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710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 smtClean="0"/>
              <a:t>Welcome to </a:t>
            </a:r>
            <a:r>
              <a:rPr lang="en-IN" smtClean="0"/>
              <a:t>git </a:t>
            </a:r>
            <a:r>
              <a:rPr lang="en-IN" smtClean="0"/>
              <a:t>Tutorial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688966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Thank </a:t>
            </a:r>
            <a:r>
              <a:rPr lang="en-IN" dirty="0"/>
              <a:t>you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Harsh Keshri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5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final </a:t>
            </a:r>
            <a:r>
              <a:rPr lang="en-IN" smtClean="0"/>
              <a:t>Year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Learnt How to use .</a:t>
            </a:r>
            <a:r>
              <a:rPr lang="en-IN" dirty="0" err="1" smtClean="0"/>
              <a:t>gitIgnore</a:t>
            </a:r>
            <a:r>
              <a:rPr lang="en-IN" dirty="0" smtClean="0"/>
              <a:t> name and </a:t>
            </a:r>
            <a:r>
              <a:rPr lang="en-IN" smtClean="0"/>
              <a:t>use --cached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git Tutorial </vt:lpstr>
      <vt:lpstr>My final Year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 Tutorial</dc:title>
  <dc:creator>Keshri</dc:creator>
  <cp:lastModifiedBy>Keshri</cp:lastModifiedBy>
  <cp:revision>15</cp:revision>
  <dcterms:created xsi:type="dcterms:W3CDTF">2021-07-27T06:00:39Z</dcterms:created>
  <dcterms:modified xsi:type="dcterms:W3CDTF">2021-07-30T17:22:01Z</dcterms:modified>
</cp:coreProperties>
</file>