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73" r:id="rId11"/>
    <p:sldId id="267" r:id="rId12"/>
    <p:sldId id="268" r:id="rId13"/>
    <p:sldId id="271" r:id="rId14"/>
    <p:sldId id="269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BE6"/>
    <a:srgbClr val="B1D1E2"/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3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0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2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32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4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92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4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6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02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3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FC934-0B0D-484B-A408-9FF945E3D5F3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35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12.pn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7D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8295" y="926678"/>
            <a:ext cx="72970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국가별 랜드마크 분류 모델 만들기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4626245" y="647237"/>
            <a:ext cx="266476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3940665" y="792865"/>
            <a:ext cx="266476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6276551" y="1697386"/>
            <a:ext cx="176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4579787" y="1849923"/>
            <a:ext cx="266476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현 10"/>
          <p:cNvSpPr/>
          <p:nvPr/>
        </p:nvSpPr>
        <p:spPr>
          <a:xfrm>
            <a:off x="8399688" y="592222"/>
            <a:ext cx="1086114" cy="1086114"/>
          </a:xfrm>
          <a:prstGeom prst="chord">
            <a:avLst>
              <a:gd name="adj1" fmla="val 10343950"/>
              <a:gd name="adj2" fmla="val 50921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 rot="19501659">
            <a:off x="8242760" y="356674"/>
            <a:ext cx="1855788" cy="1190625"/>
          </a:xfrm>
          <a:custGeom>
            <a:avLst/>
            <a:gdLst>
              <a:gd name="T0" fmla="*/ 174 w 3507"/>
              <a:gd name="T1" fmla="*/ 3 h 2251"/>
              <a:gd name="T2" fmla="*/ 190 w 3507"/>
              <a:gd name="T3" fmla="*/ 21 h 2251"/>
              <a:gd name="T4" fmla="*/ 1569 w 3507"/>
              <a:gd name="T5" fmla="*/ 1116 h 2251"/>
              <a:gd name="T6" fmla="*/ 3083 w 3507"/>
              <a:gd name="T7" fmla="*/ 1685 h 2251"/>
              <a:gd name="T8" fmla="*/ 3135 w 3507"/>
              <a:gd name="T9" fmla="*/ 1709 h 2251"/>
              <a:gd name="T10" fmla="*/ 3193 w 3507"/>
              <a:gd name="T11" fmla="*/ 1744 h 2251"/>
              <a:gd name="T12" fmla="*/ 3256 w 3507"/>
              <a:gd name="T13" fmla="*/ 1787 h 2251"/>
              <a:gd name="T14" fmla="*/ 3321 w 3507"/>
              <a:gd name="T15" fmla="*/ 1839 h 2251"/>
              <a:gd name="T16" fmla="*/ 3382 w 3507"/>
              <a:gd name="T17" fmla="*/ 1894 h 2251"/>
              <a:gd name="T18" fmla="*/ 3434 w 3507"/>
              <a:gd name="T19" fmla="*/ 1952 h 2251"/>
              <a:gd name="T20" fmla="*/ 3475 w 3507"/>
              <a:gd name="T21" fmla="*/ 2010 h 2251"/>
              <a:gd name="T22" fmla="*/ 3501 w 3507"/>
              <a:gd name="T23" fmla="*/ 2066 h 2251"/>
              <a:gd name="T24" fmla="*/ 3507 w 3507"/>
              <a:gd name="T25" fmla="*/ 2118 h 2251"/>
              <a:gd name="T26" fmla="*/ 3491 w 3507"/>
              <a:gd name="T27" fmla="*/ 2162 h 2251"/>
              <a:gd name="T28" fmla="*/ 3455 w 3507"/>
              <a:gd name="T29" fmla="*/ 2196 h 2251"/>
              <a:gd name="T30" fmla="*/ 3403 w 3507"/>
              <a:gd name="T31" fmla="*/ 2221 h 2251"/>
              <a:gd name="T32" fmla="*/ 3339 w 3507"/>
              <a:gd name="T33" fmla="*/ 2238 h 2251"/>
              <a:gd name="T34" fmla="*/ 3266 w 3507"/>
              <a:gd name="T35" fmla="*/ 2248 h 2251"/>
              <a:gd name="T36" fmla="*/ 3189 w 3507"/>
              <a:gd name="T37" fmla="*/ 2251 h 2251"/>
              <a:gd name="T38" fmla="*/ 3111 w 3507"/>
              <a:gd name="T39" fmla="*/ 2249 h 2251"/>
              <a:gd name="T40" fmla="*/ 3036 w 3507"/>
              <a:gd name="T41" fmla="*/ 2243 h 2251"/>
              <a:gd name="T42" fmla="*/ 2969 w 3507"/>
              <a:gd name="T43" fmla="*/ 2232 h 2251"/>
              <a:gd name="T44" fmla="*/ 2911 w 3507"/>
              <a:gd name="T45" fmla="*/ 2218 h 2251"/>
              <a:gd name="T46" fmla="*/ 2503 w 3507"/>
              <a:gd name="T47" fmla="*/ 2065 h 2251"/>
              <a:gd name="T48" fmla="*/ 988 w 3507"/>
              <a:gd name="T49" fmla="*/ 1923 h 2251"/>
              <a:gd name="T50" fmla="*/ 959 w 3507"/>
              <a:gd name="T51" fmla="*/ 1895 h 2251"/>
              <a:gd name="T52" fmla="*/ 942 w 3507"/>
              <a:gd name="T53" fmla="*/ 1853 h 2251"/>
              <a:gd name="T54" fmla="*/ 946 w 3507"/>
              <a:gd name="T55" fmla="*/ 1809 h 2251"/>
              <a:gd name="T56" fmla="*/ 969 w 3507"/>
              <a:gd name="T57" fmla="*/ 1770 h 2251"/>
              <a:gd name="T58" fmla="*/ 299 w 3507"/>
              <a:gd name="T59" fmla="*/ 1235 h 2251"/>
              <a:gd name="T60" fmla="*/ 52 w 3507"/>
              <a:gd name="T61" fmla="*/ 978 h 2251"/>
              <a:gd name="T62" fmla="*/ 33 w 3507"/>
              <a:gd name="T63" fmla="*/ 943 h 2251"/>
              <a:gd name="T64" fmla="*/ 7 w 3507"/>
              <a:gd name="T65" fmla="*/ 910 h 2251"/>
              <a:gd name="T66" fmla="*/ 0 w 3507"/>
              <a:gd name="T67" fmla="*/ 868 h 2251"/>
              <a:gd name="T68" fmla="*/ 16 w 3507"/>
              <a:gd name="T69" fmla="*/ 827 h 2251"/>
              <a:gd name="T70" fmla="*/ 47 w 3507"/>
              <a:gd name="T71" fmla="*/ 800 h 2251"/>
              <a:gd name="T72" fmla="*/ 89 w 3507"/>
              <a:gd name="T73" fmla="*/ 793 h 2251"/>
              <a:gd name="T74" fmla="*/ 124 w 3507"/>
              <a:gd name="T75" fmla="*/ 760 h 2251"/>
              <a:gd name="T76" fmla="*/ 160 w 3507"/>
              <a:gd name="T77" fmla="*/ 726 h 2251"/>
              <a:gd name="T78" fmla="*/ 127 w 3507"/>
              <a:gd name="T79" fmla="*/ 24 h 2251"/>
              <a:gd name="T80" fmla="*/ 140 w 3507"/>
              <a:gd name="T81" fmla="*/ 6 h 2251"/>
              <a:gd name="T82" fmla="*/ 164 w 3507"/>
              <a:gd name="T83" fmla="*/ 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07" h="2251">
                <a:moveTo>
                  <a:pt x="164" y="0"/>
                </a:moveTo>
                <a:lnTo>
                  <a:pt x="174" y="3"/>
                </a:lnTo>
                <a:lnTo>
                  <a:pt x="184" y="10"/>
                </a:lnTo>
                <a:lnTo>
                  <a:pt x="190" y="21"/>
                </a:lnTo>
                <a:lnTo>
                  <a:pt x="505" y="715"/>
                </a:lnTo>
                <a:lnTo>
                  <a:pt x="1569" y="1116"/>
                </a:lnTo>
                <a:lnTo>
                  <a:pt x="2506" y="1468"/>
                </a:lnTo>
                <a:lnTo>
                  <a:pt x="3083" y="1685"/>
                </a:lnTo>
                <a:lnTo>
                  <a:pt x="3108" y="1696"/>
                </a:lnTo>
                <a:lnTo>
                  <a:pt x="3135" y="1709"/>
                </a:lnTo>
                <a:lnTo>
                  <a:pt x="3163" y="1725"/>
                </a:lnTo>
                <a:lnTo>
                  <a:pt x="3193" y="1744"/>
                </a:lnTo>
                <a:lnTo>
                  <a:pt x="3224" y="1765"/>
                </a:lnTo>
                <a:lnTo>
                  <a:pt x="3256" y="1787"/>
                </a:lnTo>
                <a:lnTo>
                  <a:pt x="3290" y="1812"/>
                </a:lnTo>
                <a:lnTo>
                  <a:pt x="3321" y="1839"/>
                </a:lnTo>
                <a:lnTo>
                  <a:pt x="3352" y="1866"/>
                </a:lnTo>
                <a:lnTo>
                  <a:pt x="3382" y="1894"/>
                </a:lnTo>
                <a:lnTo>
                  <a:pt x="3408" y="1923"/>
                </a:lnTo>
                <a:lnTo>
                  <a:pt x="3434" y="1952"/>
                </a:lnTo>
                <a:lnTo>
                  <a:pt x="3456" y="1981"/>
                </a:lnTo>
                <a:lnTo>
                  <a:pt x="3475" y="2010"/>
                </a:lnTo>
                <a:lnTo>
                  <a:pt x="3491" y="2039"/>
                </a:lnTo>
                <a:lnTo>
                  <a:pt x="3501" y="2066"/>
                </a:lnTo>
                <a:lnTo>
                  <a:pt x="3507" y="2093"/>
                </a:lnTo>
                <a:lnTo>
                  <a:pt x="3507" y="2118"/>
                </a:lnTo>
                <a:lnTo>
                  <a:pt x="3501" y="2142"/>
                </a:lnTo>
                <a:lnTo>
                  <a:pt x="3491" y="2162"/>
                </a:lnTo>
                <a:lnTo>
                  <a:pt x="3476" y="2180"/>
                </a:lnTo>
                <a:lnTo>
                  <a:pt x="3455" y="2196"/>
                </a:lnTo>
                <a:lnTo>
                  <a:pt x="3431" y="2209"/>
                </a:lnTo>
                <a:lnTo>
                  <a:pt x="3403" y="2221"/>
                </a:lnTo>
                <a:lnTo>
                  <a:pt x="3372" y="2231"/>
                </a:lnTo>
                <a:lnTo>
                  <a:pt x="3339" y="2238"/>
                </a:lnTo>
                <a:lnTo>
                  <a:pt x="3303" y="2244"/>
                </a:lnTo>
                <a:lnTo>
                  <a:pt x="3266" y="2248"/>
                </a:lnTo>
                <a:lnTo>
                  <a:pt x="3229" y="2250"/>
                </a:lnTo>
                <a:lnTo>
                  <a:pt x="3189" y="2251"/>
                </a:lnTo>
                <a:lnTo>
                  <a:pt x="3151" y="2251"/>
                </a:lnTo>
                <a:lnTo>
                  <a:pt x="3111" y="2249"/>
                </a:lnTo>
                <a:lnTo>
                  <a:pt x="3074" y="2247"/>
                </a:lnTo>
                <a:lnTo>
                  <a:pt x="3036" y="2243"/>
                </a:lnTo>
                <a:lnTo>
                  <a:pt x="3002" y="2237"/>
                </a:lnTo>
                <a:lnTo>
                  <a:pt x="2969" y="2232"/>
                </a:lnTo>
                <a:lnTo>
                  <a:pt x="2938" y="2225"/>
                </a:lnTo>
                <a:lnTo>
                  <a:pt x="2911" y="2218"/>
                </a:lnTo>
                <a:lnTo>
                  <a:pt x="2888" y="2209"/>
                </a:lnTo>
                <a:lnTo>
                  <a:pt x="2503" y="2065"/>
                </a:lnTo>
                <a:lnTo>
                  <a:pt x="1005" y="1931"/>
                </a:lnTo>
                <a:lnTo>
                  <a:pt x="988" y="1923"/>
                </a:lnTo>
                <a:lnTo>
                  <a:pt x="972" y="1911"/>
                </a:lnTo>
                <a:lnTo>
                  <a:pt x="959" y="1895"/>
                </a:lnTo>
                <a:lnTo>
                  <a:pt x="948" y="1874"/>
                </a:lnTo>
                <a:lnTo>
                  <a:pt x="942" y="1853"/>
                </a:lnTo>
                <a:lnTo>
                  <a:pt x="942" y="1830"/>
                </a:lnTo>
                <a:lnTo>
                  <a:pt x="946" y="1809"/>
                </a:lnTo>
                <a:lnTo>
                  <a:pt x="955" y="1788"/>
                </a:lnTo>
                <a:lnTo>
                  <a:pt x="969" y="1770"/>
                </a:lnTo>
                <a:lnTo>
                  <a:pt x="1573" y="1715"/>
                </a:lnTo>
                <a:lnTo>
                  <a:pt x="299" y="1235"/>
                </a:lnTo>
                <a:lnTo>
                  <a:pt x="57" y="1001"/>
                </a:lnTo>
                <a:lnTo>
                  <a:pt x="52" y="978"/>
                </a:lnTo>
                <a:lnTo>
                  <a:pt x="51" y="954"/>
                </a:lnTo>
                <a:lnTo>
                  <a:pt x="33" y="943"/>
                </a:lnTo>
                <a:lnTo>
                  <a:pt x="17" y="928"/>
                </a:lnTo>
                <a:lnTo>
                  <a:pt x="7" y="910"/>
                </a:lnTo>
                <a:lnTo>
                  <a:pt x="1" y="889"/>
                </a:lnTo>
                <a:lnTo>
                  <a:pt x="0" y="868"/>
                </a:lnTo>
                <a:lnTo>
                  <a:pt x="5" y="846"/>
                </a:lnTo>
                <a:lnTo>
                  <a:pt x="16" y="827"/>
                </a:lnTo>
                <a:lnTo>
                  <a:pt x="30" y="812"/>
                </a:lnTo>
                <a:lnTo>
                  <a:pt x="47" y="800"/>
                </a:lnTo>
                <a:lnTo>
                  <a:pt x="67" y="794"/>
                </a:lnTo>
                <a:lnTo>
                  <a:pt x="89" y="793"/>
                </a:lnTo>
                <a:lnTo>
                  <a:pt x="110" y="796"/>
                </a:lnTo>
                <a:lnTo>
                  <a:pt x="124" y="760"/>
                </a:lnTo>
                <a:lnTo>
                  <a:pt x="141" y="742"/>
                </a:lnTo>
                <a:lnTo>
                  <a:pt x="160" y="726"/>
                </a:lnTo>
                <a:lnTo>
                  <a:pt x="125" y="36"/>
                </a:lnTo>
                <a:lnTo>
                  <a:pt x="127" y="24"/>
                </a:lnTo>
                <a:lnTo>
                  <a:pt x="133" y="14"/>
                </a:lnTo>
                <a:lnTo>
                  <a:pt x="140" y="6"/>
                </a:lnTo>
                <a:lnTo>
                  <a:pt x="152" y="1"/>
                </a:lnTo>
                <a:lnTo>
                  <a:pt x="16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 rot="19501659">
            <a:off x="8951527" y="810768"/>
            <a:ext cx="376238" cy="227013"/>
          </a:xfrm>
          <a:custGeom>
            <a:avLst/>
            <a:gdLst>
              <a:gd name="T0" fmla="*/ 94 w 711"/>
              <a:gd name="T1" fmla="*/ 0 h 428"/>
              <a:gd name="T2" fmla="*/ 113 w 711"/>
              <a:gd name="T3" fmla="*/ 1 h 428"/>
              <a:gd name="T4" fmla="*/ 133 w 711"/>
              <a:gd name="T5" fmla="*/ 6 h 428"/>
              <a:gd name="T6" fmla="*/ 711 w 711"/>
              <a:gd name="T7" fmla="*/ 428 h 428"/>
              <a:gd name="T8" fmla="*/ 85 w 711"/>
              <a:gd name="T9" fmla="*/ 192 h 428"/>
              <a:gd name="T10" fmla="*/ 0 w 711"/>
              <a:gd name="T11" fmla="*/ 104 h 428"/>
              <a:gd name="T12" fmla="*/ 1 w 711"/>
              <a:gd name="T13" fmla="*/ 81 h 428"/>
              <a:gd name="T14" fmla="*/ 8 w 711"/>
              <a:gd name="T15" fmla="*/ 59 h 428"/>
              <a:gd name="T16" fmla="*/ 19 w 711"/>
              <a:gd name="T17" fmla="*/ 39 h 428"/>
              <a:gd name="T18" fmla="*/ 34 w 711"/>
              <a:gd name="T19" fmla="*/ 23 h 428"/>
              <a:gd name="T20" fmla="*/ 54 w 711"/>
              <a:gd name="T21" fmla="*/ 11 h 428"/>
              <a:gd name="T22" fmla="*/ 75 w 711"/>
              <a:gd name="T23" fmla="*/ 3 h 428"/>
              <a:gd name="T24" fmla="*/ 94 w 711"/>
              <a:gd name="T25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11" h="428">
                <a:moveTo>
                  <a:pt x="94" y="0"/>
                </a:moveTo>
                <a:lnTo>
                  <a:pt x="113" y="1"/>
                </a:lnTo>
                <a:lnTo>
                  <a:pt x="133" y="6"/>
                </a:lnTo>
                <a:lnTo>
                  <a:pt x="711" y="428"/>
                </a:lnTo>
                <a:lnTo>
                  <a:pt x="85" y="192"/>
                </a:lnTo>
                <a:lnTo>
                  <a:pt x="0" y="104"/>
                </a:lnTo>
                <a:lnTo>
                  <a:pt x="1" y="81"/>
                </a:lnTo>
                <a:lnTo>
                  <a:pt x="8" y="59"/>
                </a:lnTo>
                <a:lnTo>
                  <a:pt x="19" y="39"/>
                </a:lnTo>
                <a:lnTo>
                  <a:pt x="34" y="23"/>
                </a:lnTo>
                <a:lnTo>
                  <a:pt x="54" y="11"/>
                </a:lnTo>
                <a:lnTo>
                  <a:pt x="75" y="3"/>
                </a:lnTo>
                <a:lnTo>
                  <a:pt x="9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27030" y="5617773"/>
            <a:ext cx="4937939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2020. 06. 18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박 재완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정 민지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조 예슬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최 희경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-406644" y="1848834"/>
            <a:ext cx="12599040" cy="3536163"/>
            <a:chOff x="-406644" y="1848834"/>
            <a:chExt cx="12599040" cy="3536163"/>
          </a:xfrm>
        </p:grpSpPr>
        <p:sp>
          <p:nvSpPr>
            <p:cNvPr id="7" name="자유형 6"/>
            <p:cNvSpPr/>
            <p:nvPr/>
          </p:nvSpPr>
          <p:spPr>
            <a:xfrm>
              <a:off x="396" y="1848834"/>
              <a:ext cx="12192000" cy="3333945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6644" y="2941608"/>
              <a:ext cx="2165726" cy="2241171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3666" y="4419928"/>
              <a:ext cx="809770" cy="80977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041" y="3865302"/>
              <a:ext cx="1364396" cy="1364396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055" y="3586964"/>
              <a:ext cx="1331064" cy="1798033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1408" y="3783025"/>
              <a:ext cx="1551201" cy="1551201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70141" y="3227945"/>
              <a:ext cx="1498101" cy="2123211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9681" y="4028536"/>
              <a:ext cx="1176120" cy="117612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496" y="3896865"/>
              <a:ext cx="1353595" cy="13535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34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자유형 146"/>
          <p:cNvSpPr/>
          <p:nvPr/>
        </p:nvSpPr>
        <p:spPr>
          <a:xfrm flipV="1">
            <a:off x="1" y="78431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자유형 144"/>
          <p:cNvSpPr/>
          <p:nvPr/>
        </p:nvSpPr>
        <p:spPr>
          <a:xfrm flipV="1">
            <a:off x="1" y="-9696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rgbClr val="C7D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9365142" y="188809"/>
            <a:ext cx="2318908" cy="724477"/>
            <a:chOff x="9365142" y="188809"/>
            <a:chExt cx="2318908" cy="724477"/>
          </a:xfrm>
        </p:grpSpPr>
        <p:grpSp>
          <p:nvGrpSpPr>
            <p:cNvPr id="4" name="그룹 3"/>
            <p:cNvGrpSpPr/>
            <p:nvPr/>
          </p:nvGrpSpPr>
          <p:grpSpPr>
            <a:xfrm>
              <a:off x="10836940" y="188809"/>
              <a:ext cx="847110" cy="603298"/>
              <a:chOff x="8242760" y="356674"/>
              <a:chExt cx="1855788" cy="1321662"/>
            </a:xfrm>
          </p:grpSpPr>
          <p:sp>
            <p:nvSpPr>
              <p:cNvPr id="148" name="현 147"/>
              <p:cNvSpPr/>
              <p:nvPr/>
            </p:nvSpPr>
            <p:spPr>
              <a:xfrm>
                <a:off x="8399688" y="592222"/>
                <a:ext cx="1086114" cy="1086114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Group 4"/>
              <p:cNvGrpSpPr>
                <a:grpSpLocks noChangeAspect="1"/>
              </p:cNvGrpSpPr>
              <p:nvPr/>
            </p:nvGrpSpPr>
            <p:grpSpPr bwMode="auto">
              <a:xfrm rot="19501659">
                <a:off x="8242760" y="356674"/>
                <a:ext cx="1855788" cy="1190625"/>
                <a:chOff x="2916" y="429"/>
                <a:chExt cx="1169" cy="750"/>
              </a:xfrm>
              <a:solidFill>
                <a:schemeClr val="bg1"/>
              </a:solidFill>
            </p:grpSpPr>
            <p:sp>
              <p:nvSpPr>
                <p:cNvPr id="150" name="Freeform 6"/>
                <p:cNvSpPr>
                  <a:spLocks/>
                </p:cNvSpPr>
                <p:nvPr/>
              </p:nvSpPr>
              <p:spPr bwMode="auto">
                <a:xfrm>
                  <a:off x="2916" y="429"/>
                  <a:ext cx="1169" cy="750"/>
                </a:xfrm>
                <a:custGeom>
                  <a:avLst/>
                  <a:gdLst>
                    <a:gd name="T0" fmla="*/ 174 w 3507"/>
                    <a:gd name="T1" fmla="*/ 3 h 2251"/>
                    <a:gd name="T2" fmla="*/ 190 w 3507"/>
                    <a:gd name="T3" fmla="*/ 21 h 2251"/>
                    <a:gd name="T4" fmla="*/ 1569 w 3507"/>
                    <a:gd name="T5" fmla="*/ 1116 h 2251"/>
                    <a:gd name="T6" fmla="*/ 3083 w 3507"/>
                    <a:gd name="T7" fmla="*/ 1685 h 2251"/>
                    <a:gd name="T8" fmla="*/ 3135 w 3507"/>
                    <a:gd name="T9" fmla="*/ 1709 h 2251"/>
                    <a:gd name="T10" fmla="*/ 3193 w 3507"/>
                    <a:gd name="T11" fmla="*/ 1744 h 2251"/>
                    <a:gd name="T12" fmla="*/ 3256 w 3507"/>
                    <a:gd name="T13" fmla="*/ 1787 h 2251"/>
                    <a:gd name="T14" fmla="*/ 3321 w 3507"/>
                    <a:gd name="T15" fmla="*/ 1839 h 2251"/>
                    <a:gd name="T16" fmla="*/ 3382 w 3507"/>
                    <a:gd name="T17" fmla="*/ 1894 h 2251"/>
                    <a:gd name="T18" fmla="*/ 3434 w 3507"/>
                    <a:gd name="T19" fmla="*/ 1952 h 2251"/>
                    <a:gd name="T20" fmla="*/ 3475 w 3507"/>
                    <a:gd name="T21" fmla="*/ 2010 h 2251"/>
                    <a:gd name="T22" fmla="*/ 3501 w 3507"/>
                    <a:gd name="T23" fmla="*/ 2066 h 2251"/>
                    <a:gd name="T24" fmla="*/ 3507 w 3507"/>
                    <a:gd name="T25" fmla="*/ 2118 h 2251"/>
                    <a:gd name="T26" fmla="*/ 3491 w 3507"/>
                    <a:gd name="T27" fmla="*/ 2162 h 2251"/>
                    <a:gd name="T28" fmla="*/ 3455 w 3507"/>
                    <a:gd name="T29" fmla="*/ 2196 h 2251"/>
                    <a:gd name="T30" fmla="*/ 3403 w 3507"/>
                    <a:gd name="T31" fmla="*/ 2221 h 2251"/>
                    <a:gd name="T32" fmla="*/ 3339 w 3507"/>
                    <a:gd name="T33" fmla="*/ 2238 h 2251"/>
                    <a:gd name="T34" fmla="*/ 3266 w 3507"/>
                    <a:gd name="T35" fmla="*/ 2248 h 2251"/>
                    <a:gd name="T36" fmla="*/ 3189 w 3507"/>
                    <a:gd name="T37" fmla="*/ 2251 h 2251"/>
                    <a:gd name="T38" fmla="*/ 3111 w 3507"/>
                    <a:gd name="T39" fmla="*/ 2249 h 2251"/>
                    <a:gd name="T40" fmla="*/ 3036 w 3507"/>
                    <a:gd name="T41" fmla="*/ 2243 h 2251"/>
                    <a:gd name="T42" fmla="*/ 2969 w 3507"/>
                    <a:gd name="T43" fmla="*/ 2232 h 2251"/>
                    <a:gd name="T44" fmla="*/ 2911 w 3507"/>
                    <a:gd name="T45" fmla="*/ 2218 h 2251"/>
                    <a:gd name="T46" fmla="*/ 2503 w 3507"/>
                    <a:gd name="T47" fmla="*/ 2065 h 2251"/>
                    <a:gd name="T48" fmla="*/ 988 w 3507"/>
                    <a:gd name="T49" fmla="*/ 1923 h 2251"/>
                    <a:gd name="T50" fmla="*/ 959 w 3507"/>
                    <a:gd name="T51" fmla="*/ 1895 h 2251"/>
                    <a:gd name="T52" fmla="*/ 942 w 3507"/>
                    <a:gd name="T53" fmla="*/ 1853 h 2251"/>
                    <a:gd name="T54" fmla="*/ 946 w 3507"/>
                    <a:gd name="T55" fmla="*/ 1809 h 2251"/>
                    <a:gd name="T56" fmla="*/ 969 w 3507"/>
                    <a:gd name="T57" fmla="*/ 1770 h 2251"/>
                    <a:gd name="T58" fmla="*/ 299 w 3507"/>
                    <a:gd name="T59" fmla="*/ 1235 h 2251"/>
                    <a:gd name="T60" fmla="*/ 52 w 3507"/>
                    <a:gd name="T61" fmla="*/ 978 h 2251"/>
                    <a:gd name="T62" fmla="*/ 33 w 3507"/>
                    <a:gd name="T63" fmla="*/ 943 h 2251"/>
                    <a:gd name="T64" fmla="*/ 7 w 3507"/>
                    <a:gd name="T65" fmla="*/ 910 h 2251"/>
                    <a:gd name="T66" fmla="*/ 0 w 3507"/>
                    <a:gd name="T67" fmla="*/ 868 h 2251"/>
                    <a:gd name="T68" fmla="*/ 16 w 3507"/>
                    <a:gd name="T69" fmla="*/ 827 h 2251"/>
                    <a:gd name="T70" fmla="*/ 47 w 3507"/>
                    <a:gd name="T71" fmla="*/ 800 h 2251"/>
                    <a:gd name="T72" fmla="*/ 89 w 3507"/>
                    <a:gd name="T73" fmla="*/ 793 h 2251"/>
                    <a:gd name="T74" fmla="*/ 124 w 3507"/>
                    <a:gd name="T75" fmla="*/ 760 h 2251"/>
                    <a:gd name="T76" fmla="*/ 160 w 3507"/>
                    <a:gd name="T77" fmla="*/ 726 h 2251"/>
                    <a:gd name="T78" fmla="*/ 127 w 3507"/>
                    <a:gd name="T79" fmla="*/ 24 h 2251"/>
                    <a:gd name="T80" fmla="*/ 140 w 3507"/>
                    <a:gd name="T81" fmla="*/ 6 h 2251"/>
                    <a:gd name="T82" fmla="*/ 164 w 3507"/>
                    <a:gd name="T83" fmla="*/ 0 h 2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7" h="2251">
                      <a:moveTo>
                        <a:pt x="164" y="0"/>
                      </a:moveTo>
                      <a:lnTo>
                        <a:pt x="174" y="3"/>
                      </a:lnTo>
                      <a:lnTo>
                        <a:pt x="184" y="10"/>
                      </a:lnTo>
                      <a:lnTo>
                        <a:pt x="190" y="21"/>
                      </a:lnTo>
                      <a:lnTo>
                        <a:pt x="505" y="715"/>
                      </a:lnTo>
                      <a:lnTo>
                        <a:pt x="1569" y="1116"/>
                      </a:lnTo>
                      <a:lnTo>
                        <a:pt x="2506" y="1468"/>
                      </a:lnTo>
                      <a:lnTo>
                        <a:pt x="3083" y="1685"/>
                      </a:lnTo>
                      <a:lnTo>
                        <a:pt x="3108" y="1696"/>
                      </a:lnTo>
                      <a:lnTo>
                        <a:pt x="3135" y="1709"/>
                      </a:lnTo>
                      <a:lnTo>
                        <a:pt x="3163" y="1725"/>
                      </a:lnTo>
                      <a:lnTo>
                        <a:pt x="3193" y="1744"/>
                      </a:lnTo>
                      <a:lnTo>
                        <a:pt x="3224" y="1765"/>
                      </a:lnTo>
                      <a:lnTo>
                        <a:pt x="3256" y="1787"/>
                      </a:lnTo>
                      <a:lnTo>
                        <a:pt x="3290" y="1812"/>
                      </a:lnTo>
                      <a:lnTo>
                        <a:pt x="3321" y="1839"/>
                      </a:lnTo>
                      <a:lnTo>
                        <a:pt x="3352" y="1866"/>
                      </a:lnTo>
                      <a:lnTo>
                        <a:pt x="3382" y="1894"/>
                      </a:lnTo>
                      <a:lnTo>
                        <a:pt x="3408" y="1923"/>
                      </a:lnTo>
                      <a:lnTo>
                        <a:pt x="3434" y="1952"/>
                      </a:lnTo>
                      <a:lnTo>
                        <a:pt x="3456" y="1981"/>
                      </a:lnTo>
                      <a:lnTo>
                        <a:pt x="3475" y="2010"/>
                      </a:lnTo>
                      <a:lnTo>
                        <a:pt x="3491" y="2039"/>
                      </a:lnTo>
                      <a:lnTo>
                        <a:pt x="3501" y="2066"/>
                      </a:lnTo>
                      <a:lnTo>
                        <a:pt x="3507" y="2093"/>
                      </a:lnTo>
                      <a:lnTo>
                        <a:pt x="3507" y="2118"/>
                      </a:lnTo>
                      <a:lnTo>
                        <a:pt x="3501" y="2142"/>
                      </a:lnTo>
                      <a:lnTo>
                        <a:pt x="3491" y="2162"/>
                      </a:lnTo>
                      <a:lnTo>
                        <a:pt x="3476" y="2180"/>
                      </a:lnTo>
                      <a:lnTo>
                        <a:pt x="3455" y="2196"/>
                      </a:lnTo>
                      <a:lnTo>
                        <a:pt x="3431" y="2209"/>
                      </a:lnTo>
                      <a:lnTo>
                        <a:pt x="3403" y="2221"/>
                      </a:lnTo>
                      <a:lnTo>
                        <a:pt x="3372" y="2231"/>
                      </a:lnTo>
                      <a:lnTo>
                        <a:pt x="3339" y="2238"/>
                      </a:lnTo>
                      <a:lnTo>
                        <a:pt x="3303" y="2244"/>
                      </a:lnTo>
                      <a:lnTo>
                        <a:pt x="3266" y="2248"/>
                      </a:lnTo>
                      <a:lnTo>
                        <a:pt x="3229" y="2250"/>
                      </a:lnTo>
                      <a:lnTo>
                        <a:pt x="3189" y="2251"/>
                      </a:lnTo>
                      <a:lnTo>
                        <a:pt x="3151" y="2251"/>
                      </a:lnTo>
                      <a:lnTo>
                        <a:pt x="3111" y="2249"/>
                      </a:lnTo>
                      <a:lnTo>
                        <a:pt x="3074" y="2247"/>
                      </a:lnTo>
                      <a:lnTo>
                        <a:pt x="3036" y="2243"/>
                      </a:lnTo>
                      <a:lnTo>
                        <a:pt x="3002" y="2237"/>
                      </a:lnTo>
                      <a:lnTo>
                        <a:pt x="2969" y="2232"/>
                      </a:lnTo>
                      <a:lnTo>
                        <a:pt x="2938" y="2225"/>
                      </a:lnTo>
                      <a:lnTo>
                        <a:pt x="2911" y="2218"/>
                      </a:lnTo>
                      <a:lnTo>
                        <a:pt x="2888" y="2209"/>
                      </a:lnTo>
                      <a:lnTo>
                        <a:pt x="2503" y="2065"/>
                      </a:lnTo>
                      <a:lnTo>
                        <a:pt x="1005" y="1931"/>
                      </a:lnTo>
                      <a:lnTo>
                        <a:pt x="988" y="1923"/>
                      </a:lnTo>
                      <a:lnTo>
                        <a:pt x="972" y="1911"/>
                      </a:lnTo>
                      <a:lnTo>
                        <a:pt x="959" y="1895"/>
                      </a:lnTo>
                      <a:lnTo>
                        <a:pt x="948" y="1874"/>
                      </a:lnTo>
                      <a:lnTo>
                        <a:pt x="942" y="1853"/>
                      </a:lnTo>
                      <a:lnTo>
                        <a:pt x="942" y="1830"/>
                      </a:lnTo>
                      <a:lnTo>
                        <a:pt x="946" y="1809"/>
                      </a:lnTo>
                      <a:lnTo>
                        <a:pt x="955" y="1788"/>
                      </a:lnTo>
                      <a:lnTo>
                        <a:pt x="969" y="1770"/>
                      </a:lnTo>
                      <a:lnTo>
                        <a:pt x="1573" y="1715"/>
                      </a:lnTo>
                      <a:lnTo>
                        <a:pt x="299" y="1235"/>
                      </a:lnTo>
                      <a:lnTo>
                        <a:pt x="57" y="1001"/>
                      </a:lnTo>
                      <a:lnTo>
                        <a:pt x="52" y="978"/>
                      </a:lnTo>
                      <a:lnTo>
                        <a:pt x="51" y="954"/>
                      </a:lnTo>
                      <a:lnTo>
                        <a:pt x="33" y="943"/>
                      </a:lnTo>
                      <a:lnTo>
                        <a:pt x="17" y="928"/>
                      </a:lnTo>
                      <a:lnTo>
                        <a:pt x="7" y="910"/>
                      </a:lnTo>
                      <a:lnTo>
                        <a:pt x="1" y="889"/>
                      </a:lnTo>
                      <a:lnTo>
                        <a:pt x="0" y="868"/>
                      </a:lnTo>
                      <a:lnTo>
                        <a:pt x="5" y="846"/>
                      </a:lnTo>
                      <a:lnTo>
                        <a:pt x="16" y="827"/>
                      </a:lnTo>
                      <a:lnTo>
                        <a:pt x="30" y="812"/>
                      </a:lnTo>
                      <a:lnTo>
                        <a:pt x="47" y="800"/>
                      </a:lnTo>
                      <a:lnTo>
                        <a:pt x="67" y="794"/>
                      </a:lnTo>
                      <a:lnTo>
                        <a:pt x="89" y="793"/>
                      </a:lnTo>
                      <a:lnTo>
                        <a:pt x="110" y="796"/>
                      </a:lnTo>
                      <a:lnTo>
                        <a:pt x="124" y="760"/>
                      </a:lnTo>
                      <a:lnTo>
                        <a:pt x="141" y="742"/>
                      </a:lnTo>
                      <a:lnTo>
                        <a:pt x="160" y="726"/>
                      </a:lnTo>
                      <a:lnTo>
                        <a:pt x="125" y="36"/>
                      </a:lnTo>
                      <a:lnTo>
                        <a:pt x="127" y="24"/>
                      </a:lnTo>
                      <a:lnTo>
                        <a:pt x="133" y="14"/>
                      </a:lnTo>
                      <a:lnTo>
                        <a:pt x="140" y="6"/>
                      </a:lnTo>
                      <a:lnTo>
                        <a:pt x="152" y="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1" name="Freeform 7"/>
                <p:cNvSpPr>
                  <a:spLocks/>
                </p:cNvSpPr>
                <p:nvPr/>
              </p:nvSpPr>
              <p:spPr bwMode="auto">
                <a:xfrm>
                  <a:off x="3376" y="707"/>
                  <a:ext cx="237" cy="143"/>
                </a:xfrm>
                <a:custGeom>
                  <a:avLst/>
                  <a:gdLst>
                    <a:gd name="T0" fmla="*/ 94 w 711"/>
                    <a:gd name="T1" fmla="*/ 0 h 428"/>
                    <a:gd name="T2" fmla="*/ 113 w 711"/>
                    <a:gd name="T3" fmla="*/ 1 h 428"/>
                    <a:gd name="T4" fmla="*/ 133 w 711"/>
                    <a:gd name="T5" fmla="*/ 6 h 428"/>
                    <a:gd name="T6" fmla="*/ 711 w 711"/>
                    <a:gd name="T7" fmla="*/ 428 h 428"/>
                    <a:gd name="T8" fmla="*/ 85 w 711"/>
                    <a:gd name="T9" fmla="*/ 192 h 428"/>
                    <a:gd name="T10" fmla="*/ 0 w 711"/>
                    <a:gd name="T11" fmla="*/ 104 h 428"/>
                    <a:gd name="T12" fmla="*/ 1 w 711"/>
                    <a:gd name="T13" fmla="*/ 81 h 428"/>
                    <a:gd name="T14" fmla="*/ 8 w 711"/>
                    <a:gd name="T15" fmla="*/ 59 h 428"/>
                    <a:gd name="T16" fmla="*/ 19 w 711"/>
                    <a:gd name="T17" fmla="*/ 39 h 428"/>
                    <a:gd name="T18" fmla="*/ 34 w 711"/>
                    <a:gd name="T19" fmla="*/ 23 h 428"/>
                    <a:gd name="T20" fmla="*/ 54 w 711"/>
                    <a:gd name="T21" fmla="*/ 11 h 428"/>
                    <a:gd name="T22" fmla="*/ 75 w 711"/>
                    <a:gd name="T23" fmla="*/ 3 h 428"/>
                    <a:gd name="T24" fmla="*/ 94 w 711"/>
                    <a:gd name="T25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1" h="428">
                      <a:moveTo>
                        <a:pt x="94" y="0"/>
                      </a:moveTo>
                      <a:lnTo>
                        <a:pt x="113" y="1"/>
                      </a:lnTo>
                      <a:lnTo>
                        <a:pt x="133" y="6"/>
                      </a:lnTo>
                      <a:lnTo>
                        <a:pt x="711" y="428"/>
                      </a:lnTo>
                      <a:lnTo>
                        <a:pt x="85" y="192"/>
                      </a:lnTo>
                      <a:lnTo>
                        <a:pt x="0" y="104"/>
                      </a:lnTo>
                      <a:lnTo>
                        <a:pt x="1" y="81"/>
                      </a:lnTo>
                      <a:lnTo>
                        <a:pt x="8" y="59"/>
                      </a:lnTo>
                      <a:lnTo>
                        <a:pt x="19" y="39"/>
                      </a:lnTo>
                      <a:lnTo>
                        <a:pt x="34" y="23"/>
                      </a:lnTo>
                      <a:lnTo>
                        <a:pt x="54" y="11"/>
                      </a:lnTo>
                      <a:lnTo>
                        <a:pt x="75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53" name="직선 연결선 152"/>
            <p:cNvCxnSpPr/>
            <p:nvPr/>
          </p:nvCxnSpPr>
          <p:spPr>
            <a:xfrm flipV="1">
              <a:off x="9365142" y="567286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9724117" y="666152"/>
              <a:ext cx="877371" cy="24713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9602847" y="349521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7175012" y="5400136"/>
            <a:ext cx="5098210" cy="1570007"/>
            <a:chOff x="3950898" y="2493034"/>
            <a:chExt cx="5098210" cy="1570007"/>
          </a:xfrm>
        </p:grpSpPr>
        <p:grpSp>
          <p:nvGrpSpPr>
            <p:cNvPr id="95" name="그룹 94"/>
            <p:cNvGrpSpPr/>
            <p:nvPr/>
          </p:nvGrpSpPr>
          <p:grpSpPr>
            <a:xfrm flipH="1">
              <a:off x="4193095" y="2493034"/>
              <a:ext cx="4856013" cy="1518249"/>
              <a:chOff x="-406644" y="1848834"/>
              <a:chExt cx="12599040" cy="3536163"/>
            </a:xfrm>
          </p:grpSpPr>
          <p:sp>
            <p:nvSpPr>
              <p:cNvPr id="96" name="자유형 95"/>
              <p:cNvSpPr/>
              <p:nvPr/>
            </p:nvSpPr>
            <p:spPr>
              <a:xfrm>
                <a:off x="396" y="1848834"/>
                <a:ext cx="12192000" cy="3333945"/>
              </a:xfrm>
              <a:custGeom>
                <a:avLst/>
                <a:gdLst>
                  <a:gd name="connsiteX0" fmla="*/ 11778337 w 12192000"/>
                  <a:gd name="connsiteY0" fmla="*/ 0 h 3333945"/>
                  <a:gd name="connsiteX1" fmla="*/ 12123449 w 12192000"/>
                  <a:gd name="connsiteY1" fmla="*/ 69675 h 3333945"/>
                  <a:gd name="connsiteX2" fmla="*/ 12190403 w 12192000"/>
                  <a:gd name="connsiteY2" fmla="*/ 106017 h 3333945"/>
                  <a:gd name="connsiteX3" fmla="*/ 12190403 w 12192000"/>
                  <a:gd name="connsiteY3" fmla="*/ 1448735 h 3333945"/>
                  <a:gd name="connsiteX4" fmla="*/ 12192000 w 12192000"/>
                  <a:gd name="connsiteY4" fmla="*/ 1448735 h 3333945"/>
                  <a:gd name="connsiteX5" fmla="*/ 12192000 w 12192000"/>
                  <a:gd name="connsiteY5" fmla="*/ 3333945 h 3333945"/>
                  <a:gd name="connsiteX6" fmla="*/ 2408240 w 12192000"/>
                  <a:gd name="connsiteY6" fmla="*/ 3333945 h 3333945"/>
                  <a:gd name="connsiteX7" fmla="*/ 0 w 12192000"/>
                  <a:gd name="connsiteY7" fmla="*/ 3333945 h 3333945"/>
                  <a:gd name="connsiteX8" fmla="*/ 0 w 12192000"/>
                  <a:gd name="connsiteY8" fmla="*/ 1448735 h 3333945"/>
                  <a:gd name="connsiteX9" fmla="*/ 1304 w 12192000"/>
                  <a:gd name="connsiteY9" fmla="*/ 1448735 h 3333945"/>
                  <a:gd name="connsiteX10" fmla="*/ 1304 w 12192000"/>
                  <a:gd name="connsiteY10" fmla="*/ 361911 h 3333945"/>
                  <a:gd name="connsiteX11" fmla="*/ 148943 w 12192000"/>
                  <a:gd name="connsiteY11" fmla="*/ 240098 h 3333945"/>
                  <a:gd name="connsiteX12" fmla="*/ 765689 w 12192000"/>
                  <a:gd name="connsiteY12" fmla="*/ 51708 h 3333945"/>
                  <a:gd name="connsiteX13" fmla="*/ 1545689 w 12192000"/>
                  <a:gd name="connsiteY13" fmla="*/ 374794 h 3333945"/>
                  <a:gd name="connsiteX14" fmla="*/ 1597189 w 12192000"/>
                  <a:gd name="connsiteY14" fmla="*/ 437213 h 3333945"/>
                  <a:gd name="connsiteX15" fmla="*/ 1735940 w 12192000"/>
                  <a:gd name="connsiteY15" fmla="*/ 394142 h 3333945"/>
                  <a:gd name="connsiteX16" fmla="*/ 1886859 w 12192000"/>
                  <a:gd name="connsiteY16" fmla="*/ 378928 h 3333945"/>
                  <a:gd name="connsiteX17" fmla="*/ 2416374 w 12192000"/>
                  <a:gd name="connsiteY17" fmla="*/ 598260 h 3333945"/>
                  <a:gd name="connsiteX18" fmla="*/ 2499879 w 12192000"/>
                  <a:gd name="connsiteY18" fmla="*/ 699470 h 3333945"/>
                  <a:gd name="connsiteX19" fmla="*/ 2511008 w 12192000"/>
                  <a:gd name="connsiteY19" fmla="*/ 690287 h 3333945"/>
                  <a:gd name="connsiteX20" fmla="*/ 2755221 w 12192000"/>
                  <a:gd name="connsiteY20" fmla="*/ 615690 h 3333945"/>
                  <a:gd name="connsiteX21" fmla="*/ 3157686 w 12192000"/>
                  <a:gd name="connsiteY21" fmla="*/ 882462 h 3333945"/>
                  <a:gd name="connsiteX22" fmla="*/ 3177228 w 12192000"/>
                  <a:gd name="connsiteY22" fmla="*/ 945417 h 3333945"/>
                  <a:gd name="connsiteX23" fmla="*/ 3236922 w 12192000"/>
                  <a:gd name="connsiteY23" fmla="*/ 891164 h 3333945"/>
                  <a:gd name="connsiteX24" fmla="*/ 3938587 w 12192000"/>
                  <a:gd name="connsiteY24" fmla="*/ 639273 h 3333945"/>
                  <a:gd name="connsiteX25" fmla="*/ 4343060 w 12192000"/>
                  <a:gd name="connsiteY25" fmla="*/ 715787 h 3333945"/>
                  <a:gd name="connsiteX26" fmla="*/ 4376308 w 12192000"/>
                  <a:gd name="connsiteY26" fmla="*/ 731304 h 3333945"/>
                  <a:gd name="connsiteX27" fmla="*/ 4388883 w 12192000"/>
                  <a:gd name="connsiteY27" fmla="*/ 720929 h 3333945"/>
                  <a:gd name="connsiteX28" fmla="*/ 4629484 w 12192000"/>
                  <a:gd name="connsiteY28" fmla="*/ 647436 h 3333945"/>
                  <a:gd name="connsiteX29" fmla="*/ 5059811 w 12192000"/>
                  <a:gd name="connsiteY29" fmla="*/ 1077764 h 3333945"/>
                  <a:gd name="connsiteX30" fmla="*/ 5051069 w 12192000"/>
                  <a:gd name="connsiteY30" fmla="*/ 1164490 h 3333945"/>
                  <a:gd name="connsiteX31" fmla="*/ 5050443 w 12192000"/>
                  <a:gd name="connsiteY31" fmla="*/ 1166507 h 3333945"/>
                  <a:gd name="connsiteX32" fmla="*/ 5089921 w 12192000"/>
                  <a:gd name="connsiteY32" fmla="*/ 1154252 h 3333945"/>
                  <a:gd name="connsiteX33" fmla="*/ 5240109 w 12192000"/>
                  <a:gd name="connsiteY33" fmla="*/ 1139112 h 3333945"/>
                  <a:gd name="connsiteX34" fmla="*/ 5823606 w 12192000"/>
                  <a:gd name="connsiteY34" fmla="*/ 1420731 h 3333945"/>
                  <a:gd name="connsiteX35" fmla="*/ 5843140 w 12192000"/>
                  <a:gd name="connsiteY35" fmla="*/ 1448735 h 3333945"/>
                  <a:gd name="connsiteX36" fmla="*/ 5929721 w 12192000"/>
                  <a:gd name="connsiteY36" fmla="*/ 1448735 h 3333945"/>
                  <a:gd name="connsiteX37" fmla="*/ 5951148 w 12192000"/>
                  <a:gd name="connsiteY37" fmla="*/ 1406881 h 3333945"/>
                  <a:gd name="connsiteX38" fmla="*/ 6725892 w 12192000"/>
                  <a:gd name="connsiteY38" fmla="*/ 970726 h 3333945"/>
                  <a:gd name="connsiteX39" fmla="*/ 7424924 w 12192000"/>
                  <a:gd name="connsiteY39" fmla="*/ 1300388 h 3333945"/>
                  <a:gd name="connsiteX40" fmla="*/ 7465610 w 12192000"/>
                  <a:gd name="connsiteY40" fmla="*/ 1357615 h 3333945"/>
                  <a:gd name="connsiteX41" fmla="*/ 7473843 w 12192000"/>
                  <a:gd name="connsiteY41" fmla="*/ 1342446 h 3333945"/>
                  <a:gd name="connsiteX42" fmla="*/ 7830678 w 12192000"/>
                  <a:gd name="connsiteY42" fmla="*/ 1152719 h 3333945"/>
                  <a:gd name="connsiteX43" fmla="*/ 8134966 w 12192000"/>
                  <a:gd name="connsiteY43" fmla="*/ 1278759 h 3333945"/>
                  <a:gd name="connsiteX44" fmla="*/ 8179874 w 12192000"/>
                  <a:gd name="connsiteY44" fmla="*/ 1333188 h 3333945"/>
                  <a:gd name="connsiteX45" fmla="*/ 8221201 w 12192000"/>
                  <a:gd name="connsiteY45" fmla="*/ 1335275 h 3333945"/>
                  <a:gd name="connsiteX46" fmla="*/ 8435080 w 12192000"/>
                  <a:gd name="connsiteY46" fmla="*/ 1389990 h 3333945"/>
                  <a:gd name="connsiteX47" fmla="*/ 8490566 w 12192000"/>
                  <a:gd name="connsiteY47" fmla="*/ 1420107 h 3333945"/>
                  <a:gd name="connsiteX48" fmla="*/ 8522884 w 12192000"/>
                  <a:gd name="connsiteY48" fmla="*/ 1315998 h 3333945"/>
                  <a:gd name="connsiteX49" fmla="*/ 9209539 w 12192000"/>
                  <a:gd name="connsiteY49" fmla="*/ 860852 h 3333945"/>
                  <a:gd name="connsiteX50" fmla="*/ 9359726 w 12192000"/>
                  <a:gd name="connsiteY50" fmla="*/ 875992 h 3333945"/>
                  <a:gd name="connsiteX51" fmla="*/ 9424992 w 12192000"/>
                  <a:gd name="connsiteY51" fmla="*/ 896252 h 3333945"/>
                  <a:gd name="connsiteX52" fmla="*/ 9466540 w 12192000"/>
                  <a:gd name="connsiteY52" fmla="*/ 762407 h 3333945"/>
                  <a:gd name="connsiteX53" fmla="*/ 10153195 w 12192000"/>
                  <a:gd name="connsiteY53" fmla="*/ 307261 h 3333945"/>
                  <a:gd name="connsiteX54" fmla="*/ 10266684 w 12192000"/>
                  <a:gd name="connsiteY54" fmla="*/ 315848 h 3333945"/>
                  <a:gd name="connsiteX55" fmla="*/ 10340743 w 12192000"/>
                  <a:gd name="connsiteY55" fmla="*/ 332916 h 3333945"/>
                  <a:gd name="connsiteX56" fmla="*/ 10351317 w 12192000"/>
                  <a:gd name="connsiteY56" fmla="*/ 298852 h 3333945"/>
                  <a:gd name="connsiteX57" fmla="*/ 10747828 w 12192000"/>
                  <a:gd name="connsiteY57" fmla="*/ 36027 h 3333945"/>
                  <a:gd name="connsiteX58" fmla="*/ 11104663 w 12192000"/>
                  <a:gd name="connsiteY58" fmla="*/ 225754 h 3333945"/>
                  <a:gd name="connsiteX59" fmla="*/ 11133959 w 12192000"/>
                  <a:gd name="connsiteY59" fmla="*/ 279728 h 3333945"/>
                  <a:gd name="connsiteX60" fmla="*/ 11182194 w 12192000"/>
                  <a:gd name="connsiteY60" fmla="*/ 230328 h 3333945"/>
                  <a:gd name="connsiteX61" fmla="*/ 11778337 w 12192000"/>
                  <a:gd name="connsiteY61" fmla="*/ 0 h 333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2192000" h="3333945">
                    <a:moveTo>
                      <a:pt x="11778337" y="0"/>
                    </a:moveTo>
                    <a:cubicBezTo>
                      <a:pt x="11900754" y="0"/>
                      <a:pt x="12017376" y="24810"/>
                      <a:pt x="12123449" y="69675"/>
                    </a:cubicBezTo>
                    <a:lnTo>
                      <a:pt x="12190403" y="106017"/>
                    </a:lnTo>
                    <a:lnTo>
                      <a:pt x="12190403" y="1448735"/>
                    </a:lnTo>
                    <a:lnTo>
                      <a:pt x="12192000" y="1448735"/>
                    </a:lnTo>
                    <a:lnTo>
                      <a:pt x="12192000" y="3333945"/>
                    </a:lnTo>
                    <a:lnTo>
                      <a:pt x="2408240" y="3333945"/>
                    </a:lnTo>
                    <a:lnTo>
                      <a:pt x="0" y="3333945"/>
                    </a:lnTo>
                    <a:lnTo>
                      <a:pt x="0" y="1448735"/>
                    </a:lnTo>
                    <a:lnTo>
                      <a:pt x="1304" y="1448735"/>
                    </a:lnTo>
                    <a:lnTo>
                      <a:pt x="1304" y="361911"/>
                    </a:lnTo>
                    <a:lnTo>
                      <a:pt x="148943" y="240098"/>
                    </a:lnTo>
                    <a:cubicBezTo>
                      <a:pt x="324997" y="121158"/>
                      <a:pt x="537232" y="51708"/>
                      <a:pt x="765689" y="51708"/>
                    </a:cubicBezTo>
                    <a:cubicBezTo>
                      <a:pt x="1070298" y="51708"/>
                      <a:pt x="1346069" y="175175"/>
                      <a:pt x="1545689" y="374794"/>
                    </a:cubicBezTo>
                    <a:lnTo>
                      <a:pt x="1597189" y="437213"/>
                    </a:lnTo>
                    <a:lnTo>
                      <a:pt x="1735940" y="394142"/>
                    </a:lnTo>
                    <a:cubicBezTo>
                      <a:pt x="1784688" y="384167"/>
                      <a:pt x="1835162" y="378928"/>
                      <a:pt x="1886859" y="378928"/>
                    </a:cubicBezTo>
                    <a:cubicBezTo>
                      <a:pt x="2093647" y="378928"/>
                      <a:pt x="2280859" y="462746"/>
                      <a:pt x="2416374" y="598260"/>
                    </a:cubicBezTo>
                    <a:lnTo>
                      <a:pt x="2499879" y="699470"/>
                    </a:lnTo>
                    <a:lnTo>
                      <a:pt x="2511008" y="690287"/>
                    </a:lnTo>
                    <a:cubicBezTo>
                      <a:pt x="2580720" y="643191"/>
                      <a:pt x="2664759" y="615690"/>
                      <a:pt x="2755221" y="615690"/>
                    </a:cubicBezTo>
                    <a:cubicBezTo>
                      <a:pt x="2936145" y="615690"/>
                      <a:pt x="3091377" y="725692"/>
                      <a:pt x="3157686" y="882462"/>
                    </a:cubicBezTo>
                    <a:lnTo>
                      <a:pt x="3177228" y="945417"/>
                    </a:lnTo>
                    <a:lnTo>
                      <a:pt x="3236922" y="891164"/>
                    </a:lnTo>
                    <a:cubicBezTo>
                      <a:pt x="3427600" y="733803"/>
                      <a:pt x="3672054" y="639273"/>
                      <a:pt x="3938587" y="639273"/>
                    </a:cubicBezTo>
                    <a:cubicBezTo>
                      <a:pt x="4081372" y="639273"/>
                      <a:pt x="4217821" y="666402"/>
                      <a:pt x="4343060" y="715787"/>
                    </a:cubicBezTo>
                    <a:lnTo>
                      <a:pt x="4376308" y="731304"/>
                    </a:lnTo>
                    <a:lnTo>
                      <a:pt x="4388883" y="720929"/>
                    </a:lnTo>
                    <a:cubicBezTo>
                      <a:pt x="4457564" y="674530"/>
                      <a:pt x="4540359" y="647436"/>
                      <a:pt x="4629484" y="647436"/>
                    </a:cubicBezTo>
                    <a:cubicBezTo>
                      <a:pt x="4867148" y="647436"/>
                      <a:pt x="5059811" y="840100"/>
                      <a:pt x="5059811" y="1077764"/>
                    </a:cubicBezTo>
                    <a:cubicBezTo>
                      <a:pt x="5059811" y="1107472"/>
                      <a:pt x="5056802" y="1136477"/>
                      <a:pt x="5051069" y="1164490"/>
                    </a:cubicBezTo>
                    <a:lnTo>
                      <a:pt x="5050443" y="1166507"/>
                    </a:lnTo>
                    <a:lnTo>
                      <a:pt x="5089921" y="1154252"/>
                    </a:lnTo>
                    <a:cubicBezTo>
                      <a:pt x="5138433" y="1144325"/>
                      <a:pt x="5188662" y="1139112"/>
                      <a:pt x="5240109" y="1139112"/>
                    </a:cubicBezTo>
                    <a:cubicBezTo>
                      <a:pt x="5476441" y="1139112"/>
                      <a:pt x="5687079" y="1249124"/>
                      <a:pt x="5823606" y="1420731"/>
                    </a:cubicBezTo>
                    <a:lnTo>
                      <a:pt x="5843140" y="1448735"/>
                    </a:lnTo>
                    <a:lnTo>
                      <a:pt x="5929721" y="1448735"/>
                    </a:lnTo>
                    <a:lnTo>
                      <a:pt x="5951148" y="1406881"/>
                    </a:lnTo>
                    <a:cubicBezTo>
                      <a:pt x="6110030" y="1145396"/>
                      <a:pt x="6397563" y="970726"/>
                      <a:pt x="6725892" y="970726"/>
                    </a:cubicBezTo>
                    <a:cubicBezTo>
                      <a:pt x="7007317" y="970726"/>
                      <a:pt x="7258770" y="1099055"/>
                      <a:pt x="7424924" y="1300388"/>
                    </a:cubicBezTo>
                    <a:lnTo>
                      <a:pt x="7465610" y="1357615"/>
                    </a:lnTo>
                    <a:lnTo>
                      <a:pt x="7473843" y="1342446"/>
                    </a:lnTo>
                    <a:cubicBezTo>
                      <a:pt x="7551176" y="1227979"/>
                      <a:pt x="7682138" y="1152719"/>
                      <a:pt x="7830678" y="1152719"/>
                    </a:cubicBezTo>
                    <a:cubicBezTo>
                      <a:pt x="7949510" y="1152719"/>
                      <a:pt x="8057092" y="1200885"/>
                      <a:pt x="8134966" y="1278759"/>
                    </a:cubicBezTo>
                    <a:lnTo>
                      <a:pt x="8179874" y="1333188"/>
                    </a:lnTo>
                    <a:lnTo>
                      <a:pt x="8221201" y="1335275"/>
                    </a:lnTo>
                    <a:cubicBezTo>
                      <a:pt x="8296358" y="1342907"/>
                      <a:pt x="8368212" y="1361707"/>
                      <a:pt x="8435080" y="1389990"/>
                    </a:cubicBezTo>
                    <a:lnTo>
                      <a:pt x="8490566" y="1420107"/>
                    </a:lnTo>
                    <a:lnTo>
                      <a:pt x="8522884" y="1315998"/>
                    </a:lnTo>
                    <a:cubicBezTo>
                      <a:pt x="8636014" y="1048527"/>
                      <a:pt x="8900859" y="860852"/>
                      <a:pt x="9209539" y="860852"/>
                    </a:cubicBezTo>
                    <a:cubicBezTo>
                      <a:pt x="9260986" y="860852"/>
                      <a:pt x="9311215" y="866065"/>
                      <a:pt x="9359726" y="875992"/>
                    </a:cubicBezTo>
                    <a:lnTo>
                      <a:pt x="9424992" y="896252"/>
                    </a:lnTo>
                    <a:lnTo>
                      <a:pt x="9466540" y="762407"/>
                    </a:lnTo>
                    <a:cubicBezTo>
                      <a:pt x="9579670" y="494936"/>
                      <a:pt x="9844515" y="307261"/>
                      <a:pt x="10153195" y="307261"/>
                    </a:cubicBezTo>
                    <a:cubicBezTo>
                      <a:pt x="10191780" y="307261"/>
                      <a:pt x="10229680" y="310194"/>
                      <a:pt x="10266684" y="315848"/>
                    </a:cubicBezTo>
                    <a:lnTo>
                      <a:pt x="10340743" y="332916"/>
                    </a:lnTo>
                    <a:lnTo>
                      <a:pt x="10351317" y="298852"/>
                    </a:lnTo>
                    <a:cubicBezTo>
                      <a:pt x="10416644" y="144401"/>
                      <a:pt x="10569580" y="36027"/>
                      <a:pt x="10747828" y="36027"/>
                    </a:cubicBezTo>
                    <a:cubicBezTo>
                      <a:pt x="10896368" y="36027"/>
                      <a:pt x="11027330" y="111287"/>
                      <a:pt x="11104663" y="225754"/>
                    </a:cubicBezTo>
                    <a:lnTo>
                      <a:pt x="11133959" y="279728"/>
                    </a:lnTo>
                    <a:lnTo>
                      <a:pt x="11182194" y="230328"/>
                    </a:lnTo>
                    <a:cubicBezTo>
                      <a:pt x="11339646" y="87221"/>
                      <a:pt x="11548806" y="0"/>
                      <a:pt x="117783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6644" y="2941608"/>
                <a:ext cx="2165726" cy="2241171"/>
              </a:xfrm>
              <a:prstGeom prst="rect">
                <a:avLst/>
              </a:prstGeom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3666" y="4419928"/>
                <a:ext cx="809770" cy="809770"/>
              </a:xfrm>
              <a:prstGeom prst="rect">
                <a:avLst/>
              </a:prstGeom>
            </p:spPr>
          </p:pic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1041" y="3865302"/>
                <a:ext cx="1364396" cy="1364396"/>
              </a:xfrm>
              <a:prstGeom prst="rect">
                <a:avLst/>
              </a:prstGeom>
            </p:spPr>
          </p:pic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2055" y="3586964"/>
                <a:ext cx="1331064" cy="1798033"/>
              </a:xfrm>
              <a:prstGeom prst="rect">
                <a:avLst/>
              </a:prstGeom>
            </p:spPr>
          </p:pic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1408" y="3783025"/>
                <a:ext cx="1551201" cy="1551201"/>
              </a:xfrm>
              <a:prstGeom prst="rect">
                <a:avLst/>
              </a:prstGeom>
            </p:spPr>
          </p:pic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70141" y="3227945"/>
                <a:ext cx="1498101" cy="2123211"/>
              </a:xfrm>
              <a:prstGeom prst="rect">
                <a:avLst/>
              </a:prstGeom>
            </p:spPr>
          </p:pic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9681" y="4028536"/>
                <a:ext cx="1176120" cy="1176120"/>
              </a:xfrm>
              <a:prstGeom prst="rect">
                <a:avLst/>
              </a:prstGeom>
            </p:spPr>
          </p:pic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7496" y="3896865"/>
                <a:ext cx="1353595" cy="1353595"/>
              </a:xfrm>
              <a:prstGeom prst="rect">
                <a:avLst/>
              </a:prstGeom>
            </p:spPr>
          </p:pic>
        </p:grpSp>
        <p:sp>
          <p:nvSpPr>
            <p:cNvPr id="3" name="직사각형 2"/>
            <p:cNvSpPr/>
            <p:nvPr/>
          </p:nvSpPr>
          <p:spPr>
            <a:xfrm>
              <a:off x="3950898" y="3915834"/>
              <a:ext cx="5098210" cy="147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02412" y="341223"/>
            <a:ext cx="645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/>
              </a:rPr>
              <a:t>모델링 </a:t>
            </a:r>
            <a:r>
              <a:rPr lang="en-US" altLang="ko-KR" sz="1600" b="1" dirty="0" smtClean="0">
                <a:solidFill>
                  <a:schemeClr val="bg1"/>
                </a:solidFill>
                <a:latin typeface="Calibri" panose="020F0502020204030204"/>
              </a:rPr>
              <a:t>–</a:t>
            </a:r>
            <a:r>
              <a:rPr lang="en-US" altLang="ko-KR" sz="3200" b="1" dirty="0" smtClean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Calibri" panose="020F0502020204030204"/>
              </a:rPr>
              <a:t>모델 훈련 및 평가</a:t>
            </a:r>
            <a:endParaRPr lang="ko-KR" altLang="en-US" sz="16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0"/>
          <a:srcRect l="4007" t="10840" r="60059" b="66830"/>
          <a:stretch/>
        </p:blipFill>
        <p:spPr>
          <a:xfrm>
            <a:off x="290145" y="1501188"/>
            <a:ext cx="5346697" cy="207658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10"/>
          <a:srcRect l="3762" t="56679" r="55511" b="3393"/>
          <a:stretch/>
        </p:blipFill>
        <p:spPr>
          <a:xfrm>
            <a:off x="301182" y="3597606"/>
            <a:ext cx="5305988" cy="325120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489498" y="1846536"/>
            <a:ext cx="47237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smtClean="0"/>
              <a:t>EarlyStopping : 300</a:t>
            </a:r>
            <a:r>
              <a:rPr lang="ko-KR" altLang="en-US" sz="1300" dirty="0" smtClean="0"/>
              <a:t>적용 </a:t>
            </a:r>
            <a:r>
              <a:rPr lang="en-US" altLang="ko-KR" sz="1300" dirty="0" smtClean="0">
                <a:sym typeface="Wingdings" panose="05000000000000000000" pitchFamily="2" charset="2"/>
              </a:rPr>
              <a:t> stop </a:t>
            </a:r>
            <a:r>
              <a:rPr lang="ko-KR" altLang="en-US" sz="1300" dirty="0" smtClean="0">
                <a:sym typeface="Wingdings" panose="05000000000000000000" pitchFamily="2" charset="2"/>
              </a:rPr>
              <a:t>되지 않고 </a:t>
            </a:r>
            <a:r>
              <a:rPr lang="en-US" altLang="ko-KR" sz="1300" dirty="0" smtClean="0">
                <a:sym typeface="Wingdings" panose="05000000000000000000" pitchFamily="2" charset="2"/>
              </a:rPr>
              <a:t>300</a:t>
            </a:r>
            <a:r>
              <a:rPr lang="ko-KR" altLang="en-US" sz="1300" dirty="0" smtClean="0">
                <a:sym typeface="Wingdings" panose="05000000000000000000" pitchFamily="2" charset="2"/>
              </a:rPr>
              <a:t>까지 진행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0340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자유형 146"/>
          <p:cNvSpPr/>
          <p:nvPr/>
        </p:nvSpPr>
        <p:spPr>
          <a:xfrm flipV="1">
            <a:off x="1" y="78431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자유형 144"/>
          <p:cNvSpPr/>
          <p:nvPr/>
        </p:nvSpPr>
        <p:spPr>
          <a:xfrm flipV="1">
            <a:off x="1" y="-9696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rgbClr val="C7D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9365142" y="188809"/>
            <a:ext cx="2318908" cy="724477"/>
            <a:chOff x="9365142" y="188809"/>
            <a:chExt cx="2318908" cy="724477"/>
          </a:xfrm>
        </p:grpSpPr>
        <p:grpSp>
          <p:nvGrpSpPr>
            <p:cNvPr id="4" name="그룹 3"/>
            <p:cNvGrpSpPr/>
            <p:nvPr/>
          </p:nvGrpSpPr>
          <p:grpSpPr>
            <a:xfrm>
              <a:off x="10836940" y="188809"/>
              <a:ext cx="847110" cy="603298"/>
              <a:chOff x="8242760" y="356674"/>
              <a:chExt cx="1855788" cy="1321662"/>
            </a:xfrm>
          </p:grpSpPr>
          <p:sp>
            <p:nvSpPr>
              <p:cNvPr id="148" name="현 147"/>
              <p:cNvSpPr/>
              <p:nvPr/>
            </p:nvSpPr>
            <p:spPr>
              <a:xfrm>
                <a:off x="8399688" y="592222"/>
                <a:ext cx="1086114" cy="1086114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Group 4"/>
              <p:cNvGrpSpPr>
                <a:grpSpLocks noChangeAspect="1"/>
              </p:cNvGrpSpPr>
              <p:nvPr/>
            </p:nvGrpSpPr>
            <p:grpSpPr bwMode="auto">
              <a:xfrm rot="19501659">
                <a:off x="8242760" y="356674"/>
                <a:ext cx="1855788" cy="1190625"/>
                <a:chOff x="2916" y="429"/>
                <a:chExt cx="1169" cy="750"/>
              </a:xfrm>
              <a:solidFill>
                <a:schemeClr val="bg1"/>
              </a:solidFill>
            </p:grpSpPr>
            <p:sp>
              <p:nvSpPr>
                <p:cNvPr id="150" name="Freeform 6"/>
                <p:cNvSpPr>
                  <a:spLocks/>
                </p:cNvSpPr>
                <p:nvPr/>
              </p:nvSpPr>
              <p:spPr bwMode="auto">
                <a:xfrm>
                  <a:off x="2916" y="429"/>
                  <a:ext cx="1169" cy="750"/>
                </a:xfrm>
                <a:custGeom>
                  <a:avLst/>
                  <a:gdLst>
                    <a:gd name="T0" fmla="*/ 174 w 3507"/>
                    <a:gd name="T1" fmla="*/ 3 h 2251"/>
                    <a:gd name="T2" fmla="*/ 190 w 3507"/>
                    <a:gd name="T3" fmla="*/ 21 h 2251"/>
                    <a:gd name="T4" fmla="*/ 1569 w 3507"/>
                    <a:gd name="T5" fmla="*/ 1116 h 2251"/>
                    <a:gd name="T6" fmla="*/ 3083 w 3507"/>
                    <a:gd name="T7" fmla="*/ 1685 h 2251"/>
                    <a:gd name="T8" fmla="*/ 3135 w 3507"/>
                    <a:gd name="T9" fmla="*/ 1709 h 2251"/>
                    <a:gd name="T10" fmla="*/ 3193 w 3507"/>
                    <a:gd name="T11" fmla="*/ 1744 h 2251"/>
                    <a:gd name="T12" fmla="*/ 3256 w 3507"/>
                    <a:gd name="T13" fmla="*/ 1787 h 2251"/>
                    <a:gd name="T14" fmla="*/ 3321 w 3507"/>
                    <a:gd name="T15" fmla="*/ 1839 h 2251"/>
                    <a:gd name="T16" fmla="*/ 3382 w 3507"/>
                    <a:gd name="T17" fmla="*/ 1894 h 2251"/>
                    <a:gd name="T18" fmla="*/ 3434 w 3507"/>
                    <a:gd name="T19" fmla="*/ 1952 h 2251"/>
                    <a:gd name="T20" fmla="*/ 3475 w 3507"/>
                    <a:gd name="T21" fmla="*/ 2010 h 2251"/>
                    <a:gd name="T22" fmla="*/ 3501 w 3507"/>
                    <a:gd name="T23" fmla="*/ 2066 h 2251"/>
                    <a:gd name="T24" fmla="*/ 3507 w 3507"/>
                    <a:gd name="T25" fmla="*/ 2118 h 2251"/>
                    <a:gd name="T26" fmla="*/ 3491 w 3507"/>
                    <a:gd name="T27" fmla="*/ 2162 h 2251"/>
                    <a:gd name="T28" fmla="*/ 3455 w 3507"/>
                    <a:gd name="T29" fmla="*/ 2196 h 2251"/>
                    <a:gd name="T30" fmla="*/ 3403 w 3507"/>
                    <a:gd name="T31" fmla="*/ 2221 h 2251"/>
                    <a:gd name="T32" fmla="*/ 3339 w 3507"/>
                    <a:gd name="T33" fmla="*/ 2238 h 2251"/>
                    <a:gd name="T34" fmla="*/ 3266 w 3507"/>
                    <a:gd name="T35" fmla="*/ 2248 h 2251"/>
                    <a:gd name="T36" fmla="*/ 3189 w 3507"/>
                    <a:gd name="T37" fmla="*/ 2251 h 2251"/>
                    <a:gd name="T38" fmla="*/ 3111 w 3507"/>
                    <a:gd name="T39" fmla="*/ 2249 h 2251"/>
                    <a:gd name="T40" fmla="*/ 3036 w 3507"/>
                    <a:gd name="T41" fmla="*/ 2243 h 2251"/>
                    <a:gd name="T42" fmla="*/ 2969 w 3507"/>
                    <a:gd name="T43" fmla="*/ 2232 h 2251"/>
                    <a:gd name="T44" fmla="*/ 2911 w 3507"/>
                    <a:gd name="T45" fmla="*/ 2218 h 2251"/>
                    <a:gd name="T46" fmla="*/ 2503 w 3507"/>
                    <a:gd name="T47" fmla="*/ 2065 h 2251"/>
                    <a:gd name="T48" fmla="*/ 988 w 3507"/>
                    <a:gd name="T49" fmla="*/ 1923 h 2251"/>
                    <a:gd name="T50" fmla="*/ 959 w 3507"/>
                    <a:gd name="T51" fmla="*/ 1895 h 2251"/>
                    <a:gd name="T52" fmla="*/ 942 w 3507"/>
                    <a:gd name="T53" fmla="*/ 1853 h 2251"/>
                    <a:gd name="T54" fmla="*/ 946 w 3507"/>
                    <a:gd name="T55" fmla="*/ 1809 h 2251"/>
                    <a:gd name="T56" fmla="*/ 969 w 3507"/>
                    <a:gd name="T57" fmla="*/ 1770 h 2251"/>
                    <a:gd name="T58" fmla="*/ 299 w 3507"/>
                    <a:gd name="T59" fmla="*/ 1235 h 2251"/>
                    <a:gd name="T60" fmla="*/ 52 w 3507"/>
                    <a:gd name="T61" fmla="*/ 978 h 2251"/>
                    <a:gd name="T62" fmla="*/ 33 w 3507"/>
                    <a:gd name="T63" fmla="*/ 943 h 2251"/>
                    <a:gd name="T64" fmla="*/ 7 w 3507"/>
                    <a:gd name="T65" fmla="*/ 910 h 2251"/>
                    <a:gd name="T66" fmla="*/ 0 w 3507"/>
                    <a:gd name="T67" fmla="*/ 868 h 2251"/>
                    <a:gd name="T68" fmla="*/ 16 w 3507"/>
                    <a:gd name="T69" fmla="*/ 827 h 2251"/>
                    <a:gd name="T70" fmla="*/ 47 w 3507"/>
                    <a:gd name="T71" fmla="*/ 800 h 2251"/>
                    <a:gd name="T72" fmla="*/ 89 w 3507"/>
                    <a:gd name="T73" fmla="*/ 793 h 2251"/>
                    <a:gd name="T74" fmla="*/ 124 w 3507"/>
                    <a:gd name="T75" fmla="*/ 760 h 2251"/>
                    <a:gd name="T76" fmla="*/ 160 w 3507"/>
                    <a:gd name="T77" fmla="*/ 726 h 2251"/>
                    <a:gd name="T78" fmla="*/ 127 w 3507"/>
                    <a:gd name="T79" fmla="*/ 24 h 2251"/>
                    <a:gd name="T80" fmla="*/ 140 w 3507"/>
                    <a:gd name="T81" fmla="*/ 6 h 2251"/>
                    <a:gd name="T82" fmla="*/ 164 w 3507"/>
                    <a:gd name="T83" fmla="*/ 0 h 2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7" h="2251">
                      <a:moveTo>
                        <a:pt x="164" y="0"/>
                      </a:moveTo>
                      <a:lnTo>
                        <a:pt x="174" y="3"/>
                      </a:lnTo>
                      <a:lnTo>
                        <a:pt x="184" y="10"/>
                      </a:lnTo>
                      <a:lnTo>
                        <a:pt x="190" y="21"/>
                      </a:lnTo>
                      <a:lnTo>
                        <a:pt x="505" y="715"/>
                      </a:lnTo>
                      <a:lnTo>
                        <a:pt x="1569" y="1116"/>
                      </a:lnTo>
                      <a:lnTo>
                        <a:pt x="2506" y="1468"/>
                      </a:lnTo>
                      <a:lnTo>
                        <a:pt x="3083" y="1685"/>
                      </a:lnTo>
                      <a:lnTo>
                        <a:pt x="3108" y="1696"/>
                      </a:lnTo>
                      <a:lnTo>
                        <a:pt x="3135" y="1709"/>
                      </a:lnTo>
                      <a:lnTo>
                        <a:pt x="3163" y="1725"/>
                      </a:lnTo>
                      <a:lnTo>
                        <a:pt x="3193" y="1744"/>
                      </a:lnTo>
                      <a:lnTo>
                        <a:pt x="3224" y="1765"/>
                      </a:lnTo>
                      <a:lnTo>
                        <a:pt x="3256" y="1787"/>
                      </a:lnTo>
                      <a:lnTo>
                        <a:pt x="3290" y="1812"/>
                      </a:lnTo>
                      <a:lnTo>
                        <a:pt x="3321" y="1839"/>
                      </a:lnTo>
                      <a:lnTo>
                        <a:pt x="3352" y="1866"/>
                      </a:lnTo>
                      <a:lnTo>
                        <a:pt x="3382" y="1894"/>
                      </a:lnTo>
                      <a:lnTo>
                        <a:pt x="3408" y="1923"/>
                      </a:lnTo>
                      <a:lnTo>
                        <a:pt x="3434" y="1952"/>
                      </a:lnTo>
                      <a:lnTo>
                        <a:pt x="3456" y="1981"/>
                      </a:lnTo>
                      <a:lnTo>
                        <a:pt x="3475" y="2010"/>
                      </a:lnTo>
                      <a:lnTo>
                        <a:pt x="3491" y="2039"/>
                      </a:lnTo>
                      <a:lnTo>
                        <a:pt x="3501" y="2066"/>
                      </a:lnTo>
                      <a:lnTo>
                        <a:pt x="3507" y="2093"/>
                      </a:lnTo>
                      <a:lnTo>
                        <a:pt x="3507" y="2118"/>
                      </a:lnTo>
                      <a:lnTo>
                        <a:pt x="3501" y="2142"/>
                      </a:lnTo>
                      <a:lnTo>
                        <a:pt x="3491" y="2162"/>
                      </a:lnTo>
                      <a:lnTo>
                        <a:pt x="3476" y="2180"/>
                      </a:lnTo>
                      <a:lnTo>
                        <a:pt x="3455" y="2196"/>
                      </a:lnTo>
                      <a:lnTo>
                        <a:pt x="3431" y="2209"/>
                      </a:lnTo>
                      <a:lnTo>
                        <a:pt x="3403" y="2221"/>
                      </a:lnTo>
                      <a:lnTo>
                        <a:pt x="3372" y="2231"/>
                      </a:lnTo>
                      <a:lnTo>
                        <a:pt x="3339" y="2238"/>
                      </a:lnTo>
                      <a:lnTo>
                        <a:pt x="3303" y="2244"/>
                      </a:lnTo>
                      <a:lnTo>
                        <a:pt x="3266" y="2248"/>
                      </a:lnTo>
                      <a:lnTo>
                        <a:pt x="3229" y="2250"/>
                      </a:lnTo>
                      <a:lnTo>
                        <a:pt x="3189" y="2251"/>
                      </a:lnTo>
                      <a:lnTo>
                        <a:pt x="3151" y="2251"/>
                      </a:lnTo>
                      <a:lnTo>
                        <a:pt x="3111" y="2249"/>
                      </a:lnTo>
                      <a:lnTo>
                        <a:pt x="3074" y="2247"/>
                      </a:lnTo>
                      <a:lnTo>
                        <a:pt x="3036" y="2243"/>
                      </a:lnTo>
                      <a:lnTo>
                        <a:pt x="3002" y="2237"/>
                      </a:lnTo>
                      <a:lnTo>
                        <a:pt x="2969" y="2232"/>
                      </a:lnTo>
                      <a:lnTo>
                        <a:pt x="2938" y="2225"/>
                      </a:lnTo>
                      <a:lnTo>
                        <a:pt x="2911" y="2218"/>
                      </a:lnTo>
                      <a:lnTo>
                        <a:pt x="2888" y="2209"/>
                      </a:lnTo>
                      <a:lnTo>
                        <a:pt x="2503" y="2065"/>
                      </a:lnTo>
                      <a:lnTo>
                        <a:pt x="1005" y="1931"/>
                      </a:lnTo>
                      <a:lnTo>
                        <a:pt x="988" y="1923"/>
                      </a:lnTo>
                      <a:lnTo>
                        <a:pt x="972" y="1911"/>
                      </a:lnTo>
                      <a:lnTo>
                        <a:pt x="959" y="1895"/>
                      </a:lnTo>
                      <a:lnTo>
                        <a:pt x="948" y="1874"/>
                      </a:lnTo>
                      <a:lnTo>
                        <a:pt x="942" y="1853"/>
                      </a:lnTo>
                      <a:lnTo>
                        <a:pt x="942" y="1830"/>
                      </a:lnTo>
                      <a:lnTo>
                        <a:pt x="946" y="1809"/>
                      </a:lnTo>
                      <a:lnTo>
                        <a:pt x="955" y="1788"/>
                      </a:lnTo>
                      <a:lnTo>
                        <a:pt x="969" y="1770"/>
                      </a:lnTo>
                      <a:lnTo>
                        <a:pt x="1573" y="1715"/>
                      </a:lnTo>
                      <a:lnTo>
                        <a:pt x="299" y="1235"/>
                      </a:lnTo>
                      <a:lnTo>
                        <a:pt x="57" y="1001"/>
                      </a:lnTo>
                      <a:lnTo>
                        <a:pt x="52" y="978"/>
                      </a:lnTo>
                      <a:lnTo>
                        <a:pt x="51" y="954"/>
                      </a:lnTo>
                      <a:lnTo>
                        <a:pt x="33" y="943"/>
                      </a:lnTo>
                      <a:lnTo>
                        <a:pt x="17" y="928"/>
                      </a:lnTo>
                      <a:lnTo>
                        <a:pt x="7" y="910"/>
                      </a:lnTo>
                      <a:lnTo>
                        <a:pt x="1" y="889"/>
                      </a:lnTo>
                      <a:lnTo>
                        <a:pt x="0" y="868"/>
                      </a:lnTo>
                      <a:lnTo>
                        <a:pt x="5" y="846"/>
                      </a:lnTo>
                      <a:lnTo>
                        <a:pt x="16" y="827"/>
                      </a:lnTo>
                      <a:lnTo>
                        <a:pt x="30" y="812"/>
                      </a:lnTo>
                      <a:lnTo>
                        <a:pt x="47" y="800"/>
                      </a:lnTo>
                      <a:lnTo>
                        <a:pt x="67" y="794"/>
                      </a:lnTo>
                      <a:lnTo>
                        <a:pt x="89" y="793"/>
                      </a:lnTo>
                      <a:lnTo>
                        <a:pt x="110" y="796"/>
                      </a:lnTo>
                      <a:lnTo>
                        <a:pt x="124" y="760"/>
                      </a:lnTo>
                      <a:lnTo>
                        <a:pt x="141" y="742"/>
                      </a:lnTo>
                      <a:lnTo>
                        <a:pt x="160" y="726"/>
                      </a:lnTo>
                      <a:lnTo>
                        <a:pt x="125" y="36"/>
                      </a:lnTo>
                      <a:lnTo>
                        <a:pt x="127" y="24"/>
                      </a:lnTo>
                      <a:lnTo>
                        <a:pt x="133" y="14"/>
                      </a:lnTo>
                      <a:lnTo>
                        <a:pt x="140" y="6"/>
                      </a:lnTo>
                      <a:lnTo>
                        <a:pt x="152" y="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1" name="Freeform 7"/>
                <p:cNvSpPr>
                  <a:spLocks/>
                </p:cNvSpPr>
                <p:nvPr/>
              </p:nvSpPr>
              <p:spPr bwMode="auto">
                <a:xfrm>
                  <a:off x="3376" y="707"/>
                  <a:ext cx="237" cy="143"/>
                </a:xfrm>
                <a:custGeom>
                  <a:avLst/>
                  <a:gdLst>
                    <a:gd name="T0" fmla="*/ 94 w 711"/>
                    <a:gd name="T1" fmla="*/ 0 h 428"/>
                    <a:gd name="T2" fmla="*/ 113 w 711"/>
                    <a:gd name="T3" fmla="*/ 1 h 428"/>
                    <a:gd name="T4" fmla="*/ 133 w 711"/>
                    <a:gd name="T5" fmla="*/ 6 h 428"/>
                    <a:gd name="T6" fmla="*/ 711 w 711"/>
                    <a:gd name="T7" fmla="*/ 428 h 428"/>
                    <a:gd name="T8" fmla="*/ 85 w 711"/>
                    <a:gd name="T9" fmla="*/ 192 h 428"/>
                    <a:gd name="T10" fmla="*/ 0 w 711"/>
                    <a:gd name="T11" fmla="*/ 104 h 428"/>
                    <a:gd name="T12" fmla="*/ 1 w 711"/>
                    <a:gd name="T13" fmla="*/ 81 h 428"/>
                    <a:gd name="T14" fmla="*/ 8 w 711"/>
                    <a:gd name="T15" fmla="*/ 59 h 428"/>
                    <a:gd name="T16" fmla="*/ 19 w 711"/>
                    <a:gd name="T17" fmla="*/ 39 h 428"/>
                    <a:gd name="T18" fmla="*/ 34 w 711"/>
                    <a:gd name="T19" fmla="*/ 23 h 428"/>
                    <a:gd name="T20" fmla="*/ 54 w 711"/>
                    <a:gd name="T21" fmla="*/ 11 h 428"/>
                    <a:gd name="T22" fmla="*/ 75 w 711"/>
                    <a:gd name="T23" fmla="*/ 3 h 428"/>
                    <a:gd name="T24" fmla="*/ 94 w 711"/>
                    <a:gd name="T25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1" h="428">
                      <a:moveTo>
                        <a:pt x="94" y="0"/>
                      </a:moveTo>
                      <a:lnTo>
                        <a:pt x="113" y="1"/>
                      </a:lnTo>
                      <a:lnTo>
                        <a:pt x="133" y="6"/>
                      </a:lnTo>
                      <a:lnTo>
                        <a:pt x="711" y="428"/>
                      </a:lnTo>
                      <a:lnTo>
                        <a:pt x="85" y="192"/>
                      </a:lnTo>
                      <a:lnTo>
                        <a:pt x="0" y="104"/>
                      </a:lnTo>
                      <a:lnTo>
                        <a:pt x="1" y="81"/>
                      </a:lnTo>
                      <a:lnTo>
                        <a:pt x="8" y="59"/>
                      </a:lnTo>
                      <a:lnTo>
                        <a:pt x="19" y="39"/>
                      </a:lnTo>
                      <a:lnTo>
                        <a:pt x="34" y="23"/>
                      </a:lnTo>
                      <a:lnTo>
                        <a:pt x="54" y="11"/>
                      </a:lnTo>
                      <a:lnTo>
                        <a:pt x="75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53" name="직선 연결선 152"/>
            <p:cNvCxnSpPr/>
            <p:nvPr/>
          </p:nvCxnSpPr>
          <p:spPr>
            <a:xfrm flipV="1">
              <a:off x="9365142" y="567286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9724117" y="666152"/>
              <a:ext cx="877371" cy="24713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9602847" y="349521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7175012" y="5400136"/>
            <a:ext cx="5098210" cy="1570007"/>
            <a:chOff x="3950898" y="2493034"/>
            <a:chExt cx="5098210" cy="1570007"/>
          </a:xfrm>
        </p:grpSpPr>
        <p:grpSp>
          <p:nvGrpSpPr>
            <p:cNvPr id="95" name="그룹 94"/>
            <p:cNvGrpSpPr/>
            <p:nvPr/>
          </p:nvGrpSpPr>
          <p:grpSpPr>
            <a:xfrm flipH="1">
              <a:off x="4193095" y="2493034"/>
              <a:ext cx="4856013" cy="1518249"/>
              <a:chOff x="-406644" y="1848834"/>
              <a:chExt cx="12599040" cy="3536163"/>
            </a:xfrm>
          </p:grpSpPr>
          <p:sp>
            <p:nvSpPr>
              <p:cNvPr id="96" name="자유형 95"/>
              <p:cNvSpPr/>
              <p:nvPr/>
            </p:nvSpPr>
            <p:spPr>
              <a:xfrm>
                <a:off x="396" y="1848834"/>
                <a:ext cx="12192000" cy="3333945"/>
              </a:xfrm>
              <a:custGeom>
                <a:avLst/>
                <a:gdLst>
                  <a:gd name="connsiteX0" fmla="*/ 11778337 w 12192000"/>
                  <a:gd name="connsiteY0" fmla="*/ 0 h 3333945"/>
                  <a:gd name="connsiteX1" fmla="*/ 12123449 w 12192000"/>
                  <a:gd name="connsiteY1" fmla="*/ 69675 h 3333945"/>
                  <a:gd name="connsiteX2" fmla="*/ 12190403 w 12192000"/>
                  <a:gd name="connsiteY2" fmla="*/ 106017 h 3333945"/>
                  <a:gd name="connsiteX3" fmla="*/ 12190403 w 12192000"/>
                  <a:gd name="connsiteY3" fmla="*/ 1448735 h 3333945"/>
                  <a:gd name="connsiteX4" fmla="*/ 12192000 w 12192000"/>
                  <a:gd name="connsiteY4" fmla="*/ 1448735 h 3333945"/>
                  <a:gd name="connsiteX5" fmla="*/ 12192000 w 12192000"/>
                  <a:gd name="connsiteY5" fmla="*/ 3333945 h 3333945"/>
                  <a:gd name="connsiteX6" fmla="*/ 2408240 w 12192000"/>
                  <a:gd name="connsiteY6" fmla="*/ 3333945 h 3333945"/>
                  <a:gd name="connsiteX7" fmla="*/ 0 w 12192000"/>
                  <a:gd name="connsiteY7" fmla="*/ 3333945 h 3333945"/>
                  <a:gd name="connsiteX8" fmla="*/ 0 w 12192000"/>
                  <a:gd name="connsiteY8" fmla="*/ 1448735 h 3333945"/>
                  <a:gd name="connsiteX9" fmla="*/ 1304 w 12192000"/>
                  <a:gd name="connsiteY9" fmla="*/ 1448735 h 3333945"/>
                  <a:gd name="connsiteX10" fmla="*/ 1304 w 12192000"/>
                  <a:gd name="connsiteY10" fmla="*/ 361911 h 3333945"/>
                  <a:gd name="connsiteX11" fmla="*/ 148943 w 12192000"/>
                  <a:gd name="connsiteY11" fmla="*/ 240098 h 3333945"/>
                  <a:gd name="connsiteX12" fmla="*/ 765689 w 12192000"/>
                  <a:gd name="connsiteY12" fmla="*/ 51708 h 3333945"/>
                  <a:gd name="connsiteX13" fmla="*/ 1545689 w 12192000"/>
                  <a:gd name="connsiteY13" fmla="*/ 374794 h 3333945"/>
                  <a:gd name="connsiteX14" fmla="*/ 1597189 w 12192000"/>
                  <a:gd name="connsiteY14" fmla="*/ 437213 h 3333945"/>
                  <a:gd name="connsiteX15" fmla="*/ 1735940 w 12192000"/>
                  <a:gd name="connsiteY15" fmla="*/ 394142 h 3333945"/>
                  <a:gd name="connsiteX16" fmla="*/ 1886859 w 12192000"/>
                  <a:gd name="connsiteY16" fmla="*/ 378928 h 3333945"/>
                  <a:gd name="connsiteX17" fmla="*/ 2416374 w 12192000"/>
                  <a:gd name="connsiteY17" fmla="*/ 598260 h 3333945"/>
                  <a:gd name="connsiteX18" fmla="*/ 2499879 w 12192000"/>
                  <a:gd name="connsiteY18" fmla="*/ 699470 h 3333945"/>
                  <a:gd name="connsiteX19" fmla="*/ 2511008 w 12192000"/>
                  <a:gd name="connsiteY19" fmla="*/ 690287 h 3333945"/>
                  <a:gd name="connsiteX20" fmla="*/ 2755221 w 12192000"/>
                  <a:gd name="connsiteY20" fmla="*/ 615690 h 3333945"/>
                  <a:gd name="connsiteX21" fmla="*/ 3157686 w 12192000"/>
                  <a:gd name="connsiteY21" fmla="*/ 882462 h 3333945"/>
                  <a:gd name="connsiteX22" fmla="*/ 3177228 w 12192000"/>
                  <a:gd name="connsiteY22" fmla="*/ 945417 h 3333945"/>
                  <a:gd name="connsiteX23" fmla="*/ 3236922 w 12192000"/>
                  <a:gd name="connsiteY23" fmla="*/ 891164 h 3333945"/>
                  <a:gd name="connsiteX24" fmla="*/ 3938587 w 12192000"/>
                  <a:gd name="connsiteY24" fmla="*/ 639273 h 3333945"/>
                  <a:gd name="connsiteX25" fmla="*/ 4343060 w 12192000"/>
                  <a:gd name="connsiteY25" fmla="*/ 715787 h 3333945"/>
                  <a:gd name="connsiteX26" fmla="*/ 4376308 w 12192000"/>
                  <a:gd name="connsiteY26" fmla="*/ 731304 h 3333945"/>
                  <a:gd name="connsiteX27" fmla="*/ 4388883 w 12192000"/>
                  <a:gd name="connsiteY27" fmla="*/ 720929 h 3333945"/>
                  <a:gd name="connsiteX28" fmla="*/ 4629484 w 12192000"/>
                  <a:gd name="connsiteY28" fmla="*/ 647436 h 3333945"/>
                  <a:gd name="connsiteX29" fmla="*/ 5059811 w 12192000"/>
                  <a:gd name="connsiteY29" fmla="*/ 1077764 h 3333945"/>
                  <a:gd name="connsiteX30" fmla="*/ 5051069 w 12192000"/>
                  <a:gd name="connsiteY30" fmla="*/ 1164490 h 3333945"/>
                  <a:gd name="connsiteX31" fmla="*/ 5050443 w 12192000"/>
                  <a:gd name="connsiteY31" fmla="*/ 1166507 h 3333945"/>
                  <a:gd name="connsiteX32" fmla="*/ 5089921 w 12192000"/>
                  <a:gd name="connsiteY32" fmla="*/ 1154252 h 3333945"/>
                  <a:gd name="connsiteX33" fmla="*/ 5240109 w 12192000"/>
                  <a:gd name="connsiteY33" fmla="*/ 1139112 h 3333945"/>
                  <a:gd name="connsiteX34" fmla="*/ 5823606 w 12192000"/>
                  <a:gd name="connsiteY34" fmla="*/ 1420731 h 3333945"/>
                  <a:gd name="connsiteX35" fmla="*/ 5843140 w 12192000"/>
                  <a:gd name="connsiteY35" fmla="*/ 1448735 h 3333945"/>
                  <a:gd name="connsiteX36" fmla="*/ 5929721 w 12192000"/>
                  <a:gd name="connsiteY36" fmla="*/ 1448735 h 3333945"/>
                  <a:gd name="connsiteX37" fmla="*/ 5951148 w 12192000"/>
                  <a:gd name="connsiteY37" fmla="*/ 1406881 h 3333945"/>
                  <a:gd name="connsiteX38" fmla="*/ 6725892 w 12192000"/>
                  <a:gd name="connsiteY38" fmla="*/ 970726 h 3333945"/>
                  <a:gd name="connsiteX39" fmla="*/ 7424924 w 12192000"/>
                  <a:gd name="connsiteY39" fmla="*/ 1300388 h 3333945"/>
                  <a:gd name="connsiteX40" fmla="*/ 7465610 w 12192000"/>
                  <a:gd name="connsiteY40" fmla="*/ 1357615 h 3333945"/>
                  <a:gd name="connsiteX41" fmla="*/ 7473843 w 12192000"/>
                  <a:gd name="connsiteY41" fmla="*/ 1342446 h 3333945"/>
                  <a:gd name="connsiteX42" fmla="*/ 7830678 w 12192000"/>
                  <a:gd name="connsiteY42" fmla="*/ 1152719 h 3333945"/>
                  <a:gd name="connsiteX43" fmla="*/ 8134966 w 12192000"/>
                  <a:gd name="connsiteY43" fmla="*/ 1278759 h 3333945"/>
                  <a:gd name="connsiteX44" fmla="*/ 8179874 w 12192000"/>
                  <a:gd name="connsiteY44" fmla="*/ 1333188 h 3333945"/>
                  <a:gd name="connsiteX45" fmla="*/ 8221201 w 12192000"/>
                  <a:gd name="connsiteY45" fmla="*/ 1335275 h 3333945"/>
                  <a:gd name="connsiteX46" fmla="*/ 8435080 w 12192000"/>
                  <a:gd name="connsiteY46" fmla="*/ 1389990 h 3333945"/>
                  <a:gd name="connsiteX47" fmla="*/ 8490566 w 12192000"/>
                  <a:gd name="connsiteY47" fmla="*/ 1420107 h 3333945"/>
                  <a:gd name="connsiteX48" fmla="*/ 8522884 w 12192000"/>
                  <a:gd name="connsiteY48" fmla="*/ 1315998 h 3333945"/>
                  <a:gd name="connsiteX49" fmla="*/ 9209539 w 12192000"/>
                  <a:gd name="connsiteY49" fmla="*/ 860852 h 3333945"/>
                  <a:gd name="connsiteX50" fmla="*/ 9359726 w 12192000"/>
                  <a:gd name="connsiteY50" fmla="*/ 875992 h 3333945"/>
                  <a:gd name="connsiteX51" fmla="*/ 9424992 w 12192000"/>
                  <a:gd name="connsiteY51" fmla="*/ 896252 h 3333945"/>
                  <a:gd name="connsiteX52" fmla="*/ 9466540 w 12192000"/>
                  <a:gd name="connsiteY52" fmla="*/ 762407 h 3333945"/>
                  <a:gd name="connsiteX53" fmla="*/ 10153195 w 12192000"/>
                  <a:gd name="connsiteY53" fmla="*/ 307261 h 3333945"/>
                  <a:gd name="connsiteX54" fmla="*/ 10266684 w 12192000"/>
                  <a:gd name="connsiteY54" fmla="*/ 315848 h 3333945"/>
                  <a:gd name="connsiteX55" fmla="*/ 10340743 w 12192000"/>
                  <a:gd name="connsiteY55" fmla="*/ 332916 h 3333945"/>
                  <a:gd name="connsiteX56" fmla="*/ 10351317 w 12192000"/>
                  <a:gd name="connsiteY56" fmla="*/ 298852 h 3333945"/>
                  <a:gd name="connsiteX57" fmla="*/ 10747828 w 12192000"/>
                  <a:gd name="connsiteY57" fmla="*/ 36027 h 3333945"/>
                  <a:gd name="connsiteX58" fmla="*/ 11104663 w 12192000"/>
                  <a:gd name="connsiteY58" fmla="*/ 225754 h 3333945"/>
                  <a:gd name="connsiteX59" fmla="*/ 11133959 w 12192000"/>
                  <a:gd name="connsiteY59" fmla="*/ 279728 h 3333945"/>
                  <a:gd name="connsiteX60" fmla="*/ 11182194 w 12192000"/>
                  <a:gd name="connsiteY60" fmla="*/ 230328 h 3333945"/>
                  <a:gd name="connsiteX61" fmla="*/ 11778337 w 12192000"/>
                  <a:gd name="connsiteY61" fmla="*/ 0 h 333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2192000" h="3333945">
                    <a:moveTo>
                      <a:pt x="11778337" y="0"/>
                    </a:moveTo>
                    <a:cubicBezTo>
                      <a:pt x="11900754" y="0"/>
                      <a:pt x="12017376" y="24810"/>
                      <a:pt x="12123449" y="69675"/>
                    </a:cubicBezTo>
                    <a:lnTo>
                      <a:pt x="12190403" y="106017"/>
                    </a:lnTo>
                    <a:lnTo>
                      <a:pt x="12190403" y="1448735"/>
                    </a:lnTo>
                    <a:lnTo>
                      <a:pt x="12192000" y="1448735"/>
                    </a:lnTo>
                    <a:lnTo>
                      <a:pt x="12192000" y="3333945"/>
                    </a:lnTo>
                    <a:lnTo>
                      <a:pt x="2408240" y="3333945"/>
                    </a:lnTo>
                    <a:lnTo>
                      <a:pt x="0" y="3333945"/>
                    </a:lnTo>
                    <a:lnTo>
                      <a:pt x="0" y="1448735"/>
                    </a:lnTo>
                    <a:lnTo>
                      <a:pt x="1304" y="1448735"/>
                    </a:lnTo>
                    <a:lnTo>
                      <a:pt x="1304" y="361911"/>
                    </a:lnTo>
                    <a:lnTo>
                      <a:pt x="148943" y="240098"/>
                    </a:lnTo>
                    <a:cubicBezTo>
                      <a:pt x="324997" y="121158"/>
                      <a:pt x="537232" y="51708"/>
                      <a:pt x="765689" y="51708"/>
                    </a:cubicBezTo>
                    <a:cubicBezTo>
                      <a:pt x="1070298" y="51708"/>
                      <a:pt x="1346069" y="175175"/>
                      <a:pt x="1545689" y="374794"/>
                    </a:cubicBezTo>
                    <a:lnTo>
                      <a:pt x="1597189" y="437213"/>
                    </a:lnTo>
                    <a:lnTo>
                      <a:pt x="1735940" y="394142"/>
                    </a:lnTo>
                    <a:cubicBezTo>
                      <a:pt x="1784688" y="384167"/>
                      <a:pt x="1835162" y="378928"/>
                      <a:pt x="1886859" y="378928"/>
                    </a:cubicBezTo>
                    <a:cubicBezTo>
                      <a:pt x="2093647" y="378928"/>
                      <a:pt x="2280859" y="462746"/>
                      <a:pt x="2416374" y="598260"/>
                    </a:cubicBezTo>
                    <a:lnTo>
                      <a:pt x="2499879" y="699470"/>
                    </a:lnTo>
                    <a:lnTo>
                      <a:pt x="2511008" y="690287"/>
                    </a:lnTo>
                    <a:cubicBezTo>
                      <a:pt x="2580720" y="643191"/>
                      <a:pt x="2664759" y="615690"/>
                      <a:pt x="2755221" y="615690"/>
                    </a:cubicBezTo>
                    <a:cubicBezTo>
                      <a:pt x="2936145" y="615690"/>
                      <a:pt x="3091377" y="725692"/>
                      <a:pt x="3157686" y="882462"/>
                    </a:cubicBezTo>
                    <a:lnTo>
                      <a:pt x="3177228" y="945417"/>
                    </a:lnTo>
                    <a:lnTo>
                      <a:pt x="3236922" y="891164"/>
                    </a:lnTo>
                    <a:cubicBezTo>
                      <a:pt x="3427600" y="733803"/>
                      <a:pt x="3672054" y="639273"/>
                      <a:pt x="3938587" y="639273"/>
                    </a:cubicBezTo>
                    <a:cubicBezTo>
                      <a:pt x="4081372" y="639273"/>
                      <a:pt x="4217821" y="666402"/>
                      <a:pt x="4343060" y="715787"/>
                    </a:cubicBezTo>
                    <a:lnTo>
                      <a:pt x="4376308" y="731304"/>
                    </a:lnTo>
                    <a:lnTo>
                      <a:pt x="4388883" y="720929"/>
                    </a:lnTo>
                    <a:cubicBezTo>
                      <a:pt x="4457564" y="674530"/>
                      <a:pt x="4540359" y="647436"/>
                      <a:pt x="4629484" y="647436"/>
                    </a:cubicBezTo>
                    <a:cubicBezTo>
                      <a:pt x="4867148" y="647436"/>
                      <a:pt x="5059811" y="840100"/>
                      <a:pt x="5059811" y="1077764"/>
                    </a:cubicBezTo>
                    <a:cubicBezTo>
                      <a:pt x="5059811" y="1107472"/>
                      <a:pt x="5056802" y="1136477"/>
                      <a:pt x="5051069" y="1164490"/>
                    </a:cubicBezTo>
                    <a:lnTo>
                      <a:pt x="5050443" y="1166507"/>
                    </a:lnTo>
                    <a:lnTo>
                      <a:pt x="5089921" y="1154252"/>
                    </a:lnTo>
                    <a:cubicBezTo>
                      <a:pt x="5138433" y="1144325"/>
                      <a:pt x="5188662" y="1139112"/>
                      <a:pt x="5240109" y="1139112"/>
                    </a:cubicBezTo>
                    <a:cubicBezTo>
                      <a:pt x="5476441" y="1139112"/>
                      <a:pt x="5687079" y="1249124"/>
                      <a:pt x="5823606" y="1420731"/>
                    </a:cubicBezTo>
                    <a:lnTo>
                      <a:pt x="5843140" y="1448735"/>
                    </a:lnTo>
                    <a:lnTo>
                      <a:pt x="5929721" y="1448735"/>
                    </a:lnTo>
                    <a:lnTo>
                      <a:pt x="5951148" y="1406881"/>
                    </a:lnTo>
                    <a:cubicBezTo>
                      <a:pt x="6110030" y="1145396"/>
                      <a:pt x="6397563" y="970726"/>
                      <a:pt x="6725892" y="970726"/>
                    </a:cubicBezTo>
                    <a:cubicBezTo>
                      <a:pt x="7007317" y="970726"/>
                      <a:pt x="7258770" y="1099055"/>
                      <a:pt x="7424924" y="1300388"/>
                    </a:cubicBezTo>
                    <a:lnTo>
                      <a:pt x="7465610" y="1357615"/>
                    </a:lnTo>
                    <a:lnTo>
                      <a:pt x="7473843" y="1342446"/>
                    </a:lnTo>
                    <a:cubicBezTo>
                      <a:pt x="7551176" y="1227979"/>
                      <a:pt x="7682138" y="1152719"/>
                      <a:pt x="7830678" y="1152719"/>
                    </a:cubicBezTo>
                    <a:cubicBezTo>
                      <a:pt x="7949510" y="1152719"/>
                      <a:pt x="8057092" y="1200885"/>
                      <a:pt x="8134966" y="1278759"/>
                    </a:cubicBezTo>
                    <a:lnTo>
                      <a:pt x="8179874" y="1333188"/>
                    </a:lnTo>
                    <a:lnTo>
                      <a:pt x="8221201" y="1335275"/>
                    </a:lnTo>
                    <a:cubicBezTo>
                      <a:pt x="8296358" y="1342907"/>
                      <a:pt x="8368212" y="1361707"/>
                      <a:pt x="8435080" y="1389990"/>
                    </a:cubicBezTo>
                    <a:lnTo>
                      <a:pt x="8490566" y="1420107"/>
                    </a:lnTo>
                    <a:lnTo>
                      <a:pt x="8522884" y="1315998"/>
                    </a:lnTo>
                    <a:cubicBezTo>
                      <a:pt x="8636014" y="1048527"/>
                      <a:pt x="8900859" y="860852"/>
                      <a:pt x="9209539" y="860852"/>
                    </a:cubicBezTo>
                    <a:cubicBezTo>
                      <a:pt x="9260986" y="860852"/>
                      <a:pt x="9311215" y="866065"/>
                      <a:pt x="9359726" y="875992"/>
                    </a:cubicBezTo>
                    <a:lnTo>
                      <a:pt x="9424992" y="896252"/>
                    </a:lnTo>
                    <a:lnTo>
                      <a:pt x="9466540" y="762407"/>
                    </a:lnTo>
                    <a:cubicBezTo>
                      <a:pt x="9579670" y="494936"/>
                      <a:pt x="9844515" y="307261"/>
                      <a:pt x="10153195" y="307261"/>
                    </a:cubicBezTo>
                    <a:cubicBezTo>
                      <a:pt x="10191780" y="307261"/>
                      <a:pt x="10229680" y="310194"/>
                      <a:pt x="10266684" y="315848"/>
                    </a:cubicBezTo>
                    <a:lnTo>
                      <a:pt x="10340743" y="332916"/>
                    </a:lnTo>
                    <a:lnTo>
                      <a:pt x="10351317" y="298852"/>
                    </a:lnTo>
                    <a:cubicBezTo>
                      <a:pt x="10416644" y="144401"/>
                      <a:pt x="10569580" y="36027"/>
                      <a:pt x="10747828" y="36027"/>
                    </a:cubicBezTo>
                    <a:cubicBezTo>
                      <a:pt x="10896368" y="36027"/>
                      <a:pt x="11027330" y="111287"/>
                      <a:pt x="11104663" y="225754"/>
                    </a:cubicBezTo>
                    <a:lnTo>
                      <a:pt x="11133959" y="279728"/>
                    </a:lnTo>
                    <a:lnTo>
                      <a:pt x="11182194" y="230328"/>
                    </a:lnTo>
                    <a:cubicBezTo>
                      <a:pt x="11339646" y="87221"/>
                      <a:pt x="11548806" y="0"/>
                      <a:pt x="117783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6644" y="2941608"/>
                <a:ext cx="2165726" cy="2241171"/>
              </a:xfrm>
              <a:prstGeom prst="rect">
                <a:avLst/>
              </a:prstGeom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3666" y="4419928"/>
                <a:ext cx="809770" cy="809770"/>
              </a:xfrm>
              <a:prstGeom prst="rect">
                <a:avLst/>
              </a:prstGeom>
            </p:spPr>
          </p:pic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1041" y="3865302"/>
                <a:ext cx="1364396" cy="1364396"/>
              </a:xfrm>
              <a:prstGeom prst="rect">
                <a:avLst/>
              </a:prstGeom>
            </p:spPr>
          </p:pic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2055" y="3586964"/>
                <a:ext cx="1331064" cy="1798033"/>
              </a:xfrm>
              <a:prstGeom prst="rect">
                <a:avLst/>
              </a:prstGeom>
            </p:spPr>
          </p:pic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1408" y="3783025"/>
                <a:ext cx="1551201" cy="1551201"/>
              </a:xfrm>
              <a:prstGeom prst="rect">
                <a:avLst/>
              </a:prstGeom>
            </p:spPr>
          </p:pic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70141" y="3227945"/>
                <a:ext cx="1498101" cy="2123211"/>
              </a:xfrm>
              <a:prstGeom prst="rect">
                <a:avLst/>
              </a:prstGeom>
            </p:spPr>
          </p:pic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9681" y="4028536"/>
                <a:ext cx="1176120" cy="1176120"/>
              </a:xfrm>
              <a:prstGeom prst="rect">
                <a:avLst/>
              </a:prstGeom>
            </p:spPr>
          </p:pic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7496" y="3896865"/>
                <a:ext cx="1353595" cy="1353595"/>
              </a:xfrm>
              <a:prstGeom prst="rect">
                <a:avLst/>
              </a:prstGeom>
            </p:spPr>
          </p:pic>
        </p:grpSp>
        <p:sp>
          <p:nvSpPr>
            <p:cNvPr id="3" name="직사각형 2"/>
            <p:cNvSpPr/>
            <p:nvPr/>
          </p:nvSpPr>
          <p:spPr>
            <a:xfrm>
              <a:off x="3950898" y="3915834"/>
              <a:ext cx="5098210" cy="147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02412" y="341223"/>
            <a:ext cx="645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/>
              </a:rPr>
              <a:t>모델링 </a:t>
            </a:r>
            <a:r>
              <a:rPr lang="en-US" altLang="ko-KR" sz="1600" b="1" dirty="0" smtClean="0">
                <a:solidFill>
                  <a:schemeClr val="bg1"/>
                </a:solidFill>
                <a:latin typeface="Calibri" panose="020F0502020204030204"/>
              </a:rPr>
              <a:t>–</a:t>
            </a:r>
            <a:r>
              <a:rPr lang="en-US" altLang="ko-KR" sz="3200" b="1" dirty="0" smtClean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Calibri" panose="020F0502020204030204"/>
              </a:rPr>
              <a:t>모델 훈련 및 평가</a:t>
            </a:r>
            <a:endParaRPr lang="ko-KR" altLang="en-US" sz="16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0"/>
          <a:srcRect l="3134" t="8529" r="65297" b="56410"/>
          <a:stretch/>
        </p:blipFill>
        <p:spPr>
          <a:xfrm>
            <a:off x="6337854" y="1634968"/>
            <a:ext cx="4570719" cy="317267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10"/>
          <a:srcRect l="3134" t="44743" r="65297" b="6923"/>
          <a:stretch/>
        </p:blipFill>
        <p:spPr>
          <a:xfrm>
            <a:off x="358635" y="1552739"/>
            <a:ext cx="5410765" cy="51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5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6718" t="45780" r="54687" b="6372"/>
          <a:stretch/>
        </p:blipFill>
        <p:spPr>
          <a:xfrm>
            <a:off x="6249709" y="1646440"/>
            <a:ext cx="5881846" cy="4784364"/>
          </a:xfrm>
          <a:prstGeom prst="rect">
            <a:avLst/>
          </a:prstGeom>
        </p:spPr>
      </p:pic>
      <p:sp>
        <p:nvSpPr>
          <p:cNvPr id="147" name="자유형 146"/>
          <p:cNvSpPr/>
          <p:nvPr/>
        </p:nvSpPr>
        <p:spPr>
          <a:xfrm flipV="1">
            <a:off x="1" y="78431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자유형 144"/>
          <p:cNvSpPr/>
          <p:nvPr/>
        </p:nvSpPr>
        <p:spPr>
          <a:xfrm flipV="1">
            <a:off x="1" y="-9696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rgbClr val="C7D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02412" y="341223"/>
            <a:ext cx="645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/>
              </a:rPr>
              <a:t>예측 및 결과 시각화</a:t>
            </a:r>
            <a:endParaRPr lang="ko-KR" altLang="en-US" sz="3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365142" y="188809"/>
            <a:ext cx="2318908" cy="724477"/>
            <a:chOff x="9365142" y="188809"/>
            <a:chExt cx="2318908" cy="724477"/>
          </a:xfrm>
        </p:grpSpPr>
        <p:grpSp>
          <p:nvGrpSpPr>
            <p:cNvPr id="4" name="그룹 3"/>
            <p:cNvGrpSpPr/>
            <p:nvPr/>
          </p:nvGrpSpPr>
          <p:grpSpPr>
            <a:xfrm>
              <a:off x="10836940" y="188809"/>
              <a:ext cx="847110" cy="603298"/>
              <a:chOff x="8242760" y="356674"/>
              <a:chExt cx="1855788" cy="1321662"/>
            </a:xfrm>
          </p:grpSpPr>
          <p:sp>
            <p:nvSpPr>
              <p:cNvPr id="148" name="현 147"/>
              <p:cNvSpPr/>
              <p:nvPr/>
            </p:nvSpPr>
            <p:spPr>
              <a:xfrm>
                <a:off x="8399688" y="592222"/>
                <a:ext cx="1086114" cy="1086114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Group 4"/>
              <p:cNvGrpSpPr>
                <a:grpSpLocks noChangeAspect="1"/>
              </p:cNvGrpSpPr>
              <p:nvPr/>
            </p:nvGrpSpPr>
            <p:grpSpPr bwMode="auto">
              <a:xfrm rot="19501659">
                <a:off x="8242760" y="356674"/>
                <a:ext cx="1855788" cy="1190625"/>
                <a:chOff x="2916" y="429"/>
                <a:chExt cx="1169" cy="750"/>
              </a:xfrm>
              <a:solidFill>
                <a:schemeClr val="bg1"/>
              </a:solidFill>
            </p:grpSpPr>
            <p:sp>
              <p:nvSpPr>
                <p:cNvPr id="150" name="Freeform 6"/>
                <p:cNvSpPr>
                  <a:spLocks/>
                </p:cNvSpPr>
                <p:nvPr/>
              </p:nvSpPr>
              <p:spPr bwMode="auto">
                <a:xfrm>
                  <a:off x="2916" y="429"/>
                  <a:ext cx="1169" cy="750"/>
                </a:xfrm>
                <a:custGeom>
                  <a:avLst/>
                  <a:gdLst>
                    <a:gd name="T0" fmla="*/ 174 w 3507"/>
                    <a:gd name="T1" fmla="*/ 3 h 2251"/>
                    <a:gd name="T2" fmla="*/ 190 w 3507"/>
                    <a:gd name="T3" fmla="*/ 21 h 2251"/>
                    <a:gd name="T4" fmla="*/ 1569 w 3507"/>
                    <a:gd name="T5" fmla="*/ 1116 h 2251"/>
                    <a:gd name="T6" fmla="*/ 3083 w 3507"/>
                    <a:gd name="T7" fmla="*/ 1685 h 2251"/>
                    <a:gd name="T8" fmla="*/ 3135 w 3507"/>
                    <a:gd name="T9" fmla="*/ 1709 h 2251"/>
                    <a:gd name="T10" fmla="*/ 3193 w 3507"/>
                    <a:gd name="T11" fmla="*/ 1744 h 2251"/>
                    <a:gd name="T12" fmla="*/ 3256 w 3507"/>
                    <a:gd name="T13" fmla="*/ 1787 h 2251"/>
                    <a:gd name="T14" fmla="*/ 3321 w 3507"/>
                    <a:gd name="T15" fmla="*/ 1839 h 2251"/>
                    <a:gd name="T16" fmla="*/ 3382 w 3507"/>
                    <a:gd name="T17" fmla="*/ 1894 h 2251"/>
                    <a:gd name="T18" fmla="*/ 3434 w 3507"/>
                    <a:gd name="T19" fmla="*/ 1952 h 2251"/>
                    <a:gd name="T20" fmla="*/ 3475 w 3507"/>
                    <a:gd name="T21" fmla="*/ 2010 h 2251"/>
                    <a:gd name="T22" fmla="*/ 3501 w 3507"/>
                    <a:gd name="T23" fmla="*/ 2066 h 2251"/>
                    <a:gd name="T24" fmla="*/ 3507 w 3507"/>
                    <a:gd name="T25" fmla="*/ 2118 h 2251"/>
                    <a:gd name="T26" fmla="*/ 3491 w 3507"/>
                    <a:gd name="T27" fmla="*/ 2162 h 2251"/>
                    <a:gd name="T28" fmla="*/ 3455 w 3507"/>
                    <a:gd name="T29" fmla="*/ 2196 h 2251"/>
                    <a:gd name="T30" fmla="*/ 3403 w 3507"/>
                    <a:gd name="T31" fmla="*/ 2221 h 2251"/>
                    <a:gd name="T32" fmla="*/ 3339 w 3507"/>
                    <a:gd name="T33" fmla="*/ 2238 h 2251"/>
                    <a:gd name="T34" fmla="*/ 3266 w 3507"/>
                    <a:gd name="T35" fmla="*/ 2248 h 2251"/>
                    <a:gd name="T36" fmla="*/ 3189 w 3507"/>
                    <a:gd name="T37" fmla="*/ 2251 h 2251"/>
                    <a:gd name="T38" fmla="*/ 3111 w 3507"/>
                    <a:gd name="T39" fmla="*/ 2249 h 2251"/>
                    <a:gd name="T40" fmla="*/ 3036 w 3507"/>
                    <a:gd name="T41" fmla="*/ 2243 h 2251"/>
                    <a:gd name="T42" fmla="*/ 2969 w 3507"/>
                    <a:gd name="T43" fmla="*/ 2232 h 2251"/>
                    <a:gd name="T44" fmla="*/ 2911 w 3507"/>
                    <a:gd name="T45" fmla="*/ 2218 h 2251"/>
                    <a:gd name="T46" fmla="*/ 2503 w 3507"/>
                    <a:gd name="T47" fmla="*/ 2065 h 2251"/>
                    <a:gd name="T48" fmla="*/ 988 w 3507"/>
                    <a:gd name="T49" fmla="*/ 1923 h 2251"/>
                    <a:gd name="T50" fmla="*/ 959 w 3507"/>
                    <a:gd name="T51" fmla="*/ 1895 h 2251"/>
                    <a:gd name="T52" fmla="*/ 942 w 3507"/>
                    <a:gd name="T53" fmla="*/ 1853 h 2251"/>
                    <a:gd name="T54" fmla="*/ 946 w 3507"/>
                    <a:gd name="T55" fmla="*/ 1809 h 2251"/>
                    <a:gd name="T56" fmla="*/ 969 w 3507"/>
                    <a:gd name="T57" fmla="*/ 1770 h 2251"/>
                    <a:gd name="T58" fmla="*/ 299 w 3507"/>
                    <a:gd name="T59" fmla="*/ 1235 h 2251"/>
                    <a:gd name="T60" fmla="*/ 52 w 3507"/>
                    <a:gd name="T61" fmla="*/ 978 h 2251"/>
                    <a:gd name="T62" fmla="*/ 33 w 3507"/>
                    <a:gd name="T63" fmla="*/ 943 h 2251"/>
                    <a:gd name="T64" fmla="*/ 7 w 3507"/>
                    <a:gd name="T65" fmla="*/ 910 h 2251"/>
                    <a:gd name="T66" fmla="*/ 0 w 3507"/>
                    <a:gd name="T67" fmla="*/ 868 h 2251"/>
                    <a:gd name="T68" fmla="*/ 16 w 3507"/>
                    <a:gd name="T69" fmla="*/ 827 h 2251"/>
                    <a:gd name="T70" fmla="*/ 47 w 3507"/>
                    <a:gd name="T71" fmla="*/ 800 h 2251"/>
                    <a:gd name="T72" fmla="*/ 89 w 3507"/>
                    <a:gd name="T73" fmla="*/ 793 h 2251"/>
                    <a:gd name="T74" fmla="*/ 124 w 3507"/>
                    <a:gd name="T75" fmla="*/ 760 h 2251"/>
                    <a:gd name="T76" fmla="*/ 160 w 3507"/>
                    <a:gd name="T77" fmla="*/ 726 h 2251"/>
                    <a:gd name="T78" fmla="*/ 127 w 3507"/>
                    <a:gd name="T79" fmla="*/ 24 h 2251"/>
                    <a:gd name="T80" fmla="*/ 140 w 3507"/>
                    <a:gd name="T81" fmla="*/ 6 h 2251"/>
                    <a:gd name="T82" fmla="*/ 164 w 3507"/>
                    <a:gd name="T83" fmla="*/ 0 h 2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7" h="2251">
                      <a:moveTo>
                        <a:pt x="164" y="0"/>
                      </a:moveTo>
                      <a:lnTo>
                        <a:pt x="174" y="3"/>
                      </a:lnTo>
                      <a:lnTo>
                        <a:pt x="184" y="10"/>
                      </a:lnTo>
                      <a:lnTo>
                        <a:pt x="190" y="21"/>
                      </a:lnTo>
                      <a:lnTo>
                        <a:pt x="505" y="715"/>
                      </a:lnTo>
                      <a:lnTo>
                        <a:pt x="1569" y="1116"/>
                      </a:lnTo>
                      <a:lnTo>
                        <a:pt x="2506" y="1468"/>
                      </a:lnTo>
                      <a:lnTo>
                        <a:pt x="3083" y="1685"/>
                      </a:lnTo>
                      <a:lnTo>
                        <a:pt x="3108" y="1696"/>
                      </a:lnTo>
                      <a:lnTo>
                        <a:pt x="3135" y="1709"/>
                      </a:lnTo>
                      <a:lnTo>
                        <a:pt x="3163" y="1725"/>
                      </a:lnTo>
                      <a:lnTo>
                        <a:pt x="3193" y="1744"/>
                      </a:lnTo>
                      <a:lnTo>
                        <a:pt x="3224" y="1765"/>
                      </a:lnTo>
                      <a:lnTo>
                        <a:pt x="3256" y="1787"/>
                      </a:lnTo>
                      <a:lnTo>
                        <a:pt x="3290" y="1812"/>
                      </a:lnTo>
                      <a:lnTo>
                        <a:pt x="3321" y="1839"/>
                      </a:lnTo>
                      <a:lnTo>
                        <a:pt x="3352" y="1866"/>
                      </a:lnTo>
                      <a:lnTo>
                        <a:pt x="3382" y="1894"/>
                      </a:lnTo>
                      <a:lnTo>
                        <a:pt x="3408" y="1923"/>
                      </a:lnTo>
                      <a:lnTo>
                        <a:pt x="3434" y="1952"/>
                      </a:lnTo>
                      <a:lnTo>
                        <a:pt x="3456" y="1981"/>
                      </a:lnTo>
                      <a:lnTo>
                        <a:pt x="3475" y="2010"/>
                      </a:lnTo>
                      <a:lnTo>
                        <a:pt x="3491" y="2039"/>
                      </a:lnTo>
                      <a:lnTo>
                        <a:pt x="3501" y="2066"/>
                      </a:lnTo>
                      <a:lnTo>
                        <a:pt x="3507" y="2093"/>
                      </a:lnTo>
                      <a:lnTo>
                        <a:pt x="3507" y="2118"/>
                      </a:lnTo>
                      <a:lnTo>
                        <a:pt x="3501" y="2142"/>
                      </a:lnTo>
                      <a:lnTo>
                        <a:pt x="3491" y="2162"/>
                      </a:lnTo>
                      <a:lnTo>
                        <a:pt x="3476" y="2180"/>
                      </a:lnTo>
                      <a:lnTo>
                        <a:pt x="3455" y="2196"/>
                      </a:lnTo>
                      <a:lnTo>
                        <a:pt x="3431" y="2209"/>
                      </a:lnTo>
                      <a:lnTo>
                        <a:pt x="3403" y="2221"/>
                      </a:lnTo>
                      <a:lnTo>
                        <a:pt x="3372" y="2231"/>
                      </a:lnTo>
                      <a:lnTo>
                        <a:pt x="3339" y="2238"/>
                      </a:lnTo>
                      <a:lnTo>
                        <a:pt x="3303" y="2244"/>
                      </a:lnTo>
                      <a:lnTo>
                        <a:pt x="3266" y="2248"/>
                      </a:lnTo>
                      <a:lnTo>
                        <a:pt x="3229" y="2250"/>
                      </a:lnTo>
                      <a:lnTo>
                        <a:pt x="3189" y="2251"/>
                      </a:lnTo>
                      <a:lnTo>
                        <a:pt x="3151" y="2251"/>
                      </a:lnTo>
                      <a:lnTo>
                        <a:pt x="3111" y="2249"/>
                      </a:lnTo>
                      <a:lnTo>
                        <a:pt x="3074" y="2247"/>
                      </a:lnTo>
                      <a:lnTo>
                        <a:pt x="3036" y="2243"/>
                      </a:lnTo>
                      <a:lnTo>
                        <a:pt x="3002" y="2237"/>
                      </a:lnTo>
                      <a:lnTo>
                        <a:pt x="2969" y="2232"/>
                      </a:lnTo>
                      <a:lnTo>
                        <a:pt x="2938" y="2225"/>
                      </a:lnTo>
                      <a:lnTo>
                        <a:pt x="2911" y="2218"/>
                      </a:lnTo>
                      <a:lnTo>
                        <a:pt x="2888" y="2209"/>
                      </a:lnTo>
                      <a:lnTo>
                        <a:pt x="2503" y="2065"/>
                      </a:lnTo>
                      <a:lnTo>
                        <a:pt x="1005" y="1931"/>
                      </a:lnTo>
                      <a:lnTo>
                        <a:pt x="988" y="1923"/>
                      </a:lnTo>
                      <a:lnTo>
                        <a:pt x="972" y="1911"/>
                      </a:lnTo>
                      <a:lnTo>
                        <a:pt x="959" y="1895"/>
                      </a:lnTo>
                      <a:lnTo>
                        <a:pt x="948" y="1874"/>
                      </a:lnTo>
                      <a:lnTo>
                        <a:pt x="942" y="1853"/>
                      </a:lnTo>
                      <a:lnTo>
                        <a:pt x="942" y="1830"/>
                      </a:lnTo>
                      <a:lnTo>
                        <a:pt x="946" y="1809"/>
                      </a:lnTo>
                      <a:lnTo>
                        <a:pt x="955" y="1788"/>
                      </a:lnTo>
                      <a:lnTo>
                        <a:pt x="969" y="1770"/>
                      </a:lnTo>
                      <a:lnTo>
                        <a:pt x="1573" y="1715"/>
                      </a:lnTo>
                      <a:lnTo>
                        <a:pt x="299" y="1235"/>
                      </a:lnTo>
                      <a:lnTo>
                        <a:pt x="57" y="1001"/>
                      </a:lnTo>
                      <a:lnTo>
                        <a:pt x="52" y="978"/>
                      </a:lnTo>
                      <a:lnTo>
                        <a:pt x="51" y="954"/>
                      </a:lnTo>
                      <a:lnTo>
                        <a:pt x="33" y="943"/>
                      </a:lnTo>
                      <a:lnTo>
                        <a:pt x="17" y="928"/>
                      </a:lnTo>
                      <a:lnTo>
                        <a:pt x="7" y="910"/>
                      </a:lnTo>
                      <a:lnTo>
                        <a:pt x="1" y="889"/>
                      </a:lnTo>
                      <a:lnTo>
                        <a:pt x="0" y="868"/>
                      </a:lnTo>
                      <a:lnTo>
                        <a:pt x="5" y="846"/>
                      </a:lnTo>
                      <a:lnTo>
                        <a:pt x="16" y="827"/>
                      </a:lnTo>
                      <a:lnTo>
                        <a:pt x="30" y="812"/>
                      </a:lnTo>
                      <a:lnTo>
                        <a:pt x="47" y="800"/>
                      </a:lnTo>
                      <a:lnTo>
                        <a:pt x="67" y="794"/>
                      </a:lnTo>
                      <a:lnTo>
                        <a:pt x="89" y="793"/>
                      </a:lnTo>
                      <a:lnTo>
                        <a:pt x="110" y="796"/>
                      </a:lnTo>
                      <a:lnTo>
                        <a:pt x="124" y="760"/>
                      </a:lnTo>
                      <a:lnTo>
                        <a:pt x="141" y="742"/>
                      </a:lnTo>
                      <a:lnTo>
                        <a:pt x="160" y="726"/>
                      </a:lnTo>
                      <a:lnTo>
                        <a:pt x="125" y="36"/>
                      </a:lnTo>
                      <a:lnTo>
                        <a:pt x="127" y="24"/>
                      </a:lnTo>
                      <a:lnTo>
                        <a:pt x="133" y="14"/>
                      </a:lnTo>
                      <a:lnTo>
                        <a:pt x="140" y="6"/>
                      </a:lnTo>
                      <a:lnTo>
                        <a:pt x="152" y="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1" name="Freeform 7"/>
                <p:cNvSpPr>
                  <a:spLocks/>
                </p:cNvSpPr>
                <p:nvPr/>
              </p:nvSpPr>
              <p:spPr bwMode="auto">
                <a:xfrm>
                  <a:off x="3376" y="707"/>
                  <a:ext cx="237" cy="143"/>
                </a:xfrm>
                <a:custGeom>
                  <a:avLst/>
                  <a:gdLst>
                    <a:gd name="T0" fmla="*/ 94 w 711"/>
                    <a:gd name="T1" fmla="*/ 0 h 428"/>
                    <a:gd name="T2" fmla="*/ 113 w 711"/>
                    <a:gd name="T3" fmla="*/ 1 h 428"/>
                    <a:gd name="T4" fmla="*/ 133 w 711"/>
                    <a:gd name="T5" fmla="*/ 6 h 428"/>
                    <a:gd name="T6" fmla="*/ 711 w 711"/>
                    <a:gd name="T7" fmla="*/ 428 h 428"/>
                    <a:gd name="T8" fmla="*/ 85 w 711"/>
                    <a:gd name="T9" fmla="*/ 192 h 428"/>
                    <a:gd name="T10" fmla="*/ 0 w 711"/>
                    <a:gd name="T11" fmla="*/ 104 h 428"/>
                    <a:gd name="T12" fmla="*/ 1 w 711"/>
                    <a:gd name="T13" fmla="*/ 81 h 428"/>
                    <a:gd name="T14" fmla="*/ 8 w 711"/>
                    <a:gd name="T15" fmla="*/ 59 h 428"/>
                    <a:gd name="T16" fmla="*/ 19 w 711"/>
                    <a:gd name="T17" fmla="*/ 39 h 428"/>
                    <a:gd name="T18" fmla="*/ 34 w 711"/>
                    <a:gd name="T19" fmla="*/ 23 h 428"/>
                    <a:gd name="T20" fmla="*/ 54 w 711"/>
                    <a:gd name="T21" fmla="*/ 11 h 428"/>
                    <a:gd name="T22" fmla="*/ 75 w 711"/>
                    <a:gd name="T23" fmla="*/ 3 h 428"/>
                    <a:gd name="T24" fmla="*/ 94 w 711"/>
                    <a:gd name="T25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1" h="428">
                      <a:moveTo>
                        <a:pt x="94" y="0"/>
                      </a:moveTo>
                      <a:lnTo>
                        <a:pt x="113" y="1"/>
                      </a:lnTo>
                      <a:lnTo>
                        <a:pt x="133" y="6"/>
                      </a:lnTo>
                      <a:lnTo>
                        <a:pt x="711" y="428"/>
                      </a:lnTo>
                      <a:lnTo>
                        <a:pt x="85" y="192"/>
                      </a:lnTo>
                      <a:lnTo>
                        <a:pt x="0" y="104"/>
                      </a:lnTo>
                      <a:lnTo>
                        <a:pt x="1" y="81"/>
                      </a:lnTo>
                      <a:lnTo>
                        <a:pt x="8" y="59"/>
                      </a:lnTo>
                      <a:lnTo>
                        <a:pt x="19" y="39"/>
                      </a:lnTo>
                      <a:lnTo>
                        <a:pt x="34" y="23"/>
                      </a:lnTo>
                      <a:lnTo>
                        <a:pt x="54" y="11"/>
                      </a:lnTo>
                      <a:lnTo>
                        <a:pt x="75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53" name="직선 연결선 152"/>
            <p:cNvCxnSpPr/>
            <p:nvPr/>
          </p:nvCxnSpPr>
          <p:spPr>
            <a:xfrm flipV="1">
              <a:off x="9365142" y="567286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9724117" y="666152"/>
              <a:ext cx="877371" cy="24713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9602847" y="349521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5849" t="28005" r="54012" b="23619"/>
          <a:stretch/>
        </p:blipFill>
        <p:spPr>
          <a:xfrm>
            <a:off x="-2020" y="1572424"/>
            <a:ext cx="6472845" cy="487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자유형 146"/>
          <p:cNvSpPr/>
          <p:nvPr/>
        </p:nvSpPr>
        <p:spPr>
          <a:xfrm flipV="1">
            <a:off x="1" y="78431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자유형 144"/>
          <p:cNvSpPr/>
          <p:nvPr/>
        </p:nvSpPr>
        <p:spPr>
          <a:xfrm flipV="1">
            <a:off x="1" y="-9696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rgbClr val="C7D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9365142" y="188809"/>
            <a:ext cx="2318908" cy="724477"/>
            <a:chOff x="9365142" y="188809"/>
            <a:chExt cx="2318908" cy="724477"/>
          </a:xfrm>
        </p:grpSpPr>
        <p:grpSp>
          <p:nvGrpSpPr>
            <p:cNvPr id="4" name="그룹 3"/>
            <p:cNvGrpSpPr/>
            <p:nvPr/>
          </p:nvGrpSpPr>
          <p:grpSpPr>
            <a:xfrm>
              <a:off x="10836940" y="188809"/>
              <a:ext cx="847110" cy="603298"/>
              <a:chOff x="8242760" y="356674"/>
              <a:chExt cx="1855788" cy="1321662"/>
            </a:xfrm>
          </p:grpSpPr>
          <p:sp>
            <p:nvSpPr>
              <p:cNvPr id="148" name="현 147"/>
              <p:cNvSpPr/>
              <p:nvPr/>
            </p:nvSpPr>
            <p:spPr>
              <a:xfrm>
                <a:off x="8399688" y="592222"/>
                <a:ext cx="1086114" cy="1086114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Group 4"/>
              <p:cNvGrpSpPr>
                <a:grpSpLocks noChangeAspect="1"/>
              </p:cNvGrpSpPr>
              <p:nvPr/>
            </p:nvGrpSpPr>
            <p:grpSpPr bwMode="auto">
              <a:xfrm rot="19501659">
                <a:off x="8242760" y="356674"/>
                <a:ext cx="1855788" cy="1190625"/>
                <a:chOff x="2916" y="429"/>
                <a:chExt cx="1169" cy="750"/>
              </a:xfrm>
              <a:solidFill>
                <a:schemeClr val="bg1"/>
              </a:solidFill>
            </p:grpSpPr>
            <p:sp>
              <p:nvSpPr>
                <p:cNvPr id="150" name="Freeform 6"/>
                <p:cNvSpPr>
                  <a:spLocks/>
                </p:cNvSpPr>
                <p:nvPr/>
              </p:nvSpPr>
              <p:spPr bwMode="auto">
                <a:xfrm>
                  <a:off x="2916" y="429"/>
                  <a:ext cx="1169" cy="750"/>
                </a:xfrm>
                <a:custGeom>
                  <a:avLst/>
                  <a:gdLst>
                    <a:gd name="T0" fmla="*/ 174 w 3507"/>
                    <a:gd name="T1" fmla="*/ 3 h 2251"/>
                    <a:gd name="T2" fmla="*/ 190 w 3507"/>
                    <a:gd name="T3" fmla="*/ 21 h 2251"/>
                    <a:gd name="T4" fmla="*/ 1569 w 3507"/>
                    <a:gd name="T5" fmla="*/ 1116 h 2251"/>
                    <a:gd name="T6" fmla="*/ 3083 w 3507"/>
                    <a:gd name="T7" fmla="*/ 1685 h 2251"/>
                    <a:gd name="T8" fmla="*/ 3135 w 3507"/>
                    <a:gd name="T9" fmla="*/ 1709 h 2251"/>
                    <a:gd name="T10" fmla="*/ 3193 w 3507"/>
                    <a:gd name="T11" fmla="*/ 1744 h 2251"/>
                    <a:gd name="T12" fmla="*/ 3256 w 3507"/>
                    <a:gd name="T13" fmla="*/ 1787 h 2251"/>
                    <a:gd name="T14" fmla="*/ 3321 w 3507"/>
                    <a:gd name="T15" fmla="*/ 1839 h 2251"/>
                    <a:gd name="T16" fmla="*/ 3382 w 3507"/>
                    <a:gd name="T17" fmla="*/ 1894 h 2251"/>
                    <a:gd name="T18" fmla="*/ 3434 w 3507"/>
                    <a:gd name="T19" fmla="*/ 1952 h 2251"/>
                    <a:gd name="T20" fmla="*/ 3475 w 3507"/>
                    <a:gd name="T21" fmla="*/ 2010 h 2251"/>
                    <a:gd name="T22" fmla="*/ 3501 w 3507"/>
                    <a:gd name="T23" fmla="*/ 2066 h 2251"/>
                    <a:gd name="T24" fmla="*/ 3507 w 3507"/>
                    <a:gd name="T25" fmla="*/ 2118 h 2251"/>
                    <a:gd name="T26" fmla="*/ 3491 w 3507"/>
                    <a:gd name="T27" fmla="*/ 2162 h 2251"/>
                    <a:gd name="T28" fmla="*/ 3455 w 3507"/>
                    <a:gd name="T29" fmla="*/ 2196 h 2251"/>
                    <a:gd name="T30" fmla="*/ 3403 w 3507"/>
                    <a:gd name="T31" fmla="*/ 2221 h 2251"/>
                    <a:gd name="T32" fmla="*/ 3339 w 3507"/>
                    <a:gd name="T33" fmla="*/ 2238 h 2251"/>
                    <a:gd name="T34" fmla="*/ 3266 w 3507"/>
                    <a:gd name="T35" fmla="*/ 2248 h 2251"/>
                    <a:gd name="T36" fmla="*/ 3189 w 3507"/>
                    <a:gd name="T37" fmla="*/ 2251 h 2251"/>
                    <a:gd name="T38" fmla="*/ 3111 w 3507"/>
                    <a:gd name="T39" fmla="*/ 2249 h 2251"/>
                    <a:gd name="T40" fmla="*/ 3036 w 3507"/>
                    <a:gd name="T41" fmla="*/ 2243 h 2251"/>
                    <a:gd name="T42" fmla="*/ 2969 w 3507"/>
                    <a:gd name="T43" fmla="*/ 2232 h 2251"/>
                    <a:gd name="T44" fmla="*/ 2911 w 3507"/>
                    <a:gd name="T45" fmla="*/ 2218 h 2251"/>
                    <a:gd name="T46" fmla="*/ 2503 w 3507"/>
                    <a:gd name="T47" fmla="*/ 2065 h 2251"/>
                    <a:gd name="T48" fmla="*/ 988 w 3507"/>
                    <a:gd name="T49" fmla="*/ 1923 h 2251"/>
                    <a:gd name="T50" fmla="*/ 959 w 3507"/>
                    <a:gd name="T51" fmla="*/ 1895 h 2251"/>
                    <a:gd name="T52" fmla="*/ 942 w 3507"/>
                    <a:gd name="T53" fmla="*/ 1853 h 2251"/>
                    <a:gd name="T54" fmla="*/ 946 w 3507"/>
                    <a:gd name="T55" fmla="*/ 1809 h 2251"/>
                    <a:gd name="T56" fmla="*/ 969 w 3507"/>
                    <a:gd name="T57" fmla="*/ 1770 h 2251"/>
                    <a:gd name="T58" fmla="*/ 299 w 3507"/>
                    <a:gd name="T59" fmla="*/ 1235 h 2251"/>
                    <a:gd name="T60" fmla="*/ 52 w 3507"/>
                    <a:gd name="T61" fmla="*/ 978 h 2251"/>
                    <a:gd name="T62" fmla="*/ 33 w 3507"/>
                    <a:gd name="T63" fmla="*/ 943 h 2251"/>
                    <a:gd name="T64" fmla="*/ 7 w 3507"/>
                    <a:gd name="T65" fmla="*/ 910 h 2251"/>
                    <a:gd name="T66" fmla="*/ 0 w 3507"/>
                    <a:gd name="T67" fmla="*/ 868 h 2251"/>
                    <a:gd name="T68" fmla="*/ 16 w 3507"/>
                    <a:gd name="T69" fmla="*/ 827 h 2251"/>
                    <a:gd name="T70" fmla="*/ 47 w 3507"/>
                    <a:gd name="T71" fmla="*/ 800 h 2251"/>
                    <a:gd name="T72" fmla="*/ 89 w 3507"/>
                    <a:gd name="T73" fmla="*/ 793 h 2251"/>
                    <a:gd name="T74" fmla="*/ 124 w 3507"/>
                    <a:gd name="T75" fmla="*/ 760 h 2251"/>
                    <a:gd name="T76" fmla="*/ 160 w 3507"/>
                    <a:gd name="T77" fmla="*/ 726 h 2251"/>
                    <a:gd name="T78" fmla="*/ 127 w 3507"/>
                    <a:gd name="T79" fmla="*/ 24 h 2251"/>
                    <a:gd name="T80" fmla="*/ 140 w 3507"/>
                    <a:gd name="T81" fmla="*/ 6 h 2251"/>
                    <a:gd name="T82" fmla="*/ 164 w 3507"/>
                    <a:gd name="T83" fmla="*/ 0 h 2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7" h="2251">
                      <a:moveTo>
                        <a:pt x="164" y="0"/>
                      </a:moveTo>
                      <a:lnTo>
                        <a:pt x="174" y="3"/>
                      </a:lnTo>
                      <a:lnTo>
                        <a:pt x="184" y="10"/>
                      </a:lnTo>
                      <a:lnTo>
                        <a:pt x="190" y="21"/>
                      </a:lnTo>
                      <a:lnTo>
                        <a:pt x="505" y="715"/>
                      </a:lnTo>
                      <a:lnTo>
                        <a:pt x="1569" y="1116"/>
                      </a:lnTo>
                      <a:lnTo>
                        <a:pt x="2506" y="1468"/>
                      </a:lnTo>
                      <a:lnTo>
                        <a:pt x="3083" y="1685"/>
                      </a:lnTo>
                      <a:lnTo>
                        <a:pt x="3108" y="1696"/>
                      </a:lnTo>
                      <a:lnTo>
                        <a:pt x="3135" y="1709"/>
                      </a:lnTo>
                      <a:lnTo>
                        <a:pt x="3163" y="1725"/>
                      </a:lnTo>
                      <a:lnTo>
                        <a:pt x="3193" y="1744"/>
                      </a:lnTo>
                      <a:lnTo>
                        <a:pt x="3224" y="1765"/>
                      </a:lnTo>
                      <a:lnTo>
                        <a:pt x="3256" y="1787"/>
                      </a:lnTo>
                      <a:lnTo>
                        <a:pt x="3290" y="1812"/>
                      </a:lnTo>
                      <a:lnTo>
                        <a:pt x="3321" y="1839"/>
                      </a:lnTo>
                      <a:lnTo>
                        <a:pt x="3352" y="1866"/>
                      </a:lnTo>
                      <a:lnTo>
                        <a:pt x="3382" y="1894"/>
                      </a:lnTo>
                      <a:lnTo>
                        <a:pt x="3408" y="1923"/>
                      </a:lnTo>
                      <a:lnTo>
                        <a:pt x="3434" y="1952"/>
                      </a:lnTo>
                      <a:lnTo>
                        <a:pt x="3456" y="1981"/>
                      </a:lnTo>
                      <a:lnTo>
                        <a:pt x="3475" y="2010"/>
                      </a:lnTo>
                      <a:lnTo>
                        <a:pt x="3491" y="2039"/>
                      </a:lnTo>
                      <a:lnTo>
                        <a:pt x="3501" y="2066"/>
                      </a:lnTo>
                      <a:lnTo>
                        <a:pt x="3507" y="2093"/>
                      </a:lnTo>
                      <a:lnTo>
                        <a:pt x="3507" y="2118"/>
                      </a:lnTo>
                      <a:lnTo>
                        <a:pt x="3501" y="2142"/>
                      </a:lnTo>
                      <a:lnTo>
                        <a:pt x="3491" y="2162"/>
                      </a:lnTo>
                      <a:lnTo>
                        <a:pt x="3476" y="2180"/>
                      </a:lnTo>
                      <a:lnTo>
                        <a:pt x="3455" y="2196"/>
                      </a:lnTo>
                      <a:lnTo>
                        <a:pt x="3431" y="2209"/>
                      </a:lnTo>
                      <a:lnTo>
                        <a:pt x="3403" y="2221"/>
                      </a:lnTo>
                      <a:lnTo>
                        <a:pt x="3372" y="2231"/>
                      </a:lnTo>
                      <a:lnTo>
                        <a:pt x="3339" y="2238"/>
                      </a:lnTo>
                      <a:lnTo>
                        <a:pt x="3303" y="2244"/>
                      </a:lnTo>
                      <a:lnTo>
                        <a:pt x="3266" y="2248"/>
                      </a:lnTo>
                      <a:lnTo>
                        <a:pt x="3229" y="2250"/>
                      </a:lnTo>
                      <a:lnTo>
                        <a:pt x="3189" y="2251"/>
                      </a:lnTo>
                      <a:lnTo>
                        <a:pt x="3151" y="2251"/>
                      </a:lnTo>
                      <a:lnTo>
                        <a:pt x="3111" y="2249"/>
                      </a:lnTo>
                      <a:lnTo>
                        <a:pt x="3074" y="2247"/>
                      </a:lnTo>
                      <a:lnTo>
                        <a:pt x="3036" y="2243"/>
                      </a:lnTo>
                      <a:lnTo>
                        <a:pt x="3002" y="2237"/>
                      </a:lnTo>
                      <a:lnTo>
                        <a:pt x="2969" y="2232"/>
                      </a:lnTo>
                      <a:lnTo>
                        <a:pt x="2938" y="2225"/>
                      </a:lnTo>
                      <a:lnTo>
                        <a:pt x="2911" y="2218"/>
                      </a:lnTo>
                      <a:lnTo>
                        <a:pt x="2888" y="2209"/>
                      </a:lnTo>
                      <a:lnTo>
                        <a:pt x="2503" y="2065"/>
                      </a:lnTo>
                      <a:lnTo>
                        <a:pt x="1005" y="1931"/>
                      </a:lnTo>
                      <a:lnTo>
                        <a:pt x="988" y="1923"/>
                      </a:lnTo>
                      <a:lnTo>
                        <a:pt x="972" y="1911"/>
                      </a:lnTo>
                      <a:lnTo>
                        <a:pt x="959" y="1895"/>
                      </a:lnTo>
                      <a:lnTo>
                        <a:pt x="948" y="1874"/>
                      </a:lnTo>
                      <a:lnTo>
                        <a:pt x="942" y="1853"/>
                      </a:lnTo>
                      <a:lnTo>
                        <a:pt x="942" y="1830"/>
                      </a:lnTo>
                      <a:lnTo>
                        <a:pt x="946" y="1809"/>
                      </a:lnTo>
                      <a:lnTo>
                        <a:pt x="955" y="1788"/>
                      </a:lnTo>
                      <a:lnTo>
                        <a:pt x="969" y="1770"/>
                      </a:lnTo>
                      <a:lnTo>
                        <a:pt x="1573" y="1715"/>
                      </a:lnTo>
                      <a:lnTo>
                        <a:pt x="299" y="1235"/>
                      </a:lnTo>
                      <a:lnTo>
                        <a:pt x="57" y="1001"/>
                      </a:lnTo>
                      <a:lnTo>
                        <a:pt x="52" y="978"/>
                      </a:lnTo>
                      <a:lnTo>
                        <a:pt x="51" y="954"/>
                      </a:lnTo>
                      <a:lnTo>
                        <a:pt x="33" y="943"/>
                      </a:lnTo>
                      <a:lnTo>
                        <a:pt x="17" y="928"/>
                      </a:lnTo>
                      <a:lnTo>
                        <a:pt x="7" y="910"/>
                      </a:lnTo>
                      <a:lnTo>
                        <a:pt x="1" y="889"/>
                      </a:lnTo>
                      <a:lnTo>
                        <a:pt x="0" y="868"/>
                      </a:lnTo>
                      <a:lnTo>
                        <a:pt x="5" y="846"/>
                      </a:lnTo>
                      <a:lnTo>
                        <a:pt x="16" y="827"/>
                      </a:lnTo>
                      <a:lnTo>
                        <a:pt x="30" y="812"/>
                      </a:lnTo>
                      <a:lnTo>
                        <a:pt x="47" y="800"/>
                      </a:lnTo>
                      <a:lnTo>
                        <a:pt x="67" y="794"/>
                      </a:lnTo>
                      <a:lnTo>
                        <a:pt x="89" y="793"/>
                      </a:lnTo>
                      <a:lnTo>
                        <a:pt x="110" y="796"/>
                      </a:lnTo>
                      <a:lnTo>
                        <a:pt x="124" y="760"/>
                      </a:lnTo>
                      <a:lnTo>
                        <a:pt x="141" y="742"/>
                      </a:lnTo>
                      <a:lnTo>
                        <a:pt x="160" y="726"/>
                      </a:lnTo>
                      <a:lnTo>
                        <a:pt x="125" y="36"/>
                      </a:lnTo>
                      <a:lnTo>
                        <a:pt x="127" y="24"/>
                      </a:lnTo>
                      <a:lnTo>
                        <a:pt x="133" y="14"/>
                      </a:lnTo>
                      <a:lnTo>
                        <a:pt x="140" y="6"/>
                      </a:lnTo>
                      <a:lnTo>
                        <a:pt x="152" y="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1" name="Freeform 7"/>
                <p:cNvSpPr>
                  <a:spLocks/>
                </p:cNvSpPr>
                <p:nvPr/>
              </p:nvSpPr>
              <p:spPr bwMode="auto">
                <a:xfrm>
                  <a:off x="3376" y="707"/>
                  <a:ext cx="237" cy="143"/>
                </a:xfrm>
                <a:custGeom>
                  <a:avLst/>
                  <a:gdLst>
                    <a:gd name="T0" fmla="*/ 94 w 711"/>
                    <a:gd name="T1" fmla="*/ 0 h 428"/>
                    <a:gd name="T2" fmla="*/ 113 w 711"/>
                    <a:gd name="T3" fmla="*/ 1 h 428"/>
                    <a:gd name="T4" fmla="*/ 133 w 711"/>
                    <a:gd name="T5" fmla="*/ 6 h 428"/>
                    <a:gd name="T6" fmla="*/ 711 w 711"/>
                    <a:gd name="T7" fmla="*/ 428 h 428"/>
                    <a:gd name="T8" fmla="*/ 85 w 711"/>
                    <a:gd name="T9" fmla="*/ 192 h 428"/>
                    <a:gd name="T10" fmla="*/ 0 w 711"/>
                    <a:gd name="T11" fmla="*/ 104 h 428"/>
                    <a:gd name="T12" fmla="*/ 1 w 711"/>
                    <a:gd name="T13" fmla="*/ 81 h 428"/>
                    <a:gd name="T14" fmla="*/ 8 w 711"/>
                    <a:gd name="T15" fmla="*/ 59 h 428"/>
                    <a:gd name="T16" fmla="*/ 19 w 711"/>
                    <a:gd name="T17" fmla="*/ 39 h 428"/>
                    <a:gd name="T18" fmla="*/ 34 w 711"/>
                    <a:gd name="T19" fmla="*/ 23 h 428"/>
                    <a:gd name="T20" fmla="*/ 54 w 711"/>
                    <a:gd name="T21" fmla="*/ 11 h 428"/>
                    <a:gd name="T22" fmla="*/ 75 w 711"/>
                    <a:gd name="T23" fmla="*/ 3 h 428"/>
                    <a:gd name="T24" fmla="*/ 94 w 711"/>
                    <a:gd name="T25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1" h="428">
                      <a:moveTo>
                        <a:pt x="94" y="0"/>
                      </a:moveTo>
                      <a:lnTo>
                        <a:pt x="113" y="1"/>
                      </a:lnTo>
                      <a:lnTo>
                        <a:pt x="133" y="6"/>
                      </a:lnTo>
                      <a:lnTo>
                        <a:pt x="711" y="428"/>
                      </a:lnTo>
                      <a:lnTo>
                        <a:pt x="85" y="192"/>
                      </a:lnTo>
                      <a:lnTo>
                        <a:pt x="0" y="104"/>
                      </a:lnTo>
                      <a:lnTo>
                        <a:pt x="1" y="81"/>
                      </a:lnTo>
                      <a:lnTo>
                        <a:pt x="8" y="59"/>
                      </a:lnTo>
                      <a:lnTo>
                        <a:pt x="19" y="39"/>
                      </a:lnTo>
                      <a:lnTo>
                        <a:pt x="34" y="23"/>
                      </a:lnTo>
                      <a:lnTo>
                        <a:pt x="54" y="11"/>
                      </a:lnTo>
                      <a:lnTo>
                        <a:pt x="75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53" name="직선 연결선 152"/>
            <p:cNvCxnSpPr/>
            <p:nvPr/>
          </p:nvCxnSpPr>
          <p:spPr>
            <a:xfrm flipV="1">
              <a:off x="9365142" y="567286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9724117" y="666152"/>
              <a:ext cx="877371" cy="24713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9602847" y="349521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04806"/>
              </p:ext>
            </p:extLst>
          </p:nvPr>
        </p:nvGraphicFramePr>
        <p:xfrm>
          <a:off x="695659" y="1554298"/>
          <a:ext cx="10829230" cy="509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124">
                  <a:extLst>
                    <a:ext uri="{9D8B030D-6E8A-4147-A177-3AD203B41FA5}">
                      <a16:colId xmlns:a16="http://schemas.microsoft.com/office/drawing/2014/main" val="424056890"/>
                    </a:ext>
                  </a:extLst>
                </a:gridCol>
                <a:gridCol w="3161377">
                  <a:extLst>
                    <a:ext uri="{9D8B030D-6E8A-4147-A177-3AD203B41FA5}">
                      <a16:colId xmlns:a16="http://schemas.microsoft.com/office/drawing/2014/main" val="3049530529"/>
                    </a:ext>
                  </a:extLst>
                </a:gridCol>
                <a:gridCol w="5201729">
                  <a:extLst>
                    <a:ext uri="{9D8B030D-6E8A-4147-A177-3AD203B41FA5}">
                      <a16:colId xmlns:a16="http://schemas.microsoft.com/office/drawing/2014/main" val="3553596249"/>
                    </a:ext>
                  </a:extLst>
                </a:gridCol>
              </a:tblGrid>
              <a:tr h="339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 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 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 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07585"/>
                  </a:ext>
                </a:extLst>
              </a:tr>
              <a:tr h="63677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이미지 사이즈 조정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32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baseline="0" dirty="0" smtClean="0">
                          <a:sym typeface="Wingdings" panose="05000000000000000000" pitchFamily="2" charset="2"/>
                        </a:rPr>
                        <a:t> 64  128  (256)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 smtClean="0"/>
                        <a:t>원본 이미지 사이즈</a:t>
                      </a:r>
                      <a:r>
                        <a:rPr lang="ko-KR" altLang="en-US" sz="1300" baseline="0" dirty="0" smtClean="0"/>
                        <a:t> 자체가 작음</a:t>
                      </a:r>
                      <a:endParaRPr lang="en-US" altLang="ko-KR" sz="1300" baseline="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baseline="0" dirty="0" smtClean="0"/>
                        <a:t>256</a:t>
                      </a:r>
                      <a:r>
                        <a:rPr lang="ko-KR" altLang="en-US" sz="1300" baseline="0" dirty="0" err="1" smtClean="0"/>
                        <a:t>으로</a:t>
                      </a:r>
                      <a:r>
                        <a:rPr lang="ko-KR" altLang="en-US" sz="1300" baseline="0" dirty="0" smtClean="0"/>
                        <a:t> 늘렸을 때 속도 저하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19591"/>
                  </a:ext>
                </a:extLst>
              </a:tr>
              <a:tr h="36083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Dropout </a:t>
                      </a:r>
                      <a:r>
                        <a:rPr lang="ko-KR" altLang="en-US" sz="1300" dirty="0" smtClean="0"/>
                        <a:t>추가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0.25 / 0.25</a:t>
                      </a:r>
                      <a:r>
                        <a:rPr lang="en-US" altLang="ko-KR" sz="1300" baseline="0" dirty="0" smtClean="0"/>
                        <a:t> / 0</a:t>
                      </a:r>
                      <a:r>
                        <a:rPr lang="en-US" altLang="ko-KR" sz="1300" dirty="0" smtClean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baseline="0" dirty="0" smtClean="0"/>
                        <a:t>현 모델에서 정확도에 큰 영향을 미치지는 않았음</a:t>
                      </a:r>
                      <a:endParaRPr lang="en-US" altLang="ko-KR" sz="13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370333"/>
                  </a:ext>
                </a:extLst>
              </a:tr>
              <a:tr h="36083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Layer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추가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Convolution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en-US" altLang="ko-KR" sz="1300" dirty="0" smtClean="0"/>
                        <a:t>pooling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ko-KR" altLang="en-US" sz="1300" dirty="0" smtClean="0"/>
                        <a:t>추가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 smtClean="0"/>
                        <a:t>정확도 상승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70191"/>
                  </a:ext>
                </a:extLst>
              </a:tr>
              <a:tr h="36083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00" baseline="0" dirty="0" smtClean="0"/>
                        <a:t>GPU/TPU </a:t>
                      </a:r>
                      <a:r>
                        <a:rPr lang="ko-KR" altLang="en-US" sz="1300" baseline="0" dirty="0" smtClean="0"/>
                        <a:t>사용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Google</a:t>
                      </a:r>
                      <a:r>
                        <a:rPr lang="en-US" altLang="ko-KR" sz="1300" baseline="0" dirty="0" smtClean="0"/>
                        <a:t> colab </a:t>
                      </a:r>
                      <a:r>
                        <a:rPr lang="ko-KR" altLang="en-US" sz="1300" baseline="0" dirty="0" smtClean="0"/>
                        <a:t>활용</a:t>
                      </a:r>
                      <a:endParaRPr lang="en-US" altLang="ko-KR" sz="13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smtClean="0"/>
                        <a:t>Epoch</a:t>
                      </a:r>
                      <a:r>
                        <a:rPr lang="ko-KR" altLang="en-US" sz="1300" dirty="0" smtClean="0"/>
                        <a:t>당 소요시간 급감</a:t>
                      </a:r>
                      <a:r>
                        <a:rPr lang="en-US" altLang="ko-KR" sz="1300" dirty="0" smtClean="0"/>
                        <a:t>(32</a:t>
                      </a:r>
                      <a:r>
                        <a:rPr lang="ko-KR" altLang="en-US" sz="1300" dirty="0" smtClean="0"/>
                        <a:t>초 </a:t>
                      </a:r>
                      <a:r>
                        <a:rPr lang="en-US" altLang="ko-KR" sz="1300" dirty="0" smtClean="0">
                          <a:sym typeface="Wingdings" panose="05000000000000000000" pitchFamily="2" charset="2"/>
                        </a:rPr>
                        <a:t> 6</a:t>
                      </a:r>
                      <a:r>
                        <a:rPr lang="ko-KR" altLang="en-US" sz="1300" dirty="0" smtClean="0">
                          <a:sym typeface="Wingdings" panose="05000000000000000000" pitchFamily="2" charset="2"/>
                        </a:rPr>
                        <a:t>초</a:t>
                      </a:r>
                      <a:r>
                        <a:rPr lang="en-US" altLang="ko-KR" sz="1300" dirty="0" smtClean="0"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343649"/>
                  </a:ext>
                </a:extLst>
              </a:tr>
              <a:tr h="36083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Activation Function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Relu </a:t>
                      </a:r>
                      <a:r>
                        <a:rPr lang="en-US" altLang="ko-KR" sz="1300" dirty="0" smtClean="0">
                          <a:sym typeface="Wingdings" panose="05000000000000000000" pitchFamily="2" charset="2"/>
                        </a:rPr>
                        <a:t> Leakyrelu(alpha 0.01)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 smtClean="0"/>
                        <a:t>정확도 상승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84247"/>
                  </a:ext>
                </a:extLst>
              </a:tr>
              <a:tr h="36083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Optimizer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RmsProp </a:t>
                      </a:r>
                      <a:r>
                        <a:rPr lang="en-US" altLang="ko-KR" sz="1300" dirty="0" smtClean="0">
                          <a:sym typeface="Wingdings" panose="05000000000000000000" pitchFamily="2" charset="2"/>
                        </a:rPr>
                        <a:t> adam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 smtClean="0"/>
                        <a:t>정확도 상승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90304"/>
                  </a:ext>
                </a:extLst>
              </a:tr>
              <a:tr h="67922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모델 평가 방법 변경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Accuracy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 top3 categorical</a:t>
                      </a:r>
                      <a:r>
                        <a:rPr lang="en-US" altLang="ko-KR" sz="1400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 smtClean="0"/>
                        <a:t>정확도 상승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02040"/>
                  </a:ext>
                </a:extLst>
              </a:tr>
              <a:tr h="63677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VGG</a:t>
                      </a:r>
                      <a:r>
                        <a:rPr lang="ko-KR" altLang="en-US" sz="1300" dirty="0" smtClean="0"/>
                        <a:t> 모델 활용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VGG 16, VGG13 </a:t>
                      </a:r>
                      <a:r>
                        <a:rPr lang="ko-KR" altLang="en-US" sz="1300" dirty="0" smtClean="0"/>
                        <a:t>수정 적용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 smtClean="0"/>
                        <a:t>정확도 급감</a:t>
                      </a:r>
                      <a:endParaRPr lang="en-US" altLang="ko-KR" sz="13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300" dirty="0" smtClean="0">
                          <a:sym typeface="Wingdings" panose="05000000000000000000" pitchFamily="2" charset="2"/>
                        </a:rPr>
                        <a:t>향후 </a:t>
                      </a:r>
                      <a:r>
                        <a:rPr lang="en-US" altLang="ko-KR" sz="1300" dirty="0" smtClean="0">
                          <a:sym typeface="Wingdings" panose="05000000000000000000" pitchFamily="2" charset="2"/>
                        </a:rPr>
                        <a:t>fine tune </a:t>
                      </a:r>
                      <a:r>
                        <a:rPr lang="ko-KR" altLang="en-US" sz="1300" dirty="0" smtClean="0">
                          <a:sym typeface="Wingdings" panose="05000000000000000000" pitchFamily="2" charset="2"/>
                        </a:rPr>
                        <a:t>적용해 볼 예정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402394"/>
                  </a:ext>
                </a:extLst>
              </a:tr>
              <a:tr h="36083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Image</a:t>
                      </a:r>
                      <a:r>
                        <a:rPr lang="en-US" altLang="ko-KR" sz="1300" baseline="0" dirty="0" smtClean="0"/>
                        <a:t> augmentation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ImageDataGenerator(30</a:t>
                      </a:r>
                      <a:r>
                        <a:rPr lang="ko-KR" altLang="en-US" sz="1300" dirty="0" smtClean="0"/>
                        <a:t>배 증폭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dirty="0" smtClean="0"/>
                        <a:t>65507</a:t>
                      </a:r>
                      <a:r>
                        <a:rPr lang="ko-KR" altLang="en-US" sz="1300" dirty="0" smtClean="0"/>
                        <a:t>개 </a:t>
                      </a:r>
                      <a:r>
                        <a:rPr lang="ko-KR" altLang="en-US" sz="1300" dirty="0" smtClean="0"/>
                        <a:t>이미지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총 용량 </a:t>
                      </a:r>
                      <a:r>
                        <a:rPr lang="en-US" altLang="ko-KR" sz="1300" dirty="0" smtClean="0"/>
                        <a:t>3G)</a:t>
                      </a:r>
                      <a:r>
                        <a:rPr lang="ko-KR" altLang="en-US" sz="1300" dirty="0" smtClean="0"/>
                        <a:t>로 </a:t>
                      </a:r>
                      <a:r>
                        <a:rPr lang="ko-KR" altLang="en-US" sz="1300" dirty="0" smtClean="0"/>
                        <a:t>증폭 </a:t>
                      </a:r>
                      <a:endParaRPr lang="en-US" altLang="ko-KR" sz="1300" dirty="0" smtClean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dirty="0" smtClean="0"/>
                        <a:t>Google</a:t>
                      </a:r>
                      <a:r>
                        <a:rPr lang="en-US" altLang="ko-KR" sz="1300" baseline="0" dirty="0" smtClean="0"/>
                        <a:t> colab</a:t>
                      </a:r>
                      <a:r>
                        <a:rPr lang="ko-KR" altLang="en-US" sz="1300" baseline="0" dirty="0" smtClean="0"/>
                        <a:t>의 런타임 끊김과 용량 부족으로 현재 진행중</a:t>
                      </a:r>
                      <a:endParaRPr lang="ko-KR" altLang="en-US" sz="13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40749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54812" y="303846"/>
            <a:ext cx="645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/>
              </a:rPr>
              <a:t>프로젝트 결과 요약</a:t>
            </a:r>
            <a:endParaRPr lang="ko-KR" altLang="en-US" sz="3200" b="1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680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자유형 146"/>
          <p:cNvSpPr/>
          <p:nvPr/>
        </p:nvSpPr>
        <p:spPr>
          <a:xfrm flipV="1">
            <a:off x="1" y="78431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자유형 144"/>
          <p:cNvSpPr/>
          <p:nvPr/>
        </p:nvSpPr>
        <p:spPr>
          <a:xfrm flipV="1">
            <a:off x="1" y="-9696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rgbClr val="C7D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9365142" y="188809"/>
            <a:ext cx="2318908" cy="724477"/>
            <a:chOff x="9365142" y="188809"/>
            <a:chExt cx="2318908" cy="724477"/>
          </a:xfrm>
        </p:grpSpPr>
        <p:grpSp>
          <p:nvGrpSpPr>
            <p:cNvPr id="4" name="그룹 3"/>
            <p:cNvGrpSpPr/>
            <p:nvPr/>
          </p:nvGrpSpPr>
          <p:grpSpPr>
            <a:xfrm>
              <a:off x="10836940" y="188809"/>
              <a:ext cx="847110" cy="603298"/>
              <a:chOff x="8242760" y="356674"/>
              <a:chExt cx="1855788" cy="1321662"/>
            </a:xfrm>
          </p:grpSpPr>
          <p:sp>
            <p:nvSpPr>
              <p:cNvPr id="148" name="현 147"/>
              <p:cNvSpPr/>
              <p:nvPr/>
            </p:nvSpPr>
            <p:spPr>
              <a:xfrm>
                <a:off x="8399688" y="592222"/>
                <a:ext cx="1086114" cy="1086114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Group 4"/>
              <p:cNvGrpSpPr>
                <a:grpSpLocks noChangeAspect="1"/>
              </p:cNvGrpSpPr>
              <p:nvPr/>
            </p:nvGrpSpPr>
            <p:grpSpPr bwMode="auto">
              <a:xfrm rot="19501659">
                <a:off x="8242760" y="356674"/>
                <a:ext cx="1855788" cy="1190625"/>
                <a:chOff x="2916" y="429"/>
                <a:chExt cx="1169" cy="750"/>
              </a:xfrm>
              <a:solidFill>
                <a:schemeClr val="bg1"/>
              </a:solidFill>
            </p:grpSpPr>
            <p:sp>
              <p:nvSpPr>
                <p:cNvPr id="150" name="Freeform 6"/>
                <p:cNvSpPr>
                  <a:spLocks/>
                </p:cNvSpPr>
                <p:nvPr/>
              </p:nvSpPr>
              <p:spPr bwMode="auto">
                <a:xfrm>
                  <a:off x="2916" y="429"/>
                  <a:ext cx="1169" cy="750"/>
                </a:xfrm>
                <a:custGeom>
                  <a:avLst/>
                  <a:gdLst>
                    <a:gd name="T0" fmla="*/ 174 w 3507"/>
                    <a:gd name="T1" fmla="*/ 3 h 2251"/>
                    <a:gd name="T2" fmla="*/ 190 w 3507"/>
                    <a:gd name="T3" fmla="*/ 21 h 2251"/>
                    <a:gd name="T4" fmla="*/ 1569 w 3507"/>
                    <a:gd name="T5" fmla="*/ 1116 h 2251"/>
                    <a:gd name="T6" fmla="*/ 3083 w 3507"/>
                    <a:gd name="T7" fmla="*/ 1685 h 2251"/>
                    <a:gd name="T8" fmla="*/ 3135 w 3507"/>
                    <a:gd name="T9" fmla="*/ 1709 h 2251"/>
                    <a:gd name="T10" fmla="*/ 3193 w 3507"/>
                    <a:gd name="T11" fmla="*/ 1744 h 2251"/>
                    <a:gd name="T12" fmla="*/ 3256 w 3507"/>
                    <a:gd name="T13" fmla="*/ 1787 h 2251"/>
                    <a:gd name="T14" fmla="*/ 3321 w 3507"/>
                    <a:gd name="T15" fmla="*/ 1839 h 2251"/>
                    <a:gd name="T16" fmla="*/ 3382 w 3507"/>
                    <a:gd name="T17" fmla="*/ 1894 h 2251"/>
                    <a:gd name="T18" fmla="*/ 3434 w 3507"/>
                    <a:gd name="T19" fmla="*/ 1952 h 2251"/>
                    <a:gd name="T20" fmla="*/ 3475 w 3507"/>
                    <a:gd name="T21" fmla="*/ 2010 h 2251"/>
                    <a:gd name="T22" fmla="*/ 3501 w 3507"/>
                    <a:gd name="T23" fmla="*/ 2066 h 2251"/>
                    <a:gd name="T24" fmla="*/ 3507 w 3507"/>
                    <a:gd name="T25" fmla="*/ 2118 h 2251"/>
                    <a:gd name="T26" fmla="*/ 3491 w 3507"/>
                    <a:gd name="T27" fmla="*/ 2162 h 2251"/>
                    <a:gd name="T28" fmla="*/ 3455 w 3507"/>
                    <a:gd name="T29" fmla="*/ 2196 h 2251"/>
                    <a:gd name="T30" fmla="*/ 3403 w 3507"/>
                    <a:gd name="T31" fmla="*/ 2221 h 2251"/>
                    <a:gd name="T32" fmla="*/ 3339 w 3507"/>
                    <a:gd name="T33" fmla="*/ 2238 h 2251"/>
                    <a:gd name="T34" fmla="*/ 3266 w 3507"/>
                    <a:gd name="T35" fmla="*/ 2248 h 2251"/>
                    <a:gd name="T36" fmla="*/ 3189 w 3507"/>
                    <a:gd name="T37" fmla="*/ 2251 h 2251"/>
                    <a:gd name="T38" fmla="*/ 3111 w 3507"/>
                    <a:gd name="T39" fmla="*/ 2249 h 2251"/>
                    <a:gd name="T40" fmla="*/ 3036 w 3507"/>
                    <a:gd name="T41" fmla="*/ 2243 h 2251"/>
                    <a:gd name="T42" fmla="*/ 2969 w 3507"/>
                    <a:gd name="T43" fmla="*/ 2232 h 2251"/>
                    <a:gd name="T44" fmla="*/ 2911 w 3507"/>
                    <a:gd name="T45" fmla="*/ 2218 h 2251"/>
                    <a:gd name="T46" fmla="*/ 2503 w 3507"/>
                    <a:gd name="T47" fmla="*/ 2065 h 2251"/>
                    <a:gd name="T48" fmla="*/ 988 w 3507"/>
                    <a:gd name="T49" fmla="*/ 1923 h 2251"/>
                    <a:gd name="T50" fmla="*/ 959 w 3507"/>
                    <a:gd name="T51" fmla="*/ 1895 h 2251"/>
                    <a:gd name="T52" fmla="*/ 942 w 3507"/>
                    <a:gd name="T53" fmla="*/ 1853 h 2251"/>
                    <a:gd name="T54" fmla="*/ 946 w 3507"/>
                    <a:gd name="T55" fmla="*/ 1809 h 2251"/>
                    <a:gd name="T56" fmla="*/ 969 w 3507"/>
                    <a:gd name="T57" fmla="*/ 1770 h 2251"/>
                    <a:gd name="T58" fmla="*/ 299 w 3507"/>
                    <a:gd name="T59" fmla="*/ 1235 h 2251"/>
                    <a:gd name="T60" fmla="*/ 52 w 3507"/>
                    <a:gd name="T61" fmla="*/ 978 h 2251"/>
                    <a:gd name="T62" fmla="*/ 33 w 3507"/>
                    <a:gd name="T63" fmla="*/ 943 h 2251"/>
                    <a:gd name="T64" fmla="*/ 7 w 3507"/>
                    <a:gd name="T65" fmla="*/ 910 h 2251"/>
                    <a:gd name="T66" fmla="*/ 0 w 3507"/>
                    <a:gd name="T67" fmla="*/ 868 h 2251"/>
                    <a:gd name="T68" fmla="*/ 16 w 3507"/>
                    <a:gd name="T69" fmla="*/ 827 h 2251"/>
                    <a:gd name="T70" fmla="*/ 47 w 3507"/>
                    <a:gd name="T71" fmla="*/ 800 h 2251"/>
                    <a:gd name="T72" fmla="*/ 89 w 3507"/>
                    <a:gd name="T73" fmla="*/ 793 h 2251"/>
                    <a:gd name="T74" fmla="*/ 124 w 3507"/>
                    <a:gd name="T75" fmla="*/ 760 h 2251"/>
                    <a:gd name="T76" fmla="*/ 160 w 3507"/>
                    <a:gd name="T77" fmla="*/ 726 h 2251"/>
                    <a:gd name="T78" fmla="*/ 127 w 3507"/>
                    <a:gd name="T79" fmla="*/ 24 h 2251"/>
                    <a:gd name="T80" fmla="*/ 140 w 3507"/>
                    <a:gd name="T81" fmla="*/ 6 h 2251"/>
                    <a:gd name="T82" fmla="*/ 164 w 3507"/>
                    <a:gd name="T83" fmla="*/ 0 h 2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7" h="2251">
                      <a:moveTo>
                        <a:pt x="164" y="0"/>
                      </a:moveTo>
                      <a:lnTo>
                        <a:pt x="174" y="3"/>
                      </a:lnTo>
                      <a:lnTo>
                        <a:pt x="184" y="10"/>
                      </a:lnTo>
                      <a:lnTo>
                        <a:pt x="190" y="21"/>
                      </a:lnTo>
                      <a:lnTo>
                        <a:pt x="505" y="715"/>
                      </a:lnTo>
                      <a:lnTo>
                        <a:pt x="1569" y="1116"/>
                      </a:lnTo>
                      <a:lnTo>
                        <a:pt x="2506" y="1468"/>
                      </a:lnTo>
                      <a:lnTo>
                        <a:pt x="3083" y="1685"/>
                      </a:lnTo>
                      <a:lnTo>
                        <a:pt x="3108" y="1696"/>
                      </a:lnTo>
                      <a:lnTo>
                        <a:pt x="3135" y="1709"/>
                      </a:lnTo>
                      <a:lnTo>
                        <a:pt x="3163" y="1725"/>
                      </a:lnTo>
                      <a:lnTo>
                        <a:pt x="3193" y="1744"/>
                      </a:lnTo>
                      <a:lnTo>
                        <a:pt x="3224" y="1765"/>
                      </a:lnTo>
                      <a:lnTo>
                        <a:pt x="3256" y="1787"/>
                      </a:lnTo>
                      <a:lnTo>
                        <a:pt x="3290" y="1812"/>
                      </a:lnTo>
                      <a:lnTo>
                        <a:pt x="3321" y="1839"/>
                      </a:lnTo>
                      <a:lnTo>
                        <a:pt x="3352" y="1866"/>
                      </a:lnTo>
                      <a:lnTo>
                        <a:pt x="3382" y="1894"/>
                      </a:lnTo>
                      <a:lnTo>
                        <a:pt x="3408" y="1923"/>
                      </a:lnTo>
                      <a:lnTo>
                        <a:pt x="3434" y="1952"/>
                      </a:lnTo>
                      <a:lnTo>
                        <a:pt x="3456" y="1981"/>
                      </a:lnTo>
                      <a:lnTo>
                        <a:pt x="3475" y="2010"/>
                      </a:lnTo>
                      <a:lnTo>
                        <a:pt x="3491" y="2039"/>
                      </a:lnTo>
                      <a:lnTo>
                        <a:pt x="3501" y="2066"/>
                      </a:lnTo>
                      <a:lnTo>
                        <a:pt x="3507" y="2093"/>
                      </a:lnTo>
                      <a:lnTo>
                        <a:pt x="3507" y="2118"/>
                      </a:lnTo>
                      <a:lnTo>
                        <a:pt x="3501" y="2142"/>
                      </a:lnTo>
                      <a:lnTo>
                        <a:pt x="3491" y="2162"/>
                      </a:lnTo>
                      <a:lnTo>
                        <a:pt x="3476" y="2180"/>
                      </a:lnTo>
                      <a:lnTo>
                        <a:pt x="3455" y="2196"/>
                      </a:lnTo>
                      <a:lnTo>
                        <a:pt x="3431" y="2209"/>
                      </a:lnTo>
                      <a:lnTo>
                        <a:pt x="3403" y="2221"/>
                      </a:lnTo>
                      <a:lnTo>
                        <a:pt x="3372" y="2231"/>
                      </a:lnTo>
                      <a:lnTo>
                        <a:pt x="3339" y="2238"/>
                      </a:lnTo>
                      <a:lnTo>
                        <a:pt x="3303" y="2244"/>
                      </a:lnTo>
                      <a:lnTo>
                        <a:pt x="3266" y="2248"/>
                      </a:lnTo>
                      <a:lnTo>
                        <a:pt x="3229" y="2250"/>
                      </a:lnTo>
                      <a:lnTo>
                        <a:pt x="3189" y="2251"/>
                      </a:lnTo>
                      <a:lnTo>
                        <a:pt x="3151" y="2251"/>
                      </a:lnTo>
                      <a:lnTo>
                        <a:pt x="3111" y="2249"/>
                      </a:lnTo>
                      <a:lnTo>
                        <a:pt x="3074" y="2247"/>
                      </a:lnTo>
                      <a:lnTo>
                        <a:pt x="3036" y="2243"/>
                      </a:lnTo>
                      <a:lnTo>
                        <a:pt x="3002" y="2237"/>
                      </a:lnTo>
                      <a:lnTo>
                        <a:pt x="2969" y="2232"/>
                      </a:lnTo>
                      <a:lnTo>
                        <a:pt x="2938" y="2225"/>
                      </a:lnTo>
                      <a:lnTo>
                        <a:pt x="2911" y="2218"/>
                      </a:lnTo>
                      <a:lnTo>
                        <a:pt x="2888" y="2209"/>
                      </a:lnTo>
                      <a:lnTo>
                        <a:pt x="2503" y="2065"/>
                      </a:lnTo>
                      <a:lnTo>
                        <a:pt x="1005" y="1931"/>
                      </a:lnTo>
                      <a:lnTo>
                        <a:pt x="988" y="1923"/>
                      </a:lnTo>
                      <a:lnTo>
                        <a:pt x="972" y="1911"/>
                      </a:lnTo>
                      <a:lnTo>
                        <a:pt x="959" y="1895"/>
                      </a:lnTo>
                      <a:lnTo>
                        <a:pt x="948" y="1874"/>
                      </a:lnTo>
                      <a:lnTo>
                        <a:pt x="942" y="1853"/>
                      </a:lnTo>
                      <a:lnTo>
                        <a:pt x="942" y="1830"/>
                      </a:lnTo>
                      <a:lnTo>
                        <a:pt x="946" y="1809"/>
                      </a:lnTo>
                      <a:lnTo>
                        <a:pt x="955" y="1788"/>
                      </a:lnTo>
                      <a:lnTo>
                        <a:pt x="969" y="1770"/>
                      </a:lnTo>
                      <a:lnTo>
                        <a:pt x="1573" y="1715"/>
                      </a:lnTo>
                      <a:lnTo>
                        <a:pt x="299" y="1235"/>
                      </a:lnTo>
                      <a:lnTo>
                        <a:pt x="57" y="1001"/>
                      </a:lnTo>
                      <a:lnTo>
                        <a:pt x="52" y="978"/>
                      </a:lnTo>
                      <a:lnTo>
                        <a:pt x="51" y="954"/>
                      </a:lnTo>
                      <a:lnTo>
                        <a:pt x="33" y="943"/>
                      </a:lnTo>
                      <a:lnTo>
                        <a:pt x="17" y="928"/>
                      </a:lnTo>
                      <a:lnTo>
                        <a:pt x="7" y="910"/>
                      </a:lnTo>
                      <a:lnTo>
                        <a:pt x="1" y="889"/>
                      </a:lnTo>
                      <a:lnTo>
                        <a:pt x="0" y="868"/>
                      </a:lnTo>
                      <a:lnTo>
                        <a:pt x="5" y="846"/>
                      </a:lnTo>
                      <a:lnTo>
                        <a:pt x="16" y="827"/>
                      </a:lnTo>
                      <a:lnTo>
                        <a:pt x="30" y="812"/>
                      </a:lnTo>
                      <a:lnTo>
                        <a:pt x="47" y="800"/>
                      </a:lnTo>
                      <a:lnTo>
                        <a:pt x="67" y="794"/>
                      </a:lnTo>
                      <a:lnTo>
                        <a:pt x="89" y="793"/>
                      </a:lnTo>
                      <a:lnTo>
                        <a:pt x="110" y="796"/>
                      </a:lnTo>
                      <a:lnTo>
                        <a:pt x="124" y="760"/>
                      </a:lnTo>
                      <a:lnTo>
                        <a:pt x="141" y="742"/>
                      </a:lnTo>
                      <a:lnTo>
                        <a:pt x="160" y="726"/>
                      </a:lnTo>
                      <a:lnTo>
                        <a:pt x="125" y="36"/>
                      </a:lnTo>
                      <a:lnTo>
                        <a:pt x="127" y="24"/>
                      </a:lnTo>
                      <a:lnTo>
                        <a:pt x="133" y="14"/>
                      </a:lnTo>
                      <a:lnTo>
                        <a:pt x="140" y="6"/>
                      </a:lnTo>
                      <a:lnTo>
                        <a:pt x="152" y="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1" name="Freeform 7"/>
                <p:cNvSpPr>
                  <a:spLocks/>
                </p:cNvSpPr>
                <p:nvPr/>
              </p:nvSpPr>
              <p:spPr bwMode="auto">
                <a:xfrm>
                  <a:off x="3376" y="707"/>
                  <a:ext cx="237" cy="143"/>
                </a:xfrm>
                <a:custGeom>
                  <a:avLst/>
                  <a:gdLst>
                    <a:gd name="T0" fmla="*/ 94 w 711"/>
                    <a:gd name="T1" fmla="*/ 0 h 428"/>
                    <a:gd name="T2" fmla="*/ 113 w 711"/>
                    <a:gd name="T3" fmla="*/ 1 h 428"/>
                    <a:gd name="T4" fmla="*/ 133 w 711"/>
                    <a:gd name="T5" fmla="*/ 6 h 428"/>
                    <a:gd name="T6" fmla="*/ 711 w 711"/>
                    <a:gd name="T7" fmla="*/ 428 h 428"/>
                    <a:gd name="T8" fmla="*/ 85 w 711"/>
                    <a:gd name="T9" fmla="*/ 192 h 428"/>
                    <a:gd name="T10" fmla="*/ 0 w 711"/>
                    <a:gd name="T11" fmla="*/ 104 h 428"/>
                    <a:gd name="T12" fmla="*/ 1 w 711"/>
                    <a:gd name="T13" fmla="*/ 81 h 428"/>
                    <a:gd name="T14" fmla="*/ 8 w 711"/>
                    <a:gd name="T15" fmla="*/ 59 h 428"/>
                    <a:gd name="T16" fmla="*/ 19 w 711"/>
                    <a:gd name="T17" fmla="*/ 39 h 428"/>
                    <a:gd name="T18" fmla="*/ 34 w 711"/>
                    <a:gd name="T19" fmla="*/ 23 h 428"/>
                    <a:gd name="T20" fmla="*/ 54 w 711"/>
                    <a:gd name="T21" fmla="*/ 11 h 428"/>
                    <a:gd name="T22" fmla="*/ 75 w 711"/>
                    <a:gd name="T23" fmla="*/ 3 h 428"/>
                    <a:gd name="T24" fmla="*/ 94 w 711"/>
                    <a:gd name="T25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1" h="428">
                      <a:moveTo>
                        <a:pt x="94" y="0"/>
                      </a:moveTo>
                      <a:lnTo>
                        <a:pt x="113" y="1"/>
                      </a:lnTo>
                      <a:lnTo>
                        <a:pt x="133" y="6"/>
                      </a:lnTo>
                      <a:lnTo>
                        <a:pt x="711" y="428"/>
                      </a:lnTo>
                      <a:lnTo>
                        <a:pt x="85" y="192"/>
                      </a:lnTo>
                      <a:lnTo>
                        <a:pt x="0" y="104"/>
                      </a:lnTo>
                      <a:lnTo>
                        <a:pt x="1" y="81"/>
                      </a:lnTo>
                      <a:lnTo>
                        <a:pt x="8" y="59"/>
                      </a:lnTo>
                      <a:lnTo>
                        <a:pt x="19" y="39"/>
                      </a:lnTo>
                      <a:lnTo>
                        <a:pt x="34" y="23"/>
                      </a:lnTo>
                      <a:lnTo>
                        <a:pt x="54" y="11"/>
                      </a:lnTo>
                      <a:lnTo>
                        <a:pt x="75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53" name="직선 연결선 152"/>
            <p:cNvCxnSpPr/>
            <p:nvPr/>
          </p:nvCxnSpPr>
          <p:spPr>
            <a:xfrm flipV="1">
              <a:off x="9365142" y="567286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9724117" y="666152"/>
              <a:ext cx="877371" cy="24713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9602847" y="349521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7175012" y="5400136"/>
            <a:ext cx="5098210" cy="1570007"/>
            <a:chOff x="3950898" y="2493034"/>
            <a:chExt cx="5098210" cy="1570007"/>
          </a:xfrm>
        </p:grpSpPr>
        <p:grpSp>
          <p:nvGrpSpPr>
            <p:cNvPr id="95" name="그룹 94"/>
            <p:cNvGrpSpPr/>
            <p:nvPr/>
          </p:nvGrpSpPr>
          <p:grpSpPr>
            <a:xfrm flipH="1">
              <a:off x="4193095" y="2493034"/>
              <a:ext cx="4856013" cy="1518249"/>
              <a:chOff x="-406644" y="1848834"/>
              <a:chExt cx="12599040" cy="3536163"/>
            </a:xfrm>
          </p:grpSpPr>
          <p:sp>
            <p:nvSpPr>
              <p:cNvPr id="96" name="자유형 95"/>
              <p:cNvSpPr/>
              <p:nvPr/>
            </p:nvSpPr>
            <p:spPr>
              <a:xfrm>
                <a:off x="396" y="1848834"/>
                <a:ext cx="12192000" cy="3333945"/>
              </a:xfrm>
              <a:custGeom>
                <a:avLst/>
                <a:gdLst>
                  <a:gd name="connsiteX0" fmla="*/ 11778337 w 12192000"/>
                  <a:gd name="connsiteY0" fmla="*/ 0 h 3333945"/>
                  <a:gd name="connsiteX1" fmla="*/ 12123449 w 12192000"/>
                  <a:gd name="connsiteY1" fmla="*/ 69675 h 3333945"/>
                  <a:gd name="connsiteX2" fmla="*/ 12190403 w 12192000"/>
                  <a:gd name="connsiteY2" fmla="*/ 106017 h 3333945"/>
                  <a:gd name="connsiteX3" fmla="*/ 12190403 w 12192000"/>
                  <a:gd name="connsiteY3" fmla="*/ 1448735 h 3333945"/>
                  <a:gd name="connsiteX4" fmla="*/ 12192000 w 12192000"/>
                  <a:gd name="connsiteY4" fmla="*/ 1448735 h 3333945"/>
                  <a:gd name="connsiteX5" fmla="*/ 12192000 w 12192000"/>
                  <a:gd name="connsiteY5" fmla="*/ 3333945 h 3333945"/>
                  <a:gd name="connsiteX6" fmla="*/ 2408240 w 12192000"/>
                  <a:gd name="connsiteY6" fmla="*/ 3333945 h 3333945"/>
                  <a:gd name="connsiteX7" fmla="*/ 0 w 12192000"/>
                  <a:gd name="connsiteY7" fmla="*/ 3333945 h 3333945"/>
                  <a:gd name="connsiteX8" fmla="*/ 0 w 12192000"/>
                  <a:gd name="connsiteY8" fmla="*/ 1448735 h 3333945"/>
                  <a:gd name="connsiteX9" fmla="*/ 1304 w 12192000"/>
                  <a:gd name="connsiteY9" fmla="*/ 1448735 h 3333945"/>
                  <a:gd name="connsiteX10" fmla="*/ 1304 w 12192000"/>
                  <a:gd name="connsiteY10" fmla="*/ 361911 h 3333945"/>
                  <a:gd name="connsiteX11" fmla="*/ 148943 w 12192000"/>
                  <a:gd name="connsiteY11" fmla="*/ 240098 h 3333945"/>
                  <a:gd name="connsiteX12" fmla="*/ 765689 w 12192000"/>
                  <a:gd name="connsiteY12" fmla="*/ 51708 h 3333945"/>
                  <a:gd name="connsiteX13" fmla="*/ 1545689 w 12192000"/>
                  <a:gd name="connsiteY13" fmla="*/ 374794 h 3333945"/>
                  <a:gd name="connsiteX14" fmla="*/ 1597189 w 12192000"/>
                  <a:gd name="connsiteY14" fmla="*/ 437213 h 3333945"/>
                  <a:gd name="connsiteX15" fmla="*/ 1735940 w 12192000"/>
                  <a:gd name="connsiteY15" fmla="*/ 394142 h 3333945"/>
                  <a:gd name="connsiteX16" fmla="*/ 1886859 w 12192000"/>
                  <a:gd name="connsiteY16" fmla="*/ 378928 h 3333945"/>
                  <a:gd name="connsiteX17" fmla="*/ 2416374 w 12192000"/>
                  <a:gd name="connsiteY17" fmla="*/ 598260 h 3333945"/>
                  <a:gd name="connsiteX18" fmla="*/ 2499879 w 12192000"/>
                  <a:gd name="connsiteY18" fmla="*/ 699470 h 3333945"/>
                  <a:gd name="connsiteX19" fmla="*/ 2511008 w 12192000"/>
                  <a:gd name="connsiteY19" fmla="*/ 690287 h 3333945"/>
                  <a:gd name="connsiteX20" fmla="*/ 2755221 w 12192000"/>
                  <a:gd name="connsiteY20" fmla="*/ 615690 h 3333945"/>
                  <a:gd name="connsiteX21" fmla="*/ 3157686 w 12192000"/>
                  <a:gd name="connsiteY21" fmla="*/ 882462 h 3333945"/>
                  <a:gd name="connsiteX22" fmla="*/ 3177228 w 12192000"/>
                  <a:gd name="connsiteY22" fmla="*/ 945417 h 3333945"/>
                  <a:gd name="connsiteX23" fmla="*/ 3236922 w 12192000"/>
                  <a:gd name="connsiteY23" fmla="*/ 891164 h 3333945"/>
                  <a:gd name="connsiteX24" fmla="*/ 3938587 w 12192000"/>
                  <a:gd name="connsiteY24" fmla="*/ 639273 h 3333945"/>
                  <a:gd name="connsiteX25" fmla="*/ 4343060 w 12192000"/>
                  <a:gd name="connsiteY25" fmla="*/ 715787 h 3333945"/>
                  <a:gd name="connsiteX26" fmla="*/ 4376308 w 12192000"/>
                  <a:gd name="connsiteY26" fmla="*/ 731304 h 3333945"/>
                  <a:gd name="connsiteX27" fmla="*/ 4388883 w 12192000"/>
                  <a:gd name="connsiteY27" fmla="*/ 720929 h 3333945"/>
                  <a:gd name="connsiteX28" fmla="*/ 4629484 w 12192000"/>
                  <a:gd name="connsiteY28" fmla="*/ 647436 h 3333945"/>
                  <a:gd name="connsiteX29" fmla="*/ 5059811 w 12192000"/>
                  <a:gd name="connsiteY29" fmla="*/ 1077764 h 3333945"/>
                  <a:gd name="connsiteX30" fmla="*/ 5051069 w 12192000"/>
                  <a:gd name="connsiteY30" fmla="*/ 1164490 h 3333945"/>
                  <a:gd name="connsiteX31" fmla="*/ 5050443 w 12192000"/>
                  <a:gd name="connsiteY31" fmla="*/ 1166507 h 3333945"/>
                  <a:gd name="connsiteX32" fmla="*/ 5089921 w 12192000"/>
                  <a:gd name="connsiteY32" fmla="*/ 1154252 h 3333945"/>
                  <a:gd name="connsiteX33" fmla="*/ 5240109 w 12192000"/>
                  <a:gd name="connsiteY33" fmla="*/ 1139112 h 3333945"/>
                  <a:gd name="connsiteX34" fmla="*/ 5823606 w 12192000"/>
                  <a:gd name="connsiteY34" fmla="*/ 1420731 h 3333945"/>
                  <a:gd name="connsiteX35" fmla="*/ 5843140 w 12192000"/>
                  <a:gd name="connsiteY35" fmla="*/ 1448735 h 3333945"/>
                  <a:gd name="connsiteX36" fmla="*/ 5929721 w 12192000"/>
                  <a:gd name="connsiteY36" fmla="*/ 1448735 h 3333945"/>
                  <a:gd name="connsiteX37" fmla="*/ 5951148 w 12192000"/>
                  <a:gd name="connsiteY37" fmla="*/ 1406881 h 3333945"/>
                  <a:gd name="connsiteX38" fmla="*/ 6725892 w 12192000"/>
                  <a:gd name="connsiteY38" fmla="*/ 970726 h 3333945"/>
                  <a:gd name="connsiteX39" fmla="*/ 7424924 w 12192000"/>
                  <a:gd name="connsiteY39" fmla="*/ 1300388 h 3333945"/>
                  <a:gd name="connsiteX40" fmla="*/ 7465610 w 12192000"/>
                  <a:gd name="connsiteY40" fmla="*/ 1357615 h 3333945"/>
                  <a:gd name="connsiteX41" fmla="*/ 7473843 w 12192000"/>
                  <a:gd name="connsiteY41" fmla="*/ 1342446 h 3333945"/>
                  <a:gd name="connsiteX42" fmla="*/ 7830678 w 12192000"/>
                  <a:gd name="connsiteY42" fmla="*/ 1152719 h 3333945"/>
                  <a:gd name="connsiteX43" fmla="*/ 8134966 w 12192000"/>
                  <a:gd name="connsiteY43" fmla="*/ 1278759 h 3333945"/>
                  <a:gd name="connsiteX44" fmla="*/ 8179874 w 12192000"/>
                  <a:gd name="connsiteY44" fmla="*/ 1333188 h 3333945"/>
                  <a:gd name="connsiteX45" fmla="*/ 8221201 w 12192000"/>
                  <a:gd name="connsiteY45" fmla="*/ 1335275 h 3333945"/>
                  <a:gd name="connsiteX46" fmla="*/ 8435080 w 12192000"/>
                  <a:gd name="connsiteY46" fmla="*/ 1389990 h 3333945"/>
                  <a:gd name="connsiteX47" fmla="*/ 8490566 w 12192000"/>
                  <a:gd name="connsiteY47" fmla="*/ 1420107 h 3333945"/>
                  <a:gd name="connsiteX48" fmla="*/ 8522884 w 12192000"/>
                  <a:gd name="connsiteY48" fmla="*/ 1315998 h 3333945"/>
                  <a:gd name="connsiteX49" fmla="*/ 9209539 w 12192000"/>
                  <a:gd name="connsiteY49" fmla="*/ 860852 h 3333945"/>
                  <a:gd name="connsiteX50" fmla="*/ 9359726 w 12192000"/>
                  <a:gd name="connsiteY50" fmla="*/ 875992 h 3333945"/>
                  <a:gd name="connsiteX51" fmla="*/ 9424992 w 12192000"/>
                  <a:gd name="connsiteY51" fmla="*/ 896252 h 3333945"/>
                  <a:gd name="connsiteX52" fmla="*/ 9466540 w 12192000"/>
                  <a:gd name="connsiteY52" fmla="*/ 762407 h 3333945"/>
                  <a:gd name="connsiteX53" fmla="*/ 10153195 w 12192000"/>
                  <a:gd name="connsiteY53" fmla="*/ 307261 h 3333945"/>
                  <a:gd name="connsiteX54" fmla="*/ 10266684 w 12192000"/>
                  <a:gd name="connsiteY54" fmla="*/ 315848 h 3333945"/>
                  <a:gd name="connsiteX55" fmla="*/ 10340743 w 12192000"/>
                  <a:gd name="connsiteY55" fmla="*/ 332916 h 3333945"/>
                  <a:gd name="connsiteX56" fmla="*/ 10351317 w 12192000"/>
                  <a:gd name="connsiteY56" fmla="*/ 298852 h 3333945"/>
                  <a:gd name="connsiteX57" fmla="*/ 10747828 w 12192000"/>
                  <a:gd name="connsiteY57" fmla="*/ 36027 h 3333945"/>
                  <a:gd name="connsiteX58" fmla="*/ 11104663 w 12192000"/>
                  <a:gd name="connsiteY58" fmla="*/ 225754 h 3333945"/>
                  <a:gd name="connsiteX59" fmla="*/ 11133959 w 12192000"/>
                  <a:gd name="connsiteY59" fmla="*/ 279728 h 3333945"/>
                  <a:gd name="connsiteX60" fmla="*/ 11182194 w 12192000"/>
                  <a:gd name="connsiteY60" fmla="*/ 230328 h 3333945"/>
                  <a:gd name="connsiteX61" fmla="*/ 11778337 w 12192000"/>
                  <a:gd name="connsiteY61" fmla="*/ 0 h 333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2192000" h="3333945">
                    <a:moveTo>
                      <a:pt x="11778337" y="0"/>
                    </a:moveTo>
                    <a:cubicBezTo>
                      <a:pt x="11900754" y="0"/>
                      <a:pt x="12017376" y="24810"/>
                      <a:pt x="12123449" y="69675"/>
                    </a:cubicBezTo>
                    <a:lnTo>
                      <a:pt x="12190403" y="106017"/>
                    </a:lnTo>
                    <a:lnTo>
                      <a:pt x="12190403" y="1448735"/>
                    </a:lnTo>
                    <a:lnTo>
                      <a:pt x="12192000" y="1448735"/>
                    </a:lnTo>
                    <a:lnTo>
                      <a:pt x="12192000" y="3333945"/>
                    </a:lnTo>
                    <a:lnTo>
                      <a:pt x="2408240" y="3333945"/>
                    </a:lnTo>
                    <a:lnTo>
                      <a:pt x="0" y="3333945"/>
                    </a:lnTo>
                    <a:lnTo>
                      <a:pt x="0" y="1448735"/>
                    </a:lnTo>
                    <a:lnTo>
                      <a:pt x="1304" y="1448735"/>
                    </a:lnTo>
                    <a:lnTo>
                      <a:pt x="1304" y="361911"/>
                    </a:lnTo>
                    <a:lnTo>
                      <a:pt x="148943" y="240098"/>
                    </a:lnTo>
                    <a:cubicBezTo>
                      <a:pt x="324997" y="121158"/>
                      <a:pt x="537232" y="51708"/>
                      <a:pt x="765689" y="51708"/>
                    </a:cubicBezTo>
                    <a:cubicBezTo>
                      <a:pt x="1070298" y="51708"/>
                      <a:pt x="1346069" y="175175"/>
                      <a:pt x="1545689" y="374794"/>
                    </a:cubicBezTo>
                    <a:lnTo>
                      <a:pt x="1597189" y="437213"/>
                    </a:lnTo>
                    <a:lnTo>
                      <a:pt x="1735940" y="394142"/>
                    </a:lnTo>
                    <a:cubicBezTo>
                      <a:pt x="1784688" y="384167"/>
                      <a:pt x="1835162" y="378928"/>
                      <a:pt x="1886859" y="378928"/>
                    </a:cubicBezTo>
                    <a:cubicBezTo>
                      <a:pt x="2093647" y="378928"/>
                      <a:pt x="2280859" y="462746"/>
                      <a:pt x="2416374" y="598260"/>
                    </a:cubicBezTo>
                    <a:lnTo>
                      <a:pt x="2499879" y="699470"/>
                    </a:lnTo>
                    <a:lnTo>
                      <a:pt x="2511008" y="690287"/>
                    </a:lnTo>
                    <a:cubicBezTo>
                      <a:pt x="2580720" y="643191"/>
                      <a:pt x="2664759" y="615690"/>
                      <a:pt x="2755221" y="615690"/>
                    </a:cubicBezTo>
                    <a:cubicBezTo>
                      <a:pt x="2936145" y="615690"/>
                      <a:pt x="3091377" y="725692"/>
                      <a:pt x="3157686" y="882462"/>
                    </a:cubicBezTo>
                    <a:lnTo>
                      <a:pt x="3177228" y="945417"/>
                    </a:lnTo>
                    <a:lnTo>
                      <a:pt x="3236922" y="891164"/>
                    </a:lnTo>
                    <a:cubicBezTo>
                      <a:pt x="3427600" y="733803"/>
                      <a:pt x="3672054" y="639273"/>
                      <a:pt x="3938587" y="639273"/>
                    </a:cubicBezTo>
                    <a:cubicBezTo>
                      <a:pt x="4081372" y="639273"/>
                      <a:pt x="4217821" y="666402"/>
                      <a:pt x="4343060" y="715787"/>
                    </a:cubicBezTo>
                    <a:lnTo>
                      <a:pt x="4376308" y="731304"/>
                    </a:lnTo>
                    <a:lnTo>
                      <a:pt x="4388883" y="720929"/>
                    </a:lnTo>
                    <a:cubicBezTo>
                      <a:pt x="4457564" y="674530"/>
                      <a:pt x="4540359" y="647436"/>
                      <a:pt x="4629484" y="647436"/>
                    </a:cubicBezTo>
                    <a:cubicBezTo>
                      <a:pt x="4867148" y="647436"/>
                      <a:pt x="5059811" y="840100"/>
                      <a:pt x="5059811" y="1077764"/>
                    </a:cubicBezTo>
                    <a:cubicBezTo>
                      <a:pt x="5059811" y="1107472"/>
                      <a:pt x="5056802" y="1136477"/>
                      <a:pt x="5051069" y="1164490"/>
                    </a:cubicBezTo>
                    <a:lnTo>
                      <a:pt x="5050443" y="1166507"/>
                    </a:lnTo>
                    <a:lnTo>
                      <a:pt x="5089921" y="1154252"/>
                    </a:lnTo>
                    <a:cubicBezTo>
                      <a:pt x="5138433" y="1144325"/>
                      <a:pt x="5188662" y="1139112"/>
                      <a:pt x="5240109" y="1139112"/>
                    </a:cubicBezTo>
                    <a:cubicBezTo>
                      <a:pt x="5476441" y="1139112"/>
                      <a:pt x="5687079" y="1249124"/>
                      <a:pt x="5823606" y="1420731"/>
                    </a:cubicBezTo>
                    <a:lnTo>
                      <a:pt x="5843140" y="1448735"/>
                    </a:lnTo>
                    <a:lnTo>
                      <a:pt x="5929721" y="1448735"/>
                    </a:lnTo>
                    <a:lnTo>
                      <a:pt x="5951148" y="1406881"/>
                    </a:lnTo>
                    <a:cubicBezTo>
                      <a:pt x="6110030" y="1145396"/>
                      <a:pt x="6397563" y="970726"/>
                      <a:pt x="6725892" y="970726"/>
                    </a:cubicBezTo>
                    <a:cubicBezTo>
                      <a:pt x="7007317" y="970726"/>
                      <a:pt x="7258770" y="1099055"/>
                      <a:pt x="7424924" y="1300388"/>
                    </a:cubicBezTo>
                    <a:lnTo>
                      <a:pt x="7465610" y="1357615"/>
                    </a:lnTo>
                    <a:lnTo>
                      <a:pt x="7473843" y="1342446"/>
                    </a:lnTo>
                    <a:cubicBezTo>
                      <a:pt x="7551176" y="1227979"/>
                      <a:pt x="7682138" y="1152719"/>
                      <a:pt x="7830678" y="1152719"/>
                    </a:cubicBezTo>
                    <a:cubicBezTo>
                      <a:pt x="7949510" y="1152719"/>
                      <a:pt x="8057092" y="1200885"/>
                      <a:pt x="8134966" y="1278759"/>
                    </a:cubicBezTo>
                    <a:lnTo>
                      <a:pt x="8179874" y="1333188"/>
                    </a:lnTo>
                    <a:lnTo>
                      <a:pt x="8221201" y="1335275"/>
                    </a:lnTo>
                    <a:cubicBezTo>
                      <a:pt x="8296358" y="1342907"/>
                      <a:pt x="8368212" y="1361707"/>
                      <a:pt x="8435080" y="1389990"/>
                    </a:cubicBezTo>
                    <a:lnTo>
                      <a:pt x="8490566" y="1420107"/>
                    </a:lnTo>
                    <a:lnTo>
                      <a:pt x="8522884" y="1315998"/>
                    </a:lnTo>
                    <a:cubicBezTo>
                      <a:pt x="8636014" y="1048527"/>
                      <a:pt x="8900859" y="860852"/>
                      <a:pt x="9209539" y="860852"/>
                    </a:cubicBezTo>
                    <a:cubicBezTo>
                      <a:pt x="9260986" y="860852"/>
                      <a:pt x="9311215" y="866065"/>
                      <a:pt x="9359726" y="875992"/>
                    </a:cubicBezTo>
                    <a:lnTo>
                      <a:pt x="9424992" y="896252"/>
                    </a:lnTo>
                    <a:lnTo>
                      <a:pt x="9466540" y="762407"/>
                    </a:lnTo>
                    <a:cubicBezTo>
                      <a:pt x="9579670" y="494936"/>
                      <a:pt x="9844515" y="307261"/>
                      <a:pt x="10153195" y="307261"/>
                    </a:cubicBezTo>
                    <a:cubicBezTo>
                      <a:pt x="10191780" y="307261"/>
                      <a:pt x="10229680" y="310194"/>
                      <a:pt x="10266684" y="315848"/>
                    </a:cubicBezTo>
                    <a:lnTo>
                      <a:pt x="10340743" y="332916"/>
                    </a:lnTo>
                    <a:lnTo>
                      <a:pt x="10351317" y="298852"/>
                    </a:lnTo>
                    <a:cubicBezTo>
                      <a:pt x="10416644" y="144401"/>
                      <a:pt x="10569580" y="36027"/>
                      <a:pt x="10747828" y="36027"/>
                    </a:cubicBezTo>
                    <a:cubicBezTo>
                      <a:pt x="10896368" y="36027"/>
                      <a:pt x="11027330" y="111287"/>
                      <a:pt x="11104663" y="225754"/>
                    </a:cubicBezTo>
                    <a:lnTo>
                      <a:pt x="11133959" y="279728"/>
                    </a:lnTo>
                    <a:lnTo>
                      <a:pt x="11182194" y="230328"/>
                    </a:lnTo>
                    <a:cubicBezTo>
                      <a:pt x="11339646" y="87221"/>
                      <a:pt x="11548806" y="0"/>
                      <a:pt x="117783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6644" y="2941608"/>
                <a:ext cx="2165726" cy="2241171"/>
              </a:xfrm>
              <a:prstGeom prst="rect">
                <a:avLst/>
              </a:prstGeom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3666" y="4419928"/>
                <a:ext cx="809770" cy="809770"/>
              </a:xfrm>
              <a:prstGeom prst="rect">
                <a:avLst/>
              </a:prstGeom>
            </p:spPr>
          </p:pic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1041" y="3865302"/>
                <a:ext cx="1364396" cy="1364396"/>
              </a:xfrm>
              <a:prstGeom prst="rect">
                <a:avLst/>
              </a:prstGeom>
            </p:spPr>
          </p:pic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2055" y="3586964"/>
                <a:ext cx="1331064" cy="1798033"/>
              </a:xfrm>
              <a:prstGeom prst="rect">
                <a:avLst/>
              </a:prstGeom>
            </p:spPr>
          </p:pic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1408" y="3783025"/>
                <a:ext cx="1551201" cy="1551201"/>
              </a:xfrm>
              <a:prstGeom prst="rect">
                <a:avLst/>
              </a:prstGeom>
            </p:spPr>
          </p:pic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70141" y="3227945"/>
                <a:ext cx="1498101" cy="2123211"/>
              </a:xfrm>
              <a:prstGeom prst="rect">
                <a:avLst/>
              </a:prstGeom>
            </p:spPr>
          </p:pic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9681" y="4028536"/>
                <a:ext cx="1176120" cy="1176120"/>
              </a:xfrm>
              <a:prstGeom prst="rect">
                <a:avLst/>
              </a:prstGeom>
            </p:spPr>
          </p:pic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7496" y="3896865"/>
                <a:ext cx="1353595" cy="1353595"/>
              </a:xfrm>
              <a:prstGeom prst="rect">
                <a:avLst/>
              </a:prstGeom>
            </p:spPr>
          </p:pic>
        </p:grpSp>
        <p:sp>
          <p:nvSpPr>
            <p:cNvPr id="3" name="직사각형 2"/>
            <p:cNvSpPr/>
            <p:nvPr/>
          </p:nvSpPr>
          <p:spPr>
            <a:xfrm>
              <a:off x="3950898" y="3915834"/>
              <a:ext cx="5098210" cy="147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58540" y="1449641"/>
            <a:ext cx="10077856" cy="5344236"/>
            <a:chOff x="749914" y="1449641"/>
            <a:chExt cx="10077856" cy="534423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70" y="1449641"/>
              <a:ext cx="10058400" cy="5344236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749914" y="5822938"/>
              <a:ext cx="10058400" cy="3612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69370" y="1837426"/>
              <a:ext cx="10038944" cy="1984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303252" y="1863306"/>
              <a:ext cx="560717" cy="1380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309004" y="3758232"/>
              <a:ext cx="560717" cy="1380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306134" y="3194641"/>
              <a:ext cx="560717" cy="1380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303263" y="2812205"/>
              <a:ext cx="560717" cy="1380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0168406" y="2970352"/>
              <a:ext cx="4265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096015" y="3338418"/>
              <a:ext cx="131256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514271" y="1863306"/>
              <a:ext cx="288837" cy="1380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02412" y="341223"/>
            <a:ext cx="645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Calibri" panose="020F0502020204030204"/>
              </a:rPr>
              <a:t>Appendix.01</a:t>
            </a:r>
            <a:endParaRPr lang="ko-KR" altLang="en-US" sz="1600" b="1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711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7D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853737" y="2682375"/>
            <a:ext cx="6157883" cy="1493249"/>
            <a:chOff x="3940665" y="356674"/>
            <a:chExt cx="6157883" cy="1493249"/>
          </a:xfrm>
        </p:grpSpPr>
        <p:sp>
          <p:nvSpPr>
            <p:cNvPr id="5" name="TextBox 4"/>
            <p:cNvSpPr txBox="1"/>
            <p:nvPr/>
          </p:nvSpPr>
          <p:spPr>
            <a:xfrm>
              <a:off x="5115463" y="926678"/>
              <a:ext cx="247983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5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감사합니다</a:t>
              </a:r>
              <a:endPara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H="1">
              <a:off x="4626245" y="647237"/>
              <a:ext cx="266476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3940665" y="792865"/>
              <a:ext cx="266476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6276551" y="1697386"/>
              <a:ext cx="1764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4579787" y="1849923"/>
              <a:ext cx="266476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현 10"/>
            <p:cNvSpPr/>
            <p:nvPr/>
          </p:nvSpPr>
          <p:spPr>
            <a:xfrm>
              <a:off x="8399688" y="592222"/>
              <a:ext cx="1086114" cy="1086114"/>
            </a:xfrm>
            <a:prstGeom prst="chord">
              <a:avLst>
                <a:gd name="adj1" fmla="val 10343950"/>
                <a:gd name="adj2" fmla="val 50921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9501659">
              <a:off x="8242760" y="356674"/>
              <a:ext cx="1855788" cy="1190625"/>
            </a:xfrm>
            <a:custGeom>
              <a:avLst/>
              <a:gdLst>
                <a:gd name="T0" fmla="*/ 174 w 3507"/>
                <a:gd name="T1" fmla="*/ 3 h 2251"/>
                <a:gd name="T2" fmla="*/ 190 w 3507"/>
                <a:gd name="T3" fmla="*/ 21 h 2251"/>
                <a:gd name="T4" fmla="*/ 1569 w 3507"/>
                <a:gd name="T5" fmla="*/ 1116 h 2251"/>
                <a:gd name="T6" fmla="*/ 3083 w 3507"/>
                <a:gd name="T7" fmla="*/ 1685 h 2251"/>
                <a:gd name="T8" fmla="*/ 3135 w 3507"/>
                <a:gd name="T9" fmla="*/ 1709 h 2251"/>
                <a:gd name="T10" fmla="*/ 3193 w 3507"/>
                <a:gd name="T11" fmla="*/ 1744 h 2251"/>
                <a:gd name="T12" fmla="*/ 3256 w 3507"/>
                <a:gd name="T13" fmla="*/ 1787 h 2251"/>
                <a:gd name="T14" fmla="*/ 3321 w 3507"/>
                <a:gd name="T15" fmla="*/ 1839 h 2251"/>
                <a:gd name="T16" fmla="*/ 3382 w 3507"/>
                <a:gd name="T17" fmla="*/ 1894 h 2251"/>
                <a:gd name="T18" fmla="*/ 3434 w 3507"/>
                <a:gd name="T19" fmla="*/ 1952 h 2251"/>
                <a:gd name="T20" fmla="*/ 3475 w 3507"/>
                <a:gd name="T21" fmla="*/ 2010 h 2251"/>
                <a:gd name="T22" fmla="*/ 3501 w 3507"/>
                <a:gd name="T23" fmla="*/ 2066 h 2251"/>
                <a:gd name="T24" fmla="*/ 3507 w 3507"/>
                <a:gd name="T25" fmla="*/ 2118 h 2251"/>
                <a:gd name="T26" fmla="*/ 3491 w 3507"/>
                <a:gd name="T27" fmla="*/ 2162 h 2251"/>
                <a:gd name="T28" fmla="*/ 3455 w 3507"/>
                <a:gd name="T29" fmla="*/ 2196 h 2251"/>
                <a:gd name="T30" fmla="*/ 3403 w 3507"/>
                <a:gd name="T31" fmla="*/ 2221 h 2251"/>
                <a:gd name="T32" fmla="*/ 3339 w 3507"/>
                <a:gd name="T33" fmla="*/ 2238 h 2251"/>
                <a:gd name="T34" fmla="*/ 3266 w 3507"/>
                <a:gd name="T35" fmla="*/ 2248 h 2251"/>
                <a:gd name="T36" fmla="*/ 3189 w 3507"/>
                <a:gd name="T37" fmla="*/ 2251 h 2251"/>
                <a:gd name="T38" fmla="*/ 3111 w 3507"/>
                <a:gd name="T39" fmla="*/ 2249 h 2251"/>
                <a:gd name="T40" fmla="*/ 3036 w 3507"/>
                <a:gd name="T41" fmla="*/ 2243 h 2251"/>
                <a:gd name="T42" fmla="*/ 2969 w 3507"/>
                <a:gd name="T43" fmla="*/ 2232 h 2251"/>
                <a:gd name="T44" fmla="*/ 2911 w 3507"/>
                <a:gd name="T45" fmla="*/ 2218 h 2251"/>
                <a:gd name="T46" fmla="*/ 2503 w 3507"/>
                <a:gd name="T47" fmla="*/ 2065 h 2251"/>
                <a:gd name="T48" fmla="*/ 988 w 3507"/>
                <a:gd name="T49" fmla="*/ 1923 h 2251"/>
                <a:gd name="T50" fmla="*/ 959 w 3507"/>
                <a:gd name="T51" fmla="*/ 1895 h 2251"/>
                <a:gd name="T52" fmla="*/ 942 w 3507"/>
                <a:gd name="T53" fmla="*/ 1853 h 2251"/>
                <a:gd name="T54" fmla="*/ 946 w 3507"/>
                <a:gd name="T55" fmla="*/ 1809 h 2251"/>
                <a:gd name="T56" fmla="*/ 969 w 3507"/>
                <a:gd name="T57" fmla="*/ 1770 h 2251"/>
                <a:gd name="T58" fmla="*/ 299 w 3507"/>
                <a:gd name="T59" fmla="*/ 1235 h 2251"/>
                <a:gd name="T60" fmla="*/ 52 w 3507"/>
                <a:gd name="T61" fmla="*/ 978 h 2251"/>
                <a:gd name="T62" fmla="*/ 33 w 3507"/>
                <a:gd name="T63" fmla="*/ 943 h 2251"/>
                <a:gd name="T64" fmla="*/ 7 w 3507"/>
                <a:gd name="T65" fmla="*/ 910 h 2251"/>
                <a:gd name="T66" fmla="*/ 0 w 3507"/>
                <a:gd name="T67" fmla="*/ 868 h 2251"/>
                <a:gd name="T68" fmla="*/ 16 w 3507"/>
                <a:gd name="T69" fmla="*/ 827 h 2251"/>
                <a:gd name="T70" fmla="*/ 47 w 3507"/>
                <a:gd name="T71" fmla="*/ 800 h 2251"/>
                <a:gd name="T72" fmla="*/ 89 w 3507"/>
                <a:gd name="T73" fmla="*/ 793 h 2251"/>
                <a:gd name="T74" fmla="*/ 124 w 3507"/>
                <a:gd name="T75" fmla="*/ 760 h 2251"/>
                <a:gd name="T76" fmla="*/ 160 w 3507"/>
                <a:gd name="T77" fmla="*/ 726 h 2251"/>
                <a:gd name="T78" fmla="*/ 127 w 3507"/>
                <a:gd name="T79" fmla="*/ 24 h 2251"/>
                <a:gd name="T80" fmla="*/ 140 w 3507"/>
                <a:gd name="T81" fmla="*/ 6 h 2251"/>
                <a:gd name="T82" fmla="*/ 164 w 3507"/>
                <a:gd name="T83" fmla="*/ 0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07" h="2251">
                  <a:moveTo>
                    <a:pt x="164" y="0"/>
                  </a:moveTo>
                  <a:lnTo>
                    <a:pt x="174" y="3"/>
                  </a:lnTo>
                  <a:lnTo>
                    <a:pt x="184" y="10"/>
                  </a:lnTo>
                  <a:lnTo>
                    <a:pt x="190" y="21"/>
                  </a:lnTo>
                  <a:lnTo>
                    <a:pt x="505" y="715"/>
                  </a:lnTo>
                  <a:lnTo>
                    <a:pt x="1569" y="1116"/>
                  </a:lnTo>
                  <a:lnTo>
                    <a:pt x="2506" y="1468"/>
                  </a:lnTo>
                  <a:lnTo>
                    <a:pt x="3083" y="1685"/>
                  </a:lnTo>
                  <a:lnTo>
                    <a:pt x="3108" y="1696"/>
                  </a:lnTo>
                  <a:lnTo>
                    <a:pt x="3135" y="1709"/>
                  </a:lnTo>
                  <a:lnTo>
                    <a:pt x="3163" y="1725"/>
                  </a:lnTo>
                  <a:lnTo>
                    <a:pt x="3193" y="1744"/>
                  </a:lnTo>
                  <a:lnTo>
                    <a:pt x="3224" y="1765"/>
                  </a:lnTo>
                  <a:lnTo>
                    <a:pt x="3256" y="1787"/>
                  </a:lnTo>
                  <a:lnTo>
                    <a:pt x="3290" y="1812"/>
                  </a:lnTo>
                  <a:lnTo>
                    <a:pt x="3321" y="1839"/>
                  </a:lnTo>
                  <a:lnTo>
                    <a:pt x="3352" y="1866"/>
                  </a:lnTo>
                  <a:lnTo>
                    <a:pt x="3382" y="1894"/>
                  </a:lnTo>
                  <a:lnTo>
                    <a:pt x="3408" y="1923"/>
                  </a:lnTo>
                  <a:lnTo>
                    <a:pt x="3434" y="1952"/>
                  </a:lnTo>
                  <a:lnTo>
                    <a:pt x="3456" y="1981"/>
                  </a:lnTo>
                  <a:lnTo>
                    <a:pt x="3475" y="2010"/>
                  </a:lnTo>
                  <a:lnTo>
                    <a:pt x="3491" y="2039"/>
                  </a:lnTo>
                  <a:lnTo>
                    <a:pt x="3501" y="2066"/>
                  </a:lnTo>
                  <a:lnTo>
                    <a:pt x="3507" y="2093"/>
                  </a:lnTo>
                  <a:lnTo>
                    <a:pt x="3507" y="2118"/>
                  </a:lnTo>
                  <a:lnTo>
                    <a:pt x="3501" y="2142"/>
                  </a:lnTo>
                  <a:lnTo>
                    <a:pt x="3491" y="2162"/>
                  </a:lnTo>
                  <a:lnTo>
                    <a:pt x="3476" y="2180"/>
                  </a:lnTo>
                  <a:lnTo>
                    <a:pt x="3455" y="2196"/>
                  </a:lnTo>
                  <a:lnTo>
                    <a:pt x="3431" y="2209"/>
                  </a:lnTo>
                  <a:lnTo>
                    <a:pt x="3403" y="2221"/>
                  </a:lnTo>
                  <a:lnTo>
                    <a:pt x="3372" y="2231"/>
                  </a:lnTo>
                  <a:lnTo>
                    <a:pt x="3339" y="2238"/>
                  </a:lnTo>
                  <a:lnTo>
                    <a:pt x="3303" y="2244"/>
                  </a:lnTo>
                  <a:lnTo>
                    <a:pt x="3266" y="2248"/>
                  </a:lnTo>
                  <a:lnTo>
                    <a:pt x="3229" y="2250"/>
                  </a:lnTo>
                  <a:lnTo>
                    <a:pt x="3189" y="2251"/>
                  </a:lnTo>
                  <a:lnTo>
                    <a:pt x="3151" y="2251"/>
                  </a:lnTo>
                  <a:lnTo>
                    <a:pt x="3111" y="2249"/>
                  </a:lnTo>
                  <a:lnTo>
                    <a:pt x="3074" y="2247"/>
                  </a:lnTo>
                  <a:lnTo>
                    <a:pt x="3036" y="2243"/>
                  </a:lnTo>
                  <a:lnTo>
                    <a:pt x="3002" y="2237"/>
                  </a:lnTo>
                  <a:lnTo>
                    <a:pt x="2969" y="2232"/>
                  </a:lnTo>
                  <a:lnTo>
                    <a:pt x="2938" y="2225"/>
                  </a:lnTo>
                  <a:lnTo>
                    <a:pt x="2911" y="2218"/>
                  </a:lnTo>
                  <a:lnTo>
                    <a:pt x="2888" y="2209"/>
                  </a:lnTo>
                  <a:lnTo>
                    <a:pt x="2503" y="2065"/>
                  </a:lnTo>
                  <a:lnTo>
                    <a:pt x="1005" y="1931"/>
                  </a:lnTo>
                  <a:lnTo>
                    <a:pt x="988" y="1923"/>
                  </a:lnTo>
                  <a:lnTo>
                    <a:pt x="972" y="1911"/>
                  </a:lnTo>
                  <a:lnTo>
                    <a:pt x="959" y="1895"/>
                  </a:lnTo>
                  <a:lnTo>
                    <a:pt x="948" y="1874"/>
                  </a:lnTo>
                  <a:lnTo>
                    <a:pt x="942" y="1853"/>
                  </a:lnTo>
                  <a:lnTo>
                    <a:pt x="942" y="1830"/>
                  </a:lnTo>
                  <a:lnTo>
                    <a:pt x="946" y="1809"/>
                  </a:lnTo>
                  <a:lnTo>
                    <a:pt x="955" y="1788"/>
                  </a:lnTo>
                  <a:lnTo>
                    <a:pt x="969" y="1770"/>
                  </a:lnTo>
                  <a:lnTo>
                    <a:pt x="1573" y="1715"/>
                  </a:lnTo>
                  <a:lnTo>
                    <a:pt x="299" y="1235"/>
                  </a:lnTo>
                  <a:lnTo>
                    <a:pt x="57" y="1001"/>
                  </a:lnTo>
                  <a:lnTo>
                    <a:pt x="52" y="978"/>
                  </a:lnTo>
                  <a:lnTo>
                    <a:pt x="51" y="954"/>
                  </a:lnTo>
                  <a:lnTo>
                    <a:pt x="33" y="943"/>
                  </a:lnTo>
                  <a:lnTo>
                    <a:pt x="17" y="928"/>
                  </a:lnTo>
                  <a:lnTo>
                    <a:pt x="7" y="910"/>
                  </a:lnTo>
                  <a:lnTo>
                    <a:pt x="1" y="889"/>
                  </a:lnTo>
                  <a:lnTo>
                    <a:pt x="0" y="868"/>
                  </a:lnTo>
                  <a:lnTo>
                    <a:pt x="5" y="846"/>
                  </a:lnTo>
                  <a:lnTo>
                    <a:pt x="16" y="827"/>
                  </a:lnTo>
                  <a:lnTo>
                    <a:pt x="30" y="812"/>
                  </a:lnTo>
                  <a:lnTo>
                    <a:pt x="47" y="800"/>
                  </a:lnTo>
                  <a:lnTo>
                    <a:pt x="67" y="794"/>
                  </a:lnTo>
                  <a:lnTo>
                    <a:pt x="89" y="793"/>
                  </a:lnTo>
                  <a:lnTo>
                    <a:pt x="110" y="796"/>
                  </a:lnTo>
                  <a:lnTo>
                    <a:pt x="124" y="760"/>
                  </a:lnTo>
                  <a:lnTo>
                    <a:pt x="141" y="742"/>
                  </a:lnTo>
                  <a:lnTo>
                    <a:pt x="160" y="726"/>
                  </a:lnTo>
                  <a:lnTo>
                    <a:pt x="125" y="36"/>
                  </a:lnTo>
                  <a:lnTo>
                    <a:pt x="127" y="24"/>
                  </a:lnTo>
                  <a:lnTo>
                    <a:pt x="133" y="14"/>
                  </a:lnTo>
                  <a:lnTo>
                    <a:pt x="140" y="6"/>
                  </a:lnTo>
                  <a:lnTo>
                    <a:pt x="152" y="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 rot="19501659">
              <a:off x="8951527" y="810768"/>
              <a:ext cx="376238" cy="227013"/>
            </a:xfrm>
            <a:custGeom>
              <a:avLst/>
              <a:gdLst>
                <a:gd name="T0" fmla="*/ 94 w 711"/>
                <a:gd name="T1" fmla="*/ 0 h 428"/>
                <a:gd name="T2" fmla="*/ 113 w 711"/>
                <a:gd name="T3" fmla="*/ 1 h 428"/>
                <a:gd name="T4" fmla="*/ 133 w 711"/>
                <a:gd name="T5" fmla="*/ 6 h 428"/>
                <a:gd name="T6" fmla="*/ 711 w 711"/>
                <a:gd name="T7" fmla="*/ 428 h 428"/>
                <a:gd name="T8" fmla="*/ 85 w 711"/>
                <a:gd name="T9" fmla="*/ 192 h 428"/>
                <a:gd name="T10" fmla="*/ 0 w 711"/>
                <a:gd name="T11" fmla="*/ 104 h 428"/>
                <a:gd name="T12" fmla="*/ 1 w 711"/>
                <a:gd name="T13" fmla="*/ 81 h 428"/>
                <a:gd name="T14" fmla="*/ 8 w 711"/>
                <a:gd name="T15" fmla="*/ 59 h 428"/>
                <a:gd name="T16" fmla="*/ 19 w 711"/>
                <a:gd name="T17" fmla="*/ 39 h 428"/>
                <a:gd name="T18" fmla="*/ 34 w 711"/>
                <a:gd name="T19" fmla="*/ 23 h 428"/>
                <a:gd name="T20" fmla="*/ 54 w 711"/>
                <a:gd name="T21" fmla="*/ 11 h 428"/>
                <a:gd name="T22" fmla="*/ 75 w 711"/>
                <a:gd name="T23" fmla="*/ 3 h 428"/>
                <a:gd name="T24" fmla="*/ 94 w 711"/>
                <a:gd name="T2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1" h="428">
                  <a:moveTo>
                    <a:pt x="94" y="0"/>
                  </a:moveTo>
                  <a:lnTo>
                    <a:pt x="113" y="1"/>
                  </a:lnTo>
                  <a:lnTo>
                    <a:pt x="133" y="6"/>
                  </a:lnTo>
                  <a:lnTo>
                    <a:pt x="711" y="428"/>
                  </a:lnTo>
                  <a:lnTo>
                    <a:pt x="85" y="192"/>
                  </a:lnTo>
                  <a:lnTo>
                    <a:pt x="0" y="104"/>
                  </a:lnTo>
                  <a:lnTo>
                    <a:pt x="1" y="81"/>
                  </a:lnTo>
                  <a:lnTo>
                    <a:pt x="8" y="59"/>
                  </a:lnTo>
                  <a:lnTo>
                    <a:pt x="19" y="39"/>
                  </a:lnTo>
                  <a:lnTo>
                    <a:pt x="34" y="23"/>
                  </a:lnTo>
                  <a:lnTo>
                    <a:pt x="54" y="11"/>
                  </a:lnTo>
                  <a:lnTo>
                    <a:pt x="75" y="3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36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7D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4626245" y="647237"/>
            <a:ext cx="266476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3940665" y="792865"/>
            <a:ext cx="266476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6276551" y="1697386"/>
            <a:ext cx="176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4579787" y="1849923"/>
            <a:ext cx="266476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28"/>
          <p:cNvGrpSpPr>
            <a:grpSpLocks noChangeAspect="1"/>
          </p:cNvGrpSpPr>
          <p:nvPr/>
        </p:nvGrpSpPr>
        <p:grpSpPr bwMode="auto">
          <a:xfrm>
            <a:off x="1130081" y="3234917"/>
            <a:ext cx="221760" cy="194083"/>
            <a:chOff x="496" y="4251"/>
            <a:chExt cx="641" cy="561"/>
          </a:xfrm>
          <a:solidFill>
            <a:schemeClr val="bg1"/>
          </a:solidFill>
        </p:grpSpPr>
        <p:sp>
          <p:nvSpPr>
            <p:cNvPr id="1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882079" y="897354"/>
            <a:ext cx="2060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9" name="Group 28"/>
          <p:cNvGrpSpPr>
            <a:grpSpLocks noChangeAspect="1"/>
          </p:cNvGrpSpPr>
          <p:nvPr/>
        </p:nvGrpSpPr>
        <p:grpSpPr bwMode="auto">
          <a:xfrm>
            <a:off x="1130081" y="3483488"/>
            <a:ext cx="221760" cy="194083"/>
            <a:chOff x="496" y="4251"/>
            <a:chExt cx="641" cy="561"/>
          </a:xfrm>
          <a:solidFill>
            <a:schemeClr val="bg1"/>
          </a:solidFill>
        </p:grpSpPr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자유형 48"/>
          <p:cNvSpPr/>
          <p:nvPr/>
        </p:nvSpPr>
        <p:spPr>
          <a:xfrm>
            <a:off x="0" y="1140708"/>
            <a:ext cx="12192000" cy="3333945"/>
          </a:xfrm>
          <a:custGeom>
            <a:avLst/>
            <a:gdLst>
              <a:gd name="connsiteX0" fmla="*/ 11778337 w 12192000"/>
              <a:gd name="connsiteY0" fmla="*/ 0 h 3333945"/>
              <a:gd name="connsiteX1" fmla="*/ 12123449 w 12192000"/>
              <a:gd name="connsiteY1" fmla="*/ 69675 h 3333945"/>
              <a:gd name="connsiteX2" fmla="*/ 12190403 w 12192000"/>
              <a:gd name="connsiteY2" fmla="*/ 106017 h 3333945"/>
              <a:gd name="connsiteX3" fmla="*/ 12190403 w 12192000"/>
              <a:gd name="connsiteY3" fmla="*/ 1448735 h 3333945"/>
              <a:gd name="connsiteX4" fmla="*/ 12192000 w 12192000"/>
              <a:gd name="connsiteY4" fmla="*/ 1448735 h 3333945"/>
              <a:gd name="connsiteX5" fmla="*/ 12192000 w 12192000"/>
              <a:gd name="connsiteY5" fmla="*/ 3333945 h 3333945"/>
              <a:gd name="connsiteX6" fmla="*/ 2408240 w 12192000"/>
              <a:gd name="connsiteY6" fmla="*/ 3333945 h 3333945"/>
              <a:gd name="connsiteX7" fmla="*/ 0 w 12192000"/>
              <a:gd name="connsiteY7" fmla="*/ 3333945 h 3333945"/>
              <a:gd name="connsiteX8" fmla="*/ 0 w 12192000"/>
              <a:gd name="connsiteY8" fmla="*/ 1448735 h 3333945"/>
              <a:gd name="connsiteX9" fmla="*/ 1304 w 12192000"/>
              <a:gd name="connsiteY9" fmla="*/ 1448735 h 3333945"/>
              <a:gd name="connsiteX10" fmla="*/ 1304 w 12192000"/>
              <a:gd name="connsiteY10" fmla="*/ 361911 h 3333945"/>
              <a:gd name="connsiteX11" fmla="*/ 148943 w 12192000"/>
              <a:gd name="connsiteY11" fmla="*/ 240098 h 3333945"/>
              <a:gd name="connsiteX12" fmla="*/ 765689 w 12192000"/>
              <a:gd name="connsiteY12" fmla="*/ 51708 h 3333945"/>
              <a:gd name="connsiteX13" fmla="*/ 1545689 w 12192000"/>
              <a:gd name="connsiteY13" fmla="*/ 374794 h 3333945"/>
              <a:gd name="connsiteX14" fmla="*/ 1597189 w 12192000"/>
              <a:gd name="connsiteY14" fmla="*/ 437213 h 3333945"/>
              <a:gd name="connsiteX15" fmla="*/ 1735940 w 12192000"/>
              <a:gd name="connsiteY15" fmla="*/ 394142 h 3333945"/>
              <a:gd name="connsiteX16" fmla="*/ 1886859 w 12192000"/>
              <a:gd name="connsiteY16" fmla="*/ 378928 h 3333945"/>
              <a:gd name="connsiteX17" fmla="*/ 2416374 w 12192000"/>
              <a:gd name="connsiteY17" fmla="*/ 598260 h 3333945"/>
              <a:gd name="connsiteX18" fmla="*/ 2499879 w 12192000"/>
              <a:gd name="connsiteY18" fmla="*/ 699470 h 3333945"/>
              <a:gd name="connsiteX19" fmla="*/ 2511008 w 12192000"/>
              <a:gd name="connsiteY19" fmla="*/ 690287 h 3333945"/>
              <a:gd name="connsiteX20" fmla="*/ 2755221 w 12192000"/>
              <a:gd name="connsiteY20" fmla="*/ 615690 h 3333945"/>
              <a:gd name="connsiteX21" fmla="*/ 3157686 w 12192000"/>
              <a:gd name="connsiteY21" fmla="*/ 882462 h 3333945"/>
              <a:gd name="connsiteX22" fmla="*/ 3177228 w 12192000"/>
              <a:gd name="connsiteY22" fmla="*/ 945417 h 3333945"/>
              <a:gd name="connsiteX23" fmla="*/ 3236922 w 12192000"/>
              <a:gd name="connsiteY23" fmla="*/ 891164 h 3333945"/>
              <a:gd name="connsiteX24" fmla="*/ 3938587 w 12192000"/>
              <a:gd name="connsiteY24" fmla="*/ 639273 h 3333945"/>
              <a:gd name="connsiteX25" fmla="*/ 4343060 w 12192000"/>
              <a:gd name="connsiteY25" fmla="*/ 715787 h 3333945"/>
              <a:gd name="connsiteX26" fmla="*/ 4376308 w 12192000"/>
              <a:gd name="connsiteY26" fmla="*/ 731304 h 3333945"/>
              <a:gd name="connsiteX27" fmla="*/ 4388883 w 12192000"/>
              <a:gd name="connsiteY27" fmla="*/ 720929 h 3333945"/>
              <a:gd name="connsiteX28" fmla="*/ 4629484 w 12192000"/>
              <a:gd name="connsiteY28" fmla="*/ 647436 h 3333945"/>
              <a:gd name="connsiteX29" fmla="*/ 5059811 w 12192000"/>
              <a:gd name="connsiteY29" fmla="*/ 1077764 h 3333945"/>
              <a:gd name="connsiteX30" fmla="*/ 5051069 w 12192000"/>
              <a:gd name="connsiteY30" fmla="*/ 1164490 h 3333945"/>
              <a:gd name="connsiteX31" fmla="*/ 5050443 w 12192000"/>
              <a:gd name="connsiteY31" fmla="*/ 1166507 h 3333945"/>
              <a:gd name="connsiteX32" fmla="*/ 5089921 w 12192000"/>
              <a:gd name="connsiteY32" fmla="*/ 1154252 h 3333945"/>
              <a:gd name="connsiteX33" fmla="*/ 5240109 w 12192000"/>
              <a:gd name="connsiteY33" fmla="*/ 1139112 h 3333945"/>
              <a:gd name="connsiteX34" fmla="*/ 5823606 w 12192000"/>
              <a:gd name="connsiteY34" fmla="*/ 1420731 h 3333945"/>
              <a:gd name="connsiteX35" fmla="*/ 5843140 w 12192000"/>
              <a:gd name="connsiteY35" fmla="*/ 1448735 h 3333945"/>
              <a:gd name="connsiteX36" fmla="*/ 5929721 w 12192000"/>
              <a:gd name="connsiteY36" fmla="*/ 1448735 h 3333945"/>
              <a:gd name="connsiteX37" fmla="*/ 5951148 w 12192000"/>
              <a:gd name="connsiteY37" fmla="*/ 1406881 h 3333945"/>
              <a:gd name="connsiteX38" fmla="*/ 6725892 w 12192000"/>
              <a:gd name="connsiteY38" fmla="*/ 970726 h 3333945"/>
              <a:gd name="connsiteX39" fmla="*/ 7424924 w 12192000"/>
              <a:gd name="connsiteY39" fmla="*/ 1300388 h 3333945"/>
              <a:gd name="connsiteX40" fmla="*/ 7465610 w 12192000"/>
              <a:gd name="connsiteY40" fmla="*/ 1357615 h 3333945"/>
              <a:gd name="connsiteX41" fmla="*/ 7473843 w 12192000"/>
              <a:gd name="connsiteY41" fmla="*/ 1342446 h 3333945"/>
              <a:gd name="connsiteX42" fmla="*/ 7830678 w 12192000"/>
              <a:gd name="connsiteY42" fmla="*/ 1152719 h 3333945"/>
              <a:gd name="connsiteX43" fmla="*/ 8134966 w 12192000"/>
              <a:gd name="connsiteY43" fmla="*/ 1278759 h 3333945"/>
              <a:gd name="connsiteX44" fmla="*/ 8179874 w 12192000"/>
              <a:gd name="connsiteY44" fmla="*/ 1333188 h 3333945"/>
              <a:gd name="connsiteX45" fmla="*/ 8221201 w 12192000"/>
              <a:gd name="connsiteY45" fmla="*/ 1335275 h 3333945"/>
              <a:gd name="connsiteX46" fmla="*/ 8435080 w 12192000"/>
              <a:gd name="connsiteY46" fmla="*/ 1389990 h 3333945"/>
              <a:gd name="connsiteX47" fmla="*/ 8490566 w 12192000"/>
              <a:gd name="connsiteY47" fmla="*/ 1420107 h 3333945"/>
              <a:gd name="connsiteX48" fmla="*/ 8522884 w 12192000"/>
              <a:gd name="connsiteY48" fmla="*/ 1315998 h 3333945"/>
              <a:gd name="connsiteX49" fmla="*/ 9209539 w 12192000"/>
              <a:gd name="connsiteY49" fmla="*/ 860852 h 3333945"/>
              <a:gd name="connsiteX50" fmla="*/ 9359726 w 12192000"/>
              <a:gd name="connsiteY50" fmla="*/ 875992 h 3333945"/>
              <a:gd name="connsiteX51" fmla="*/ 9424992 w 12192000"/>
              <a:gd name="connsiteY51" fmla="*/ 896252 h 3333945"/>
              <a:gd name="connsiteX52" fmla="*/ 9466540 w 12192000"/>
              <a:gd name="connsiteY52" fmla="*/ 762407 h 3333945"/>
              <a:gd name="connsiteX53" fmla="*/ 10153195 w 12192000"/>
              <a:gd name="connsiteY53" fmla="*/ 307261 h 3333945"/>
              <a:gd name="connsiteX54" fmla="*/ 10266684 w 12192000"/>
              <a:gd name="connsiteY54" fmla="*/ 315848 h 3333945"/>
              <a:gd name="connsiteX55" fmla="*/ 10340743 w 12192000"/>
              <a:gd name="connsiteY55" fmla="*/ 332916 h 3333945"/>
              <a:gd name="connsiteX56" fmla="*/ 10351317 w 12192000"/>
              <a:gd name="connsiteY56" fmla="*/ 298852 h 3333945"/>
              <a:gd name="connsiteX57" fmla="*/ 10747828 w 12192000"/>
              <a:gd name="connsiteY57" fmla="*/ 36027 h 3333945"/>
              <a:gd name="connsiteX58" fmla="*/ 11104663 w 12192000"/>
              <a:gd name="connsiteY58" fmla="*/ 225754 h 3333945"/>
              <a:gd name="connsiteX59" fmla="*/ 11133959 w 12192000"/>
              <a:gd name="connsiteY59" fmla="*/ 279728 h 3333945"/>
              <a:gd name="connsiteX60" fmla="*/ 11182194 w 12192000"/>
              <a:gd name="connsiteY60" fmla="*/ 230328 h 3333945"/>
              <a:gd name="connsiteX61" fmla="*/ 11778337 w 12192000"/>
              <a:gd name="connsiteY61" fmla="*/ 0 h 333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2192000" h="3333945">
                <a:moveTo>
                  <a:pt x="11778337" y="0"/>
                </a:moveTo>
                <a:cubicBezTo>
                  <a:pt x="11900754" y="0"/>
                  <a:pt x="12017376" y="24810"/>
                  <a:pt x="12123449" y="69675"/>
                </a:cubicBezTo>
                <a:lnTo>
                  <a:pt x="12190403" y="106017"/>
                </a:lnTo>
                <a:lnTo>
                  <a:pt x="12190403" y="1448735"/>
                </a:lnTo>
                <a:lnTo>
                  <a:pt x="12192000" y="1448735"/>
                </a:lnTo>
                <a:lnTo>
                  <a:pt x="12192000" y="3333945"/>
                </a:lnTo>
                <a:lnTo>
                  <a:pt x="2408240" y="3333945"/>
                </a:lnTo>
                <a:lnTo>
                  <a:pt x="0" y="3333945"/>
                </a:lnTo>
                <a:lnTo>
                  <a:pt x="0" y="1448735"/>
                </a:lnTo>
                <a:lnTo>
                  <a:pt x="1304" y="1448735"/>
                </a:lnTo>
                <a:lnTo>
                  <a:pt x="1304" y="361911"/>
                </a:lnTo>
                <a:lnTo>
                  <a:pt x="148943" y="240098"/>
                </a:lnTo>
                <a:cubicBezTo>
                  <a:pt x="324997" y="121158"/>
                  <a:pt x="537232" y="51708"/>
                  <a:pt x="765689" y="51708"/>
                </a:cubicBezTo>
                <a:cubicBezTo>
                  <a:pt x="1070298" y="51708"/>
                  <a:pt x="1346069" y="175175"/>
                  <a:pt x="1545689" y="374794"/>
                </a:cubicBezTo>
                <a:lnTo>
                  <a:pt x="1597189" y="437213"/>
                </a:lnTo>
                <a:lnTo>
                  <a:pt x="1735940" y="394142"/>
                </a:lnTo>
                <a:cubicBezTo>
                  <a:pt x="1784688" y="384167"/>
                  <a:pt x="1835162" y="378928"/>
                  <a:pt x="1886859" y="378928"/>
                </a:cubicBezTo>
                <a:cubicBezTo>
                  <a:pt x="2093647" y="378928"/>
                  <a:pt x="2280859" y="462746"/>
                  <a:pt x="2416374" y="598260"/>
                </a:cubicBezTo>
                <a:lnTo>
                  <a:pt x="2499879" y="699470"/>
                </a:lnTo>
                <a:lnTo>
                  <a:pt x="2511008" y="690287"/>
                </a:lnTo>
                <a:cubicBezTo>
                  <a:pt x="2580720" y="643191"/>
                  <a:pt x="2664759" y="615690"/>
                  <a:pt x="2755221" y="615690"/>
                </a:cubicBezTo>
                <a:cubicBezTo>
                  <a:pt x="2936145" y="615690"/>
                  <a:pt x="3091377" y="725692"/>
                  <a:pt x="3157686" y="882462"/>
                </a:cubicBezTo>
                <a:lnTo>
                  <a:pt x="3177228" y="945417"/>
                </a:lnTo>
                <a:lnTo>
                  <a:pt x="3236922" y="891164"/>
                </a:lnTo>
                <a:cubicBezTo>
                  <a:pt x="3427600" y="733803"/>
                  <a:pt x="3672054" y="639273"/>
                  <a:pt x="3938587" y="639273"/>
                </a:cubicBezTo>
                <a:cubicBezTo>
                  <a:pt x="4081372" y="639273"/>
                  <a:pt x="4217821" y="666402"/>
                  <a:pt x="4343060" y="715787"/>
                </a:cubicBezTo>
                <a:lnTo>
                  <a:pt x="4376308" y="731304"/>
                </a:lnTo>
                <a:lnTo>
                  <a:pt x="4388883" y="720929"/>
                </a:lnTo>
                <a:cubicBezTo>
                  <a:pt x="4457564" y="674530"/>
                  <a:pt x="4540359" y="647436"/>
                  <a:pt x="4629484" y="647436"/>
                </a:cubicBezTo>
                <a:cubicBezTo>
                  <a:pt x="4867148" y="647436"/>
                  <a:pt x="5059811" y="840100"/>
                  <a:pt x="5059811" y="1077764"/>
                </a:cubicBezTo>
                <a:cubicBezTo>
                  <a:pt x="5059811" y="1107472"/>
                  <a:pt x="5056802" y="1136477"/>
                  <a:pt x="5051069" y="1164490"/>
                </a:cubicBezTo>
                <a:lnTo>
                  <a:pt x="5050443" y="1166507"/>
                </a:lnTo>
                <a:lnTo>
                  <a:pt x="5089921" y="1154252"/>
                </a:lnTo>
                <a:cubicBezTo>
                  <a:pt x="5138433" y="1144325"/>
                  <a:pt x="5188662" y="1139112"/>
                  <a:pt x="5240109" y="1139112"/>
                </a:cubicBezTo>
                <a:cubicBezTo>
                  <a:pt x="5476441" y="1139112"/>
                  <a:pt x="5687079" y="1249124"/>
                  <a:pt x="5823606" y="1420731"/>
                </a:cubicBezTo>
                <a:lnTo>
                  <a:pt x="5843140" y="1448735"/>
                </a:lnTo>
                <a:lnTo>
                  <a:pt x="5929721" y="1448735"/>
                </a:lnTo>
                <a:lnTo>
                  <a:pt x="5951148" y="1406881"/>
                </a:lnTo>
                <a:cubicBezTo>
                  <a:pt x="6110030" y="1145396"/>
                  <a:pt x="6397563" y="970726"/>
                  <a:pt x="6725892" y="970726"/>
                </a:cubicBezTo>
                <a:cubicBezTo>
                  <a:pt x="7007317" y="970726"/>
                  <a:pt x="7258770" y="1099055"/>
                  <a:pt x="7424924" y="1300388"/>
                </a:cubicBezTo>
                <a:lnTo>
                  <a:pt x="7465610" y="1357615"/>
                </a:lnTo>
                <a:lnTo>
                  <a:pt x="7473843" y="1342446"/>
                </a:lnTo>
                <a:cubicBezTo>
                  <a:pt x="7551176" y="1227979"/>
                  <a:pt x="7682138" y="1152719"/>
                  <a:pt x="7830678" y="1152719"/>
                </a:cubicBezTo>
                <a:cubicBezTo>
                  <a:pt x="7949510" y="1152719"/>
                  <a:pt x="8057092" y="1200885"/>
                  <a:pt x="8134966" y="1278759"/>
                </a:cubicBezTo>
                <a:lnTo>
                  <a:pt x="8179874" y="1333188"/>
                </a:lnTo>
                <a:lnTo>
                  <a:pt x="8221201" y="1335275"/>
                </a:lnTo>
                <a:cubicBezTo>
                  <a:pt x="8296358" y="1342907"/>
                  <a:pt x="8368212" y="1361707"/>
                  <a:pt x="8435080" y="1389990"/>
                </a:cubicBezTo>
                <a:lnTo>
                  <a:pt x="8490566" y="1420107"/>
                </a:lnTo>
                <a:lnTo>
                  <a:pt x="8522884" y="1315998"/>
                </a:lnTo>
                <a:cubicBezTo>
                  <a:pt x="8636014" y="1048527"/>
                  <a:pt x="8900859" y="860852"/>
                  <a:pt x="9209539" y="860852"/>
                </a:cubicBezTo>
                <a:cubicBezTo>
                  <a:pt x="9260986" y="860852"/>
                  <a:pt x="9311215" y="866065"/>
                  <a:pt x="9359726" y="875992"/>
                </a:cubicBezTo>
                <a:lnTo>
                  <a:pt x="9424992" y="896252"/>
                </a:lnTo>
                <a:lnTo>
                  <a:pt x="9466540" y="762407"/>
                </a:lnTo>
                <a:cubicBezTo>
                  <a:pt x="9579670" y="494936"/>
                  <a:pt x="9844515" y="307261"/>
                  <a:pt x="10153195" y="307261"/>
                </a:cubicBezTo>
                <a:cubicBezTo>
                  <a:pt x="10191780" y="307261"/>
                  <a:pt x="10229680" y="310194"/>
                  <a:pt x="10266684" y="315848"/>
                </a:cubicBezTo>
                <a:lnTo>
                  <a:pt x="10340743" y="332916"/>
                </a:lnTo>
                <a:lnTo>
                  <a:pt x="10351317" y="298852"/>
                </a:lnTo>
                <a:cubicBezTo>
                  <a:pt x="10416644" y="144401"/>
                  <a:pt x="10569580" y="36027"/>
                  <a:pt x="10747828" y="36027"/>
                </a:cubicBezTo>
                <a:cubicBezTo>
                  <a:pt x="10896368" y="36027"/>
                  <a:pt x="11027330" y="111287"/>
                  <a:pt x="11104663" y="225754"/>
                </a:cubicBezTo>
                <a:lnTo>
                  <a:pt x="11133959" y="279728"/>
                </a:lnTo>
                <a:lnTo>
                  <a:pt x="11182194" y="230328"/>
                </a:lnTo>
                <a:cubicBezTo>
                  <a:pt x="11339646" y="87221"/>
                  <a:pt x="11548806" y="0"/>
                  <a:pt x="11778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4313412"/>
            <a:ext cx="12192000" cy="2398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Group 28"/>
          <p:cNvGrpSpPr>
            <a:grpSpLocks noChangeAspect="1"/>
          </p:cNvGrpSpPr>
          <p:nvPr/>
        </p:nvGrpSpPr>
        <p:grpSpPr bwMode="auto">
          <a:xfrm>
            <a:off x="1889766" y="5493490"/>
            <a:ext cx="277001" cy="242430"/>
            <a:chOff x="496" y="4251"/>
            <a:chExt cx="641" cy="561"/>
          </a:xfrm>
          <a:solidFill>
            <a:schemeClr val="bg1"/>
          </a:solidFill>
        </p:grpSpPr>
        <p:sp>
          <p:nvSpPr>
            <p:cNvPr id="6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479299" y="3342524"/>
            <a:ext cx="3257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개요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</a:rPr>
              <a:t>프로젝트 방향성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0" name="Group 28"/>
          <p:cNvGrpSpPr>
            <a:grpSpLocks noChangeAspect="1"/>
          </p:cNvGrpSpPr>
          <p:nvPr/>
        </p:nvGrpSpPr>
        <p:grpSpPr bwMode="auto">
          <a:xfrm>
            <a:off x="630283" y="3918196"/>
            <a:ext cx="243473" cy="213087"/>
            <a:chOff x="496" y="4251"/>
            <a:chExt cx="641" cy="561"/>
          </a:xfrm>
          <a:solidFill>
            <a:srgbClr val="002060"/>
          </a:solidFill>
        </p:grpSpPr>
        <p:sp>
          <p:nvSpPr>
            <p:cNvPr id="81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141229" y="3310215"/>
            <a:ext cx="3257409" cy="1661993"/>
            <a:chOff x="3253374" y="3318841"/>
            <a:chExt cx="3257409" cy="1661993"/>
          </a:xfrm>
        </p:grpSpPr>
        <p:grpSp>
          <p:nvGrpSpPr>
            <p:cNvPr id="62" name="Group 28"/>
            <p:cNvGrpSpPr>
              <a:grpSpLocks noChangeAspect="1"/>
            </p:cNvGrpSpPr>
            <p:nvPr/>
          </p:nvGrpSpPr>
          <p:grpSpPr bwMode="auto">
            <a:xfrm>
              <a:off x="3404358" y="3918196"/>
              <a:ext cx="243473" cy="213087"/>
              <a:chOff x="496" y="4251"/>
              <a:chExt cx="641" cy="561"/>
            </a:xfrm>
            <a:solidFill>
              <a:srgbClr val="002060"/>
            </a:solidFill>
          </p:grpSpPr>
          <p:sp>
            <p:nvSpPr>
              <p:cNvPr id="63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9" name="Group 28"/>
            <p:cNvGrpSpPr>
              <a:grpSpLocks noChangeAspect="1"/>
            </p:cNvGrpSpPr>
            <p:nvPr/>
          </p:nvGrpSpPr>
          <p:grpSpPr bwMode="auto">
            <a:xfrm>
              <a:off x="3393501" y="4256318"/>
              <a:ext cx="243473" cy="213087"/>
              <a:chOff x="496" y="4251"/>
              <a:chExt cx="641" cy="561"/>
            </a:xfrm>
            <a:solidFill>
              <a:srgbClr val="002060"/>
            </a:solidFill>
          </p:grpSpPr>
          <p:sp>
            <p:nvSpPr>
              <p:cNvPr id="70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3253374" y="3318841"/>
              <a:ext cx="3257409" cy="166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rgbClr val="002060"/>
                  </a:solidFill>
                </a:rPr>
                <a:t>데이터 수집</a:t>
              </a:r>
              <a:endParaRPr lang="en-US" altLang="ko-KR" sz="2000" b="1" dirty="0" smtClean="0">
                <a:solidFill>
                  <a:srgbClr val="002060"/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     구글 이미지 </a:t>
              </a:r>
              <a:r>
                <a:rPr lang="ko-KR" altLang="en-US" sz="1600" dirty="0" err="1" smtClean="0">
                  <a:solidFill>
                    <a:schemeClr val="accent1">
                      <a:lumMod val="75000"/>
                    </a:schemeClr>
                  </a:solidFill>
                </a:rPr>
                <a:t>크롤링</a:t>
              </a:r>
              <a:endParaRPr lang="en-US" altLang="ko-KR" sz="1600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     데이터 정제</a:t>
              </a:r>
              <a:endParaRPr lang="en-US" altLang="ko-KR" sz="1600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데이터 </a:t>
              </a:r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탐색</a:t>
              </a:r>
              <a:endParaRPr lang="en-US" altLang="ko-K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48" name="Group 28"/>
            <p:cNvGrpSpPr>
              <a:grpSpLocks noChangeAspect="1"/>
            </p:cNvGrpSpPr>
            <p:nvPr/>
          </p:nvGrpSpPr>
          <p:grpSpPr bwMode="auto">
            <a:xfrm>
              <a:off x="3361075" y="4642184"/>
              <a:ext cx="243473" cy="213087"/>
              <a:chOff x="496" y="4251"/>
              <a:chExt cx="641" cy="561"/>
            </a:xfrm>
            <a:solidFill>
              <a:srgbClr val="002060"/>
            </a:solidFill>
          </p:grpSpPr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086701" y="3291895"/>
            <a:ext cx="2512428" cy="2031325"/>
            <a:chOff x="6345494" y="3317773"/>
            <a:chExt cx="2512428" cy="2031325"/>
          </a:xfrm>
        </p:grpSpPr>
        <p:sp>
          <p:nvSpPr>
            <p:cNvPr id="16" name="직사각형 15"/>
            <p:cNvSpPr/>
            <p:nvPr/>
          </p:nvSpPr>
          <p:spPr>
            <a:xfrm>
              <a:off x="6345494" y="3317773"/>
              <a:ext cx="2512428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rgbClr val="002060"/>
                  </a:solidFill>
                </a:rPr>
                <a:t>모델링</a:t>
              </a:r>
              <a:endParaRPr lang="en-US" altLang="ko-KR" sz="2000" b="1" dirty="0" smtClean="0">
                <a:solidFill>
                  <a:srgbClr val="002060"/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     모델 구성</a:t>
              </a:r>
              <a:endParaRPr lang="en-US" altLang="ko-KR" sz="1600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     모델 훈련 및 평가</a:t>
              </a:r>
              <a:endParaRPr lang="en-US" altLang="ko-KR" sz="1600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모델 성능 개선</a:t>
              </a:r>
              <a:endParaRPr lang="en-US" altLang="ko-KR" sz="1600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</a:p>
          </p:txBody>
        </p:sp>
        <p:grpSp>
          <p:nvGrpSpPr>
            <p:cNvPr id="72" name="Group 28"/>
            <p:cNvGrpSpPr>
              <a:grpSpLocks noChangeAspect="1"/>
            </p:cNvGrpSpPr>
            <p:nvPr/>
          </p:nvGrpSpPr>
          <p:grpSpPr bwMode="auto">
            <a:xfrm>
              <a:off x="6496477" y="3916210"/>
              <a:ext cx="243473" cy="213087"/>
              <a:chOff x="496" y="4251"/>
              <a:chExt cx="641" cy="561"/>
            </a:xfrm>
            <a:solidFill>
              <a:srgbClr val="002060"/>
            </a:solidFill>
          </p:grpSpPr>
          <p:sp>
            <p:nvSpPr>
              <p:cNvPr id="73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5" name="Group 28"/>
            <p:cNvGrpSpPr>
              <a:grpSpLocks noChangeAspect="1"/>
            </p:cNvGrpSpPr>
            <p:nvPr/>
          </p:nvGrpSpPr>
          <p:grpSpPr bwMode="auto">
            <a:xfrm>
              <a:off x="6485620" y="4254332"/>
              <a:ext cx="243473" cy="213087"/>
              <a:chOff x="496" y="4251"/>
              <a:chExt cx="641" cy="561"/>
            </a:xfrm>
            <a:solidFill>
              <a:srgbClr val="002060"/>
            </a:solidFill>
          </p:grpSpPr>
          <p:sp>
            <p:nvSpPr>
              <p:cNvPr id="76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2" name="Group 28"/>
            <p:cNvGrpSpPr>
              <a:grpSpLocks noChangeAspect="1"/>
            </p:cNvGrpSpPr>
            <p:nvPr/>
          </p:nvGrpSpPr>
          <p:grpSpPr bwMode="auto">
            <a:xfrm>
              <a:off x="6461667" y="4624711"/>
              <a:ext cx="243473" cy="213087"/>
              <a:chOff x="496" y="4251"/>
              <a:chExt cx="641" cy="561"/>
            </a:xfrm>
            <a:solidFill>
              <a:srgbClr val="002060"/>
            </a:solidFill>
          </p:grpSpPr>
          <p:sp>
            <p:nvSpPr>
              <p:cNvPr id="53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8761537" y="3289814"/>
            <a:ext cx="3399045" cy="1661993"/>
            <a:chOff x="8683895" y="3315692"/>
            <a:chExt cx="3399045" cy="1661993"/>
          </a:xfrm>
        </p:grpSpPr>
        <p:sp>
          <p:nvSpPr>
            <p:cNvPr id="17" name="직사각형 16"/>
            <p:cNvSpPr/>
            <p:nvPr/>
          </p:nvSpPr>
          <p:spPr>
            <a:xfrm>
              <a:off x="8683895" y="3397172"/>
              <a:ext cx="3257409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825531" y="3315692"/>
              <a:ext cx="3257409" cy="166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rgbClr val="002060"/>
                  </a:solidFill>
                </a:rPr>
                <a:t>예측 및 결과 시각화</a:t>
              </a:r>
              <a:endParaRPr lang="en-US" altLang="ko-KR" sz="2000" b="1" dirty="0" smtClean="0">
                <a:solidFill>
                  <a:srgbClr val="002060"/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     예측 하기</a:t>
              </a:r>
              <a:endParaRPr lang="en-US" altLang="ko-KR" sz="16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     예측 결과 시각화</a:t>
              </a:r>
              <a:endParaRPr lang="en-US" altLang="ko-KR" sz="1600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accent1">
                      <a:lumMod val="75000"/>
                    </a:schemeClr>
                  </a:solidFill>
                </a:rPr>
                <a:t>     </a:t>
              </a:r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요약</a:t>
              </a:r>
              <a:endParaRPr lang="en-US" altLang="ko-KR" sz="1600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55" name="Group 28"/>
            <p:cNvGrpSpPr>
              <a:grpSpLocks noChangeAspect="1"/>
            </p:cNvGrpSpPr>
            <p:nvPr/>
          </p:nvGrpSpPr>
          <p:grpSpPr bwMode="auto">
            <a:xfrm>
              <a:off x="8959298" y="3923868"/>
              <a:ext cx="243473" cy="213087"/>
              <a:chOff x="496" y="4251"/>
              <a:chExt cx="641" cy="561"/>
            </a:xfrm>
            <a:solidFill>
              <a:srgbClr val="002060"/>
            </a:solidFill>
          </p:grpSpPr>
          <p:sp>
            <p:nvSpPr>
              <p:cNvPr id="56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8" name="Group 28"/>
            <p:cNvGrpSpPr>
              <a:grpSpLocks noChangeAspect="1"/>
            </p:cNvGrpSpPr>
            <p:nvPr/>
          </p:nvGrpSpPr>
          <p:grpSpPr bwMode="auto">
            <a:xfrm>
              <a:off x="8982305" y="4257424"/>
              <a:ext cx="243473" cy="213087"/>
              <a:chOff x="496" y="4251"/>
              <a:chExt cx="641" cy="561"/>
            </a:xfrm>
            <a:solidFill>
              <a:srgbClr val="002060"/>
            </a:solidFill>
          </p:grpSpPr>
          <p:sp>
            <p:nvSpPr>
              <p:cNvPr id="65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7" name="Group 28"/>
            <p:cNvGrpSpPr>
              <a:grpSpLocks noChangeAspect="1"/>
            </p:cNvGrpSpPr>
            <p:nvPr/>
          </p:nvGrpSpPr>
          <p:grpSpPr bwMode="auto">
            <a:xfrm>
              <a:off x="8979428" y="4651363"/>
              <a:ext cx="243473" cy="213087"/>
              <a:chOff x="496" y="4251"/>
              <a:chExt cx="641" cy="561"/>
            </a:xfrm>
            <a:solidFill>
              <a:srgbClr val="002060"/>
            </a:solidFill>
          </p:grpSpPr>
          <p:sp>
            <p:nvSpPr>
              <p:cNvPr id="68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32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자유형 146"/>
          <p:cNvSpPr/>
          <p:nvPr/>
        </p:nvSpPr>
        <p:spPr>
          <a:xfrm flipV="1">
            <a:off x="1" y="78431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자유형 144"/>
          <p:cNvSpPr/>
          <p:nvPr/>
        </p:nvSpPr>
        <p:spPr>
          <a:xfrm flipV="1">
            <a:off x="1" y="-9696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rgbClr val="C7D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9365142" y="188809"/>
            <a:ext cx="2318908" cy="724477"/>
            <a:chOff x="9365142" y="188809"/>
            <a:chExt cx="2318908" cy="724477"/>
          </a:xfrm>
        </p:grpSpPr>
        <p:grpSp>
          <p:nvGrpSpPr>
            <p:cNvPr id="4" name="그룹 3"/>
            <p:cNvGrpSpPr/>
            <p:nvPr/>
          </p:nvGrpSpPr>
          <p:grpSpPr>
            <a:xfrm>
              <a:off x="10836940" y="188809"/>
              <a:ext cx="847110" cy="603298"/>
              <a:chOff x="8242760" y="356674"/>
              <a:chExt cx="1855788" cy="1321662"/>
            </a:xfrm>
          </p:grpSpPr>
          <p:sp>
            <p:nvSpPr>
              <p:cNvPr id="148" name="현 147"/>
              <p:cNvSpPr/>
              <p:nvPr/>
            </p:nvSpPr>
            <p:spPr>
              <a:xfrm>
                <a:off x="8399688" y="592222"/>
                <a:ext cx="1086114" cy="1086114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Group 4"/>
              <p:cNvGrpSpPr>
                <a:grpSpLocks noChangeAspect="1"/>
              </p:cNvGrpSpPr>
              <p:nvPr/>
            </p:nvGrpSpPr>
            <p:grpSpPr bwMode="auto">
              <a:xfrm rot="19501659">
                <a:off x="8242760" y="356674"/>
                <a:ext cx="1855788" cy="1190625"/>
                <a:chOff x="2916" y="429"/>
                <a:chExt cx="1169" cy="750"/>
              </a:xfrm>
              <a:solidFill>
                <a:schemeClr val="bg1"/>
              </a:solidFill>
            </p:grpSpPr>
            <p:sp>
              <p:nvSpPr>
                <p:cNvPr id="150" name="Freeform 6"/>
                <p:cNvSpPr>
                  <a:spLocks/>
                </p:cNvSpPr>
                <p:nvPr/>
              </p:nvSpPr>
              <p:spPr bwMode="auto">
                <a:xfrm>
                  <a:off x="2916" y="429"/>
                  <a:ext cx="1169" cy="750"/>
                </a:xfrm>
                <a:custGeom>
                  <a:avLst/>
                  <a:gdLst>
                    <a:gd name="T0" fmla="*/ 174 w 3507"/>
                    <a:gd name="T1" fmla="*/ 3 h 2251"/>
                    <a:gd name="T2" fmla="*/ 190 w 3507"/>
                    <a:gd name="T3" fmla="*/ 21 h 2251"/>
                    <a:gd name="T4" fmla="*/ 1569 w 3507"/>
                    <a:gd name="T5" fmla="*/ 1116 h 2251"/>
                    <a:gd name="T6" fmla="*/ 3083 w 3507"/>
                    <a:gd name="T7" fmla="*/ 1685 h 2251"/>
                    <a:gd name="T8" fmla="*/ 3135 w 3507"/>
                    <a:gd name="T9" fmla="*/ 1709 h 2251"/>
                    <a:gd name="T10" fmla="*/ 3193 w 3507"/>
                    <a:gd name="T11" fmla="*/ 1744 h 2251"/>
                    <a:gd name="T12" fmla="*/ 3256 w 3507"/>
                    <a:gd name="T13" fmla="*/ 1787 h 2251"/>
                    <a:gd name="T14" fmla="*/ 3321 w 3507"/>
                    <a:gd name="T15" fmla="*/ 1839 h 2251"/>
                    <a:gd name="T16" fmla="*/ 3382 w 3507"/>
                    <a:gd name="T17" fmla="*/ 1894 h 2251"/>
                    <a:gd name="T18" fmla="*/ 3434 w 3507"/>
                    <a:gd name="T19" fmla="*/ 1952 h 2251"/>
                    <a:gd name="T20" fmla="*/ 3475 w 3507"/>
                    <a:gd name="T21" fmla="*/ 2010 h 2251"/>
                    <a:gd name="T22" fmla="*/ 3501 w 3507"/>
                    <a:gd name="T23" fmla="*/ 2066 h 2251"/>
                    <a:gd name="T24" fmla="*/ 3507 w 3507"/>
                    <a:gd name="T25" fmla="*/ 2118 h 2251"/>
                    <a:gd name="T26" fmla="*/ 3491 w 3507"/>
                    <a:gd name="T27" fmla="*/ 2162 h 2251"/>
                    <a:gd name="T28" fmla="*/ 3455 w 3507"/>
                    <a:gd name="T29" fmla="*/ 2196 h 2251"/>
                    <a:gd name="T30" fmla="*/ 3403 w 3507"/>
                    <a:gd name="T31" fmla="*/ 2221 h 2251"/>
                    <a:gd name="T32" fmla="*/ 3339 w 3507"/>
                    <a:gd name="T33" fmla="*/ 2238 h 2251"/>
                    <a:gd name="T34" fmla="*/ 3266 w 3507"/>
                    <a:gd name="T35" fmla="*/ 2248 h 2251"/>
                    <a:gd name="T36" fmla="*/ 3189 w 3507"/>
                    <a:gd name="T37" fmla="*/ 2251 h 2251"/>
                    <a:gd name="T38" fmla="*/ 3111 w 3507"/>
                    <a:gd name="T39" fmla="*/ 2249 h 2251"/>
                    <a:gd name="T40" fmla="*/ 3036 w 3507"/>
                    <a:gd name="T41" fmla="*/ 2243 h 2251"/>
                    <a:gd name="T42" fmla="*/ 2969 w 3507"/>
                    <a:gd name="T43" fmla="*/ 2232 h 2251"/>
                    <a:gd name="T44" fmla="*/ 2911 w 3507"/>
                    <a:gd name="T45" fmla="*/ 2218 h 2251"/>
                    <a:gd name="T46" fmla="*/ 2503 w 3507"/>
                    <a:gd name="T47" fmla="*/ 2065 h 2251"/>
                    <a:gd name="T48" fmla="*/ 988 w 3507"/>
                    <a:gd name="T49" fmla="*/ 1923 h 2251"/>
                    <a:gd name="T50" fmla="*/ 959 w 3507"/>
                    <a:gd name="T51" fmla="*/ 1895 h 2251"/>
                    <a:gd name="T52" fmla="*/ 942 w 3507"/>
                    <a:gd name="T53" fmla="*/ 1853 h 2251"/>
                    <a:gd name="T54" fmla="*/ 946 w 3507"/>
                    <a:gd name="T55" fmla="*/ 1809 h 2251"/>
                    <a:gd name="T56" fmla="*/ 969 w 3507"/>
                    <a:gd name="T57" fmla="*/ 1770 h 2251"/>
                    <a:gd name="T58" fmla="*/ 299 w 3507"/>
                    <a:gd name="T59" fmla="*/ 1235 h 2251"/>
                    <a:gd name="T60" fmla="*/ 52 w 3507"/>
                    <a:gd name="T61" fmla="*/ 978 h 2251"/>
                    <a:gd name="T62" fmla="*/ 33 w 3507"/>
                    <a:gd name="T63" fmla="*/ 943 h 2251"/>
                    <a:gd name="T64" fmla="*/ 7 w 3507"/>
                    <a:gd name="T65" fmla="*/ 910 h 2251"/>
                    <a:gd name="T66" fmla="*/ 0 w 3507"/>
                    <a:gd name="T67" fmla="*/ 868 h 2251"/>
                    <a:gd name="T68" fmla="*/ 16 w 3507"/>
                    <a:gd name="T69" fmla="*/ 827 h 2251"/>
                    <a:gd name="T70" fmla="*/ 47 w 3507"/>
                    <a:gd name="T71" fmla="*/ 800 h 2251"/>
                    <a:gd name="T72" fmla="*/ 89 w 3507"/>
                    <a:gd name="T73" fmla="*/ 793 h 2251"/>
                    <a:gd name="T74" fmla="*/ 124 w 3507"/>
                    <a:gd name="T75" fmla="*/ 760 h 2251"/>
                    <a:gd name="T76" fmla="*/ 160 w 3507"/>
                    <a:gd name="T77" fmla="*/ 726 h 2251"/>
                    <a:gd name="T78" fmla="*/ 127 w 3507"/>
                    <a:gd name="T79" fmla="*/ 24 h 2251"/>
                    <a:gd name="T80" fmla="*/ 140 w 3507"/>
                    <a:gd name="T81" fmla="*/ 6 h 2251"/>
                    <a:gd name="T82" fmla="*/ 164 w 3507"/>
                    <a:gd name="T83" fmla="*/ 0 h 2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7" h="2251">
                      <a:moveTo>
                        <a:pt x="164" y="0"/>
                      </a:moveTo>
                      <a:lnTo>
                        <a:pt x="174" y="3"/>
                      </a:lnTo>
                      <a:lnTo>
                        <a:pt x="184" y="10"/>
                      </a:lnTo>
                      <a:lnTo>
                        <a:pt x="190" y="21"/>
                      </a:lnTo>
                      <a:lnTo>
                        <a:pt x="505" y="715"/>
                      </a:lnTo>
                      <a:lnTo>
                        <a:pt x="1569" y="1116"/>
                      </a:lnTo>
                      <a:lnTo>
                        <a:pt x="2506" y="1468"/>
                      </a:lnTo>
                      <a:lnTo>
                        <a:pt x="3083" y="1685"/>
                      </a:lnTo>
                      <a:lnTo>
                        <a:pt x="3108" y="1696"/>
                      </a:lnTo>
                      <a:lnTo>
                        <a:pt x="3135" y="1709"/>
                      </a:lnTo>
                      <a:lnTo>
                        <a:pt x="3163" y="1725"/>
                      </a:lnTo>
                      <a:lnTo>
                        <a:pt x="3193" y="1744"/>
                      </a:lnTo>
                      <a:lnTo>
                        <a:pt x="3224" y="1765"/>
                      </a:lnTo>
                      <a:lnTo>
                        <a:pt x="3256" y="1787"/>
                      </a:lnTo>
                      <a:lnTo>
                        <a:pt x="3290" y="1812"/>
                      </a:lnTo>
                      <a:lnTo>
                        <a:pt x="3321" y="1839"/>
                      </a:lnTo>
                      <a:lnTo>
                        <a:pt x="3352" y="1866"/>
                      </a:lnTo>
                      <a:lnTo>
                        <a:pt x="3382" y="1894"/>
                      </a:lnTo>
                      <a:lnTo>
                        <a:pt x="3408" y="1923"/>
                      </a:lnTo>
                      <a:lnTo>
                        <a:pt x="3434" y="1952"/>
                      </a:lnTo>
                      <a:lnTo>
                        <a:pt x="3456" y="1981"/>
                      </a:lnTo>
                      <a:lnTo>
                        <a:pt x="3475" y="2010"/>
                      </a:lnTo>
                      <a:lnTo>
                        <a:pt x="3491" y="2039"/>
                      </a:lnTo>
                      <a:lnTo>
                        <a:pt x="3501" y="2066"/>
                      </a:lnTo>
                      <a:lnTo>
                        <a:pt x="3507" y="2093"/>
                      </a:lnTo>
                      <a:lnTo>
                        <a:pt x="3507" y="2118"/>
                      </a:lnTo>
                      <a:lnTo>
                        <a:pt x="3501" y="2142"/>
                      </a:lnTo>
                      <a:lnTo>
                        <a:pt x="3491" y="2162"/>
                      </a:lnTo>
                      <a:lnTo>
                        <a:pt x="3476" y="2180"/>
                      </a:lnTo>
                      <a:lnTo>
                        <a:pt x="3455" y="2196"/>
                      </a:lnTo>
                      <a:lnTo>
                        <a:pt x="3431" y="2209"/>
                      </a:lnTo>
                      <a:lnTo>
                        <a:pt x="3403" y="2221"/>
                      </a:lnTo>
                      <a:lnTo>
                        <a:pt x="3372" y="2231"/>
                      </a:lnTo>
                      <a:lnTo>
                        <a:pt x="3339" y="2238"/>
                      </a:lnTo>
                      <a:lnTo>
                        <a:pt x="3303" y="2244"/>
                      </a:lnTo>
                      <a:lnTo>
                        <a:pt x="3266" y="2248"/>
                      </a:lnTo>
                      <a:lnTo>
                        <a:pt x="3229" y="2250"/>
                      </a:lnTo>
                      <a:lnTo>
                        <a:pt x="3189" y="2251"/>
                      </a:lnTo>
                      <a:lnTo>
                        <a:pt x="3151" y="2251"/>
                      </a:lnTo>
                      <a:lnTo>
                        <a:pt x="3111" y="2249"/>
                      </a:lnTo>
                      <a:lnTo>
                        <a:pt x="3074" y="2247"/>
                      </a:lnTo>
                      <a:lnTo>
                        <a:pt x="3036" y="2243"/>
                      </a:lnTo>
                      <a:lnTo>
                        <a:pt x="3002" y="2237"/>
                      </a:lnTo>
                      <a:lnTo>
                        <a:pt x="2969" y="2232"/>
                      </a:lnTo>
                      <a:lnTo>
                        <a:pt x="2938" y="2225"/>
                      </a:lnTo>
                      <a:lnTo>
                        <a:pt x="2911" y="2218"/>
                      </a:lnTo>
                      <a:lnTo>
                        <a:pt x="2888" y="2209"/>
                      </a:lnTo>
                      <a:lnTo>
                        <a:pt x="2503" y="2065"/>
                      </a:lnTo>
                      <a:lnTo>
                        <a:pt x="1005" y="1931"/>
                      </a:lnTo>
                      <a:lnTo>
                        <a:pt x="988" y="1923"/>
                      </a:lnTo>
                      <a:lnTo>
                        <a:pt x="972" y="1911"/>
                      </a:lnTo>
                      <a:lnTo>
                        <a:pt x="959" y="1895"/>
                      </a:lnTo>
                      <a:lnTo>
                        <a:pt x="948" y="1874"/>
                      </a:lnTo>
                      <a:lnTo>
                        <a:pt x="942" y="1853"/>
                      </a:lnTo>
                      <a:lnTo>
                        <a:pt x="942" y="1830"/>
                      </a:lnTo>
                      <a:lnTo>
                        <a:pt x="946" y="1809"/>
                      </a:lnTo>
                      <a:lnTo>
                        <a:pt x="955" y="1788"/>
                      </a:lnTo>
                      <a:lnTo>
                        <a:pt x="969" y="1770"/>
                      </a:lnTo>
                      <a:lnTo>
                        <a:pt x="1573" y="1715"/>
                      </a:lnTo>
                      <a:lnTo>
                        <a:pt x="299" y="1235"/>
                      </a:lnTo>
                      <a:lnTo>
                        <a:pt x="57" y="1001"/>
                      </a:lnTo>
                      <a:lnTo>
                        <a:pt x="52" y="978"/>
                      </a:lnTo>
                      <a:lnTo>
                        <a:pt x="51" y="954"/>
                      </a:lnTo>
                      <a:lnTo>
                        <a:pt x="33" y="943"/>
                      </a:lnTo>
                      <a:lnTo>
                        <a:pt x="17" y="928"/>
                      </a:lnTo>
                      <a:lnTo>
                        <a:pt x="7" y="910"/>
                      </a:lnTo>
                      <a:lnTo>
                        <a:pt x="1" y="889"/>
                      </a:lnTo>
                      <a:lnTo>
                        <a:pt x="0" y="868"/>
                      </a:lnTo>
                      <a:lnTo>
                        <a:pt x="5" y="846"/>
                      </a:lnTo>
                      <a:lnTo>
                        <a:pt x="16" y="827"/>
                      </a:lnTo>
                      <a:lnTo>
                        <a:pt x="30" y="812"/>
                      </a:lnTo>
                      <a:lnTo>
                        <a:pt x="47" y="800"/>
                      </a:lnTo>
                      <a:lnTo>
                        <a:pt x="67" y="794"/>
                      </a:lnTo>
                      <a:lnTo>
                        <a:pt x="89" y="793"/>
                      </a:lnTo>
                      <a:lnTo>
                        <a:pt x="110" y="796"/>
                      </a:lnTo>
                      <a:lnTo>
                        <a:pt x="124" y="760"/>
                      </a:lnTo>
                      <a:lnTo>
                        <a:pt x="141" y="742"/>
                      </a:lnTo>
                      <a:lnTo>
                        <a:pt x="160" y="726"/>
                      </a:lnTo>
                      <a:lnTo>
                        <a:pt x="125" y="36"/>
                      </a:lnTo>
                      <a:lnTo>
                        <a:pt x="127" y="24"/>
                      </a:lnTo>
                      <a:lnTo>
                        <a:pt x="133" y="14"/>
                      </a:lnTo>
                      <a:lnTo>
                        <a:pt x="140" y="6"/>
                      </a:lnTo>
                      <a:lnTo>
                        <a:pt x="152" y="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1" name="Freeform 7"/>
                <p:cNvSpPr>
                  <a:spLocks/>
                </p:cNvSpPr>
                <p:nvPr/>
              </p:nvSpPr>
              <p:spPr bwMode="auto">
                <a:xfrm>
                  <a:off x="3376" y="707"/>
                  <a:ext cx="237" cy="143"/>
                </a:xfrm>
                <a:custGeom>
                  <a:avLst/>
                  <a:gdLst>
                    <a:gd name="T0" fmla="*/ 94 w 711"/>
                    <a:gd name="T1" fmla="*/ 0 h 428"/>
                    <a:gd name="T2" fmla="*/ 113 w 711"/>
                    <a:gd name="T3" fmla="*/ 1 h 428"/>
                    <a:gd name="T4" fmla="*/ 133 w 711"/>
                    <a:gd name="T5" fmla="*/ 6 h 428"/>
                    <a:gd name="T6" fmla="*/ 711 w 711"/>
                    <a:gd name="T7" fmla="*/ 428 h 428"/>
                    <a:gd name="T8" fmla="*/ 85 w 711"/>
                    <a:gd name="T9" fmla="*/ 192 h 428"/>
                    <a:gd name="T10" fmla="*/ 0 w 711"/>
                    <a:gd name="T11" fmla="*/ 104 h 428"/>
                    <a:gd name="T12" fmla="*/ 1 w 711"/>
                    <a:gd name="T13" fmla="*/ 81 h 428"/>
                    <a:gd name="T14" fmla="*/ 8 w 711"/>
                    <a:gd name="T15" fmla="*/ 59 h 428"/>
                    <a:gd name="T16" fmla="*/ 19 w 711"/>
                    <a:gd name="T17" fmla="*/ 39 h 428"/>
                    <a:gd name="T18" fmla="*/ 34 w 711"/>
                    <a:gd name="T19" fmla="*/ 23 h 428"/>
                    <a:gd name="T20" fmla="*/ 54 w 711"/>
                    <a:gd name="T21" fmla="*/ 11 h 428"/>
                    <a:gd name="T22" fmla="*/ 75 w 711"/>
                    <a:gd name="T23" fmla="*/ 3 h 428"/>
                    <a:gd name="T24" fmla="*/ 94 w 711"/>
                    <a:gd name="T25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1" h="428">
                      <a:moveTo>
                        <a:pt x="94" y="0"/>
                      </a:moveTo>
                      <a:lnTo>
                        <a:pt x="113" y="1"/>
                      </a:lnTo>
                      <a:lnTo>
                        <a:pt x="133" y="6"/>
                      </a:lnTo>
                      <a:lnTo>
                        <a:pt x="711" y="428"/>
                      </a:lnTo>
                      <a:lnTo>
                        <a:pt x="85" y="192"/>
                      </a:lnTo>
                      <a:lnTo>
                        <a:pt x="0" y="104"/>
                      </a:lnTo>
                      <a:lnTo>
                        <a:pt x="1" y="81"/>
                      </a:lnTo>
                      <a:lnTo>
                        <a:pt x="8" y="59"/>
                      </a:lnTo>
                      <a:lnTo>
                        <a:pt x="19" y="39"/>
                      </a:lnTo>
                      <a:lnTo>
                        <a:pt x="34" y="23"/>
                      </a:lnTo>
                      <a:lnTo>
                        <a:pt x="54" y="11"/>
                      </a:lnTo>
                      <a:lnTo>
                        <a:pt x="75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53" name="직선 연결선 152"/>
            <p:cNvCxnSpPr/>
            <p:nvPr/>
          </p:nvCxnSpPr>
          <p:spPr>
            <a:xfrm flipV="1">
              <a:off x="9365142" y="567286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9724117" y="666152"/>
              <a:ext cx="877371" cy="24713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9602847" y="349521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7175012" y="5400136"/>
            <a:ext cx="5098210" cy="1570007"/>
            <a:chOff x="3950898" y="2493034"/>
            <a:chExt cx="5098210" cy="1570007"/>
          </a:xfrm>
        </p:grpSpPr>
        <p:grpSp>
          <p:nvGrpSpPr>
            <p:cNvPr id="95" name="그룹 94"/>
            <p:cNvGrpSpPr/>
            <p:nvPr/>
          </p:nvGrpSpPr>
          <p:grpSpPr>
            <a:xfrm flipH="1">
              <a:off x="4193095" y="2493034"/>
              <a:ext cx="4856013" cy="1518249"/>
              <a:chOff x="-406644" y="1848834"/>
              <a:chExt cx="12599040" cy="3536163"/>
            </a:xfrm>
          </p:grpSpPr>
          <p:sp>
            <p:nvSpPr>
              <p:cNvPr id="96" name="자유형 95"/>
              <p:cNvSpPr/>
              <p:nvPr/>
            </p:nvSpPr>
            <p:spPr>
              <a:xfrm>
                <a:off x="396" y="1848834"/>
                <a:ext cx="12192000" cy="3333945"/>
              </a:xfrm>
              <a:custGeom>
                <a:avLst/>
                <a:gdLst>
                  <a:gd name="connsiteX0" fmla="*/ 11778337 w 12192000"/>
                  <a:gd name="connsiteY0" fmla="*/ 0 h 3333945"/>
                  <a:gd name="connsiteX1" fmla="*/ 12123449 w 12192000"/>
                  <a:gd name="connsiteY1" fmla="*/ 69675 h 3333945"/>
                  <a:gd name="connsiteX2" fmla="*/ 12190403 w 12192000"/>
                  <a:gd name="connsiteY2" fmla="*/ 106017 h 3333945"/>
                  <a:gd name="connsiteX3" fmla="*/ 12190403 w 12192000"/>
                  <a:gd name="connsiteY3" fmla="*/ 1448735 h 3333945"/>
                  <a:gd name="connsiteX4" fmla="*/ 12192000 w 12192000"/>
                  <a:gd name="connsiteY4" fmla="*/ 1448735 h 3333945"/>
                  <a:gd name="connsiteX5" fmla="*/ 12192000 w 12192000"/>
                  <a:gd name="connsiteY5" fmla="*/ 3333945 h 3333945"/>
                  <a:gd name="connsiteX6" fmla="*/ 2408240 w 12192000"/>
                  <a:gd name="connsiteY6" fmla="*/ 3333945 h 3333945"/>
                  <a:gd name="connsiteX7" fmla="*/ 0 w 12192000"/>
                  <a:gd name="connsiteY7" fmla="*/ 3333945 h 3333945"/>
                  <a:gd name="connsiteX8" fmla="*/ 0 w 12192000"/>
                  <a:gd name="connsiteY8" fmla="*/ 1448735 h 3333945"/>
                  <a:gd name="connsiteX9" fmla="*/ 1304 w 12192000"/>
                  <a:gd name="connsiteY9" fmla="*/ 1448735 h 3333945"/>
                  <a:gd name="connsiteX10" fmla="*/ 1304 w 12192000"/>
                  <a:gd name="connsiteY10" fmla="*/ 361911 h 3333945"/>
                  <a:gd name="connsiteX11" fmla="*/ 148943 w 12192000"/>
                  <a:gd name="connsiteY11" fmla="*/ 240098 h 3333945"/>
                  <a:gd name="connsiteX12" fmla="*/ 765689 w 12192000"/>
                  <a:gd name="connsiteY12" fmla="*/ 51708 h 3333945"/>
                  <a:gd name="connsiteX13" fmla="*/ 1545689 w 12192000"/>
                  <a:gd name="connsiteY13" fmla="*/ 374794 h 3333945"/>
                  <a:gd name="connsiteX14" fmla="*/ 1597189 w 12192000"/>
                  <a:gd name="connsiteY14" fmla="*/ 437213 h 3333945"/>
                  <a:gd name="connsiteX15" fmla="*/ 1735940 w 12192000"/>
                  <a:gd name="connsiteY15" fmla="*/ 394142 h 3333945"/>
                  <a:gd name="connsiteX16" fmla="*/ 1886859 w 12192000"/>
                  <a:gd name="connsiteY16" fmla="*/ 378928 h 3333945"/>
                  <a:gd name="connsiteX17" fmla="*/ 2416374 w 12192000"/>
                  <a:gd name="connsiteY17" fmla="*/ 598260 h 3333945"/>
                  <a:gd name="connsiteX18" fmla="*/ 2499879 w 12192000"/>
                  <a:gd name="connsiteY18" fmla="*/ 699470 h 3333945"/>
                  <a:gd name="connsiteX19" fmla="*/ 2511008 w 12192000"/>
                  <a:gd name="connsiteY19" fmla="*/ 690287 h 3333945"/>
                  <a:gd name="connsiteX20" fmla="*/ 2755221 w 12192000"/>
                  <a:gd name="connsiteY20" fmla="*/ 615690 h 3333945"/>
                  <a:gd name="connsiteX21" fmla="*/ 3157686 w 12192000"/>
                  <a:gd name="connsiteY21" fmla="*/ 882462 h 3333945"/>
                  <a:gd name="connsiteX22" fmla="*/ 3177228 w 12192000"/>
                  <a:gd name="connsiteY22" fmla="*/ 945417 h 3333945"/>
                  <a:gd name="connsiteX23" fmla="*/ 3236922 w 12192000"/>
                  <a:gd name="connsiteY23" fmla="*/ 891164 h 3333945"/>
                  <a:gd name="connsiteX24" fmla="*/ 3938587 w 12192000"/>
                  <a:gd name="connsiteY24" fmla="*/ 639273 h 3333945"/>
                  <a:gd name="connsiteX25" fmla="*/ 4343060 w 12192000"/>
                  <a:gd name="connsiteY25" fmla="*/ 715787 h 3333945"/>
                  <a:gd name="connsiteX26" fmla="*/ 4376308 w 12192000"/>
                  <a:gd name="connsiteY26" fmla="*/ 731304 h 3333945"/>
                  <a:gd name="connsiteX27" fmla="*/ 4388883 w 12192000"/>
                  <a:gd name="connsiteY27" fmla="*/ 720929 h 3333945"/>
                  <a:gd name="connsiteX28" fmla="*/ 4629484 w 12192000"/>
                  <a:gd name="connsiteY28" fmla="*/ 647436 h 3333945"/>
                  <a:gd name="connsiteX29" fmla="*/ 5059811 w 12192000"/>
                  <a:gd name="connsiteY29" fmla="*/ 1077764 h 3333945"/>
                  <a:gd name="connsiteX30" fmla="*/ 5051069 w 12192000"/>
                  <a:gd name="connsiteY30" fmla="*/ 1164490 h 3333945"/>
                  <a:gd name="connsiteX31" fmla="*/ 5050443 w 12192000"/>
                  <a:gd name="connsiteY31" fmla="*/ 1166507 h 3333945"/>
                  <a:gd name="connsiteX32" fmla="*/ 5089921 w 12192000"/>
                  <a:gd name="connsiteY32" fmla="*/ 1154252 h 3333945"/>
                  <a:gd name="connsiteX33" fmla="*/ 5240109 w 12192000"/>
                  <a:gd name="connsiteY33" fmla="*/ 1139112 h 3333945"/>
                  <a:gd name="connsiteX34" fmla="*/ 5823606 w 12192000"/>
                  <a:gd name="connsiteY34" fmla="*/ 1420731 h 3333945"/>
                  <a:gd name="connsiteX35" fmla="*/ 5843140 w 12192000"/>
                  <a:gd name="connsiteY35" fmla="*/ 1448735 h 3333945"/>
                  <a:gd name="connsiteX36" fmla="*/ 5929721 w 12192000"/>
                  <a:gd name="connsiteY36" fmla="*/ 1448735 h 3333945"/>
                  <a:gd name="connsiteX37" fmla="*/ 5951148 w 12192000"/>
                  <a:gd name="connsiteY37" fmla="*/ 1406881 h 3333945"/>
                  <a:gd name="connsiteX38" fmla="*/ 6725892 w 12192000"/>
                  <a:gd name="connsiteY38" fmla="*/ 970726 h 3333945"/>
                  <a:gd name="connsiteX39" fmla="*/ 7424924 w 12192000"/>
                  <a:gd name="connsiteY39" fmla="*/ 1300388 h 3333945"/>
                  <a:gd name="connsiteX40" fmla="*/ 7465610 w 12192000"/>
                  <a:gd name="connsiteY40" fmla="*/ 1357615 h 3333945"/>
                  <a:gd name="connsiteX41" fmla="*/ 7473843 w 12192000"/>
                  <a:gd name="connsiteY41" fmla="*/ 1342446 h 3333945"/>
                  <a:gd name="connsiteX42" fmla="*/ 7830678 w 12192000"/>
                  <a:gd name="connsiteY42" fmla="*/ 1152719 h 3333945"/>
                  <a:gd name="connsiteX43" fmla="*/ 8134966 w 12192000"/>
                  <a:gd name="connsiteY43" fmla="*/ 1278759 h 3333945"/>
                  <a:gd name="connsiteX44" fmla="*/ 8179874 w 12192000"/>
                  <a:gd name="connsiteY44" fmla="*/ 1333188 h 3333945"/>
                  <a:gd name="connsiteX45" fmla="*/ 8221201 w 12192000"/>
                  <a:gd name="connsiteY45" fmla="*/ 1335275 h 3333945"/>
                  <a:gd name="connsiteX46" fmla="*/ 8435080 w 12192000"/>
                  <a:gd name="connsiteY46" fmla="*/ 1389990 h 3333945"/>
                  <a:gd name="connsiteX47" fmla="*/ 8490566 w 12192000"/>
                  <a:gd name="connsiteY47" fmla="*/ 1420107 h 3333945"/>
                  <a:gd name="connsiteX48" fmla="*/ 8522884 w 12192000"/>
                  <a:gd name="connsiteY48" fmla="*/ 1315998 h 3333945"/>
                  <a:gd name="connsiteX49" fmla="*/ 9209539 w 12192000"/>
                  <a:gd name="connsiteY49" fmla="*/ 860852 h 3333945"/>
                  <a:gd name="connsiteX50" fmla="*/ 9359726 w 12192000"/>
                  <a:gd name="connsiteY50" fmla="*/ 875992 h 3333945"/>
                  <a:gd name="connsiteX51" fmla="*/ 9424992 w 12192000"/>
                  <a:gd name="connsiteY51" fmla="*/ 896252 h 3333945"/>
                  <a:gd name="connsiteX52" fmla="*/ 9466540 w 12192000"/>
                  <a:gd name="connsiteY52" fmla="*/ 762407 h 3333945"/>
                  <a:gd name="connsiteX53" fmla="*/ 10153195 w 12192000"/>
                  <a:gd name="connsiteY53" fmla="*/ 307261 h 3333945"/>
                  <a:gd name="connsiteX54" fmla="*/ 10266684 w 12192000"/>
                  <a:gd name="connsiteY54" fmla="*/ 315848 h 3333945"/>
                  <a:gd name="connsiteX55" fmla="*/ 10340743 w 12192000"/>
                  <a:gd name="connsiteY55" fmla="*/ 332916 h 3333945"/>
                  <a:gd name="connsiteX56" fmla="*/ 10351317 w 12192000"/>
                  <a:gd name="connsiteY56" fmla="*/ 298852 h 3333945"/>
                  <a:gd name="connsiteX57" fmla="*/ 10747828 w 12192000"/>
                  <a:gd name="connsiteY57" fmla="*/ 36027 h 3333945"/>
                  <a:gd name="connsiteX58" fmla="*/ 11104663 w 12192000"/>
                  <a:gd name="connsiteY58" fmla="*/ 225754 h 3333945"/>
                  <a:gd name="connsiteX59" fmla="*/ 11133959 w 12192000"/>
                  <a:gd name="connsiteY59" fmla="*/ 279728 h 3333945"/>
                  <a:gd name="connsiteX60" fmla="*/ 11182194 w 12192000"/>
                  <a:gd name="connsiteY60" fmla="*/ 230328 h 3333945"/>
                  <a:gd name="connsiteX61" fmla="*/ 11778337 w 12192000"/>
                  <a:gd name="connsiteY61" fmla="*/ 0 h 333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2192000" h="3333945">
                    <a:moveTo>
                      <a:pt x="11778337" y="0"/>
                    </a:moveTo>
                    <a:cubicBezTo>
                      <a:pt x="11900754" y="0"/>
                      <a:pt x="12017376" y="24810"/>
                      <a:pt x="12123449" y="69675"/>
                    </a:cubicBezTo>
                    <a:lnTo>
                      <a:pt x="12190403" y="106017"/>
                    </a:lnTo>
                    <a:lnTo>
                      <a:pt x="12190403" y="1448735"/>
                    </a:lnTo>
                    <a:lnTo>
                      <a:pt x="12192000" y="1448735"/>
                    </a:lnTo>
                    <a:lnTo>
                      <a:pt x="12192000" y="3333945"/>
                    </a:lnTo>
                    <a:lnTo>
                      <a:pt x="2408240" y="3333945"/>
                    </a:lnTo>
                    <a:lnTo>
                      <a:pt x="0" y="3333945"/>
                    </a:lnTo>
                    <a:lnTo>
                      <a:pt x="0" y="1448735"/>
                    </a:lnTo>
                    <a:lnTo>
                      <a:pt x="1304" y="1448735"/>
                    </a:lnTo>
                    <a:lnTo>
                      <a:pt x="1304" y="361911"/>
                    </a:lnTo>
                    <a:lnTo>
                      <a:pt x="148943" y="240098"/>
                    </a:lnTo>
                    <a:cubicBezTo>
                      <a:pt x="324997" y="121158"/>
                      <a:pt x="537232" y="51708"/>
                      <a:pt x="765689" y="51708"/>
                    </a:cubicBezTo>
                    <a:cubicBezTo>
                      <a:pt x="1070298" y="51708"/>
                      <a:pt x="1346069" y="175175"/>
                      <a:pt x="1545689" y="374794"/>
                    </a:cubicBezTo>
                    <a:lnTo>
                      <a:pt x="1597189" y="437213"/>
                    </a:lnTo>
                    <a:lnTo>
                      <a:pt x="1735940" y="394142"/>
                    </a:lnTo>
                    <a:cubicBezTo>
                      <a:pt x="1784688" y="384167"/>
                      <a:pt x="1835162" y="378928"/>
                      <a:pt x="1886859" y="378928"/>
                    </a:cubicBezTo>
                    <a:cubicBezTo>
                      <a:pt x="2093647" y="378928"/>
                      <a:pt x="2280859" y="462746"/>
                      <a:pt x="2416374" y="598260"/>
                    </a:cubicBezTo>
                    <a:lnTo>
                      <a:pt x="2499879" y="699470"/>
                    </a:lnTo>
                    <a:lnTo>
                      <a:pt x="2511008" y="690287"/>
                    </a:lnTo>
                    <a:cubicBezTo>
                      <a:pt x="2580720" y="643191"/>
                      <a:pt x="2664759" y="615690"/>
                      <a:pt x="2755221" y="615690"/>
                    </a:cubicBezTo>
                    <a:cubicBezTo>
                      <a:pt x="2936145" y="615690"/>
                      <a:pt x="3091377" y="725692"/>
                      <a:pt x="3157686" y="882462"/>
                    </a:cubicBezTo>
                    <a:lnTo>
                      <a:pt x="3177228" y="945417"/>
                    </a:lnTo>
                    <a:lnTo>
                      <a:pt x="3236922" y="891164"/>
                    </a:lnTo>
                    <a:cubicBezTo>
                      <a:pt x="3427600" y="733803"/>
                      <a:pt x="3672054" y="639273"/>
                      <a:pt x="3938587" y="639273"/>
                    </a:cubicBezTo>
                    <a:cubicBezTo>
                      <a:pt x="4081372" y="639273"/>
                      <a:pt x="4217821" y="666402"/>
                      <a:pt x="4343060" y="715787"/>
                    </a:cubicBezTo>
                    <a:lnTo>
                      <a:pt x="4376308" y="731304"/>
                    </a:lnTo>
                    <a:lnTo>
                      <a:pt x="4388883" y="720929"/>
                    </a:lnTo>
                    <a:cubicBezTo>
                      <a:pt x="4457564" y="674530"/>
                      <a:pt x="4540359" y="647436"/>
                      <a:pt x="4629484" y="647436"/>
                    </a:cubicBezTo>
                    <a:cubicBezTo>
                      <a:pt x="4867148" y="647436"/>
                      <a:pt x="5059811" y="840100"/>
                      <a:pt x="5059811" y="1077764"/>
                    </a:cubicBezTo>
                    <a:cubicBezTo>
                      <a:pt x="5059811" y="1107472"/>
                      <a:pt x="5056802" y="1136477"/>
                      <a:pt x="5051069" y="1164490"/>
                    </a:cubicBezTo>
                    <a:lnTo>
                      <a:pt x="5050443" y="1166507"/>
                    </a:lnTo>
                    <a:lnTo>
                      <a:pt x="5089921" y="1154252"/>
                    </a:lnTo>
                    <a:cubicBezTo>
                      <a:pt x="5138433" y="1144325"/>
                      <a:pt x="5188662" y="1139112"/>
                      <a:pt x="5240109" y="1139112"/>
                    </a:cubicBezTo>
                    <a:cubicBezTo>
                      <a:pt x="5476441" y="1139112"/>
                      <a:pt x="5687079" y="1249124"/>
                      <a:pt x="5823606" y="1420731"/>
                    </a:cubicBezTo>
                    <a:lnTo>
                      <a:pt x="5843140" y="1448735"/>
                    </a:lnTo>
                    <a:lnTo>
                      <a:pt x="5929721" y="1448735"/>
                    </a:lnTo>
                    <a:lnTo>
                      <a:pt x="5951148" y="1406881"/>
                    </a:lnTo>
                    <a:cubicBezTo>
                      <a:pt x="6110030" y="1145396"/>
                      <a:pt x="6397563" y="970726"/>
                      <a:pt x="6725892" y="970726"/>
                    </a:cubicBezTo>
                    <a:cubicBezTo>
                      <a:pt x="7007317" y="970726"/>
                      <a:pt x="7258770" y="1099055"/>
                      <a:pt x="7424924" y="1300388"/>
                    </a:cubicBezTo>
                    <a:lnTo>
                      <a:pt x="7465610" y="1357615"/>
                    </a:lnTo>
                    <a:lnTo>
                      <a:pt x="7473843" y="1342446"/>
                    </a:lnTo>
                    <a:cubicBezTo>
                      <a:pt x="7551176" y="1227979"/>
                      <a:pt x="7682138" y="1152719"/>
                      <a:pt x="7830678" y="1152719"/>
                    </a:cubicBezTo>
                    <a:cubicBezTo>
                      <a:pt x="7949510" y="1152719"/>
                      <a:pt x="8057092" y="1200885"/>
                      <a:pt x="8134966" y="1278759"/>
                    </a:cubicBezTo>
                    <a:lnTo>
                      <a:pt x="8179874" y="1333188"/>
                    </a:lnTo>
                    <a:lnTo>
                      <a:pt x="8221201" y="1335275"/>
                    </a:lnTo>
                    <a:cubicBezTo>
                      <a:pt x="8296358" y="1342907"/>
                      <a:pt x="8368212" y="1361707"/>
                      <a:pt x="8435080" y="1389990"/>
                    </a:cubicBezTo>
                    <a:lnTo>
                      <a:pt x="8490566" y="1420107"/>
                    </a:lnTo>
                    <a:lnTo>
                      <a:pt x="8522884" y="1315998"/>
                    </a:lnTo>
                    <a:cubicBezTo>
                      <a:pt x="8636014" y="1048527"/>
                      <a:pt x="8900859" y="860852"/>
                      <a:pt x="9209539" y="860852"/>
                    </a:cubicBezTo>
                    <a:cubicBezTo>
                      <a:pt x="9260986" y="860852"/>
                      <a:pt x="9311215" y="866065"/>
                      <a:pt x="9359726" y="875992"/>
                    </a:cubicBezTo>
                    <a:lnTo>
                      <a:pt x="9424992" y="896252"/>
                    </a:lnTo>
                    <a:lnTo>
                      <a:pt x="9466540" y="762407"/>
                    </a:lnTo>
                    <a:cubicBezTo>
                      <a:pt x="9579670" y="494936"/>
                      <a:pt x="9844515" y="307261"/>
                      <a:pt x="10153195" y="307261"/>
                    </a:cubicBezTo>
                    <a:cubicBezTo>
                      <a:pt x="10191780" y="307261"/>
                      <a:pt x="10229680" y="310194"/>
                      <a:pt x="10266684" y="315848"/>
                    </a:cubicBezTo>
                    <a:lnTo>
                      <a:pt x="10340743" y="332916"/>
                    </a:lnTo>
                    <a:lnTo>
                      <a:pt x="10351317" y="298852"/>
                    </a:lnTo>
                    <a:cubicBezTo>
                      <a:pt x="10416644" y="144401"/>
                      <a:pt x="10569580" y="36027"/>
                      <a:pt x="10747828" y="36027"/>
                    </a:cubicBezTo>
                    <a:cubicBezTo>
                      <a:pt x="10896368" y="36027"/>
                      <a:pt x="11027330" y="111287"/>
                      <a:pt x="11104663" y="225754"/>
                    </a:cubicBezTo>
                    <a:lnTo>
                      <a:pt x="11133959" y="279728"/>
                    </a:lnTo>
                    <a:lnTo>
                      <a:pt x="11182194" y="230328"/>
                    </a:lnTo>
                    <a:cubicBezTo>
                      <a:pt x="11339646" y="87221"/>
                      <a:pt x="11548806" y="0"/>
                      <a:pt x="117783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6644" y="2941608"/>
                <a:ext cx="2165726" cy="2241171"/>
              </a:xfrm>
              <a:prstGeom prst="rect">
                <a:avLst/>
              </a:prstGeom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3666" y="4419928"/>
                <a:ext cx="809770" cy="809770"/>
              </a:xfrm>
              <a:prstGeom prst="rect">
                <a:avLst/>
              </a:prstGeom>
            </p:spPr>
          </p:pic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1041" y="3865302"/>
                <a:ext cx="1364396" cy="1364396"/>
              </a:xfrm>
              <a:prstGeom prst="rect">
                <a:avLst/>
              </a:prstGeom>
            </p:spPr>
          </p:pic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2055" y="3586964"/>
                <a:ext cx="1331064" cy="1798033"/>
              </a:xfrm>
              <a:prstGeom prst="rect">
                <a:avLst/>
              </a:prstGeom>
            </p:spPr>
          </p:pic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1408" y="3783025"/>
                <a:ext cx="1551201" cy="1551201"/>
              </a:xfrm>
              <a:prstGeom prst="rect">
                <a:avLst/>
              </a:prstGeom>
            </p:spPr>
          </p:pic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70141" y="3227945"/>
                <a:ext cx="1498101" cy="2123211"/>
              </a:xfrm>
              <a:prstGeom prst="rect">
                <a:avLst/>
              </a:prstGeom>
            </p:spPr>
          </p:pic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9681" y="4028536"/>
                <a:ext cx="1176120" cy="1176120"/>
              </a:xfrm>
              <a:prstGeom prst="rect">
                <a:avLst/>
              </a:prstGeom>
            </p:spPr>
          </p:pic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7496" y="3896865"/>
                <a:ext cx="1353595" cy="1353595"/>
              </a:xfrm>
              <a:prstGeom prst="rect">
                <a:avLst/>
              </a:prstGeom>
            </p:spPr>
          </p:pic>
        </p:grpSp>
        <p:sp>
          <p:nvSpPr>
            <p:cNvPr id="3" name="직사각형 2"/>
            <p:cNvSpPr/>
            <p:nvPr/>
          </p:nvSpPr>
          <p:spPr>
            <a:xfrm>
              <a:off x="3950898" y="3915834"/>
              <a:ext cx="5098210" cy="147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76998" y="1581324"/>
            <a:ext cx="102204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smtClean="0"/>
              <a:t>목적 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학습내용을 적용하여 이미지 수집부터 </a:t>
            </a:r>
            <a:r>
              <a:rPr lang="en-US" altLang="ko-KR" sz="1200" dirty="0" smtClean="0"/>
              <a:t>CNN</a:t>
            </a:r>
            <a:r>
              <a:rPr lang="ko-KR" altLang="en-US" sz="1200" dirty="0" smtClean="0"/>
              <a:t>모델 생성 및 모델성능개선 방법을 연습한다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랜드마크 이미지 수집과 각 카테고리 별 분류 모델 만들기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- </a:t>
            </a:r>
            <a:r>
              <a:rPr lang="ko-KR" altLang="en-US" sz="1200" dirty="0" smtClean="0"/>
              <a:t>모델 성능 개선 활동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자료 내용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 랜드마크 카테고리 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</a:t>
            </a:r>
            <a:r>
              <a:rPr lang="en-US" altLang="ko-KR" sz="1500" b="1" dirty="0" smtClean="0"/>
              <a:t>17</a:t>
            </a:r>
            <a:r>
              <a:rPr lang="ko-KR" altLang="en-US" sz="1500" b="1" dirty="0" smtClean="0"/>
              <a:t>개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000" dirty="0" smtClean="0"/>
              <a:t>           ["</a:t>
            </a:r>
            <a:r>
              <a:rPr lang="ko-KR" altLang="en-US" sz="1000" dirty="0" err="1"/>
              <a:t>에펠탑</a:t>
            </a:r>
            <a:r>
              <a:rPr lang="en-US" altLang="ko-KR" sz="1000" dirty="0"/>
              <a:t>", "</a:t>
            </a:r>
            <a:r>
              <a:rPr lang="ko-KR" altLang="en-US" sz="1000" dirty="0"/>
              <a:t>구원의 예수상</a:t>
            </a:r>
            <a:r>
              <a:rPr lang="en-US" altLang="ko-KR" sz="1000" dirty="0"/>
              <a:t>", "</a:t>
            </a:r>
            <a:r>
              <a:rPr lang="ko-KR" altLang="en-US" sz="1000" dirty="0"/>
              <a:t>개선문</a:t>
            </a:r>
            <a:r>
              <a:rPr lang="en-US" altLang="ko-KR" sz="1000" dirty="0"/>
              <a:t>", "</a:t>
            </a:r>
            <a:r>
              <a:rPr lang="ko-KR" altLang="en-US" sz="1000" dirty="0"/>
              <a:t>만리장성</a:t>
            </a:r>
            <a:r>
              <a:rPr lang="en-US" altLang="ko-KR" sz="1000" dirty="0"/>
              <a:t>", "</a:t>
            </a:r>
            <a:r>
              <a:rPr lang="ko-KR" altLang="en-US" sz="1000" dirty="0"/>
              <a:t>타지마할</a:t>
            </a:r>
            <a:r>
              <a:rPr lang="en-US" altLang="ko-KR" sz="1000" dirty="0"/>
              <a:t>", "</a:t>
            </a:r>
            <a:r>
              <a:rPr lang="ko-KR" altLang="en-US" sz="1000" dirty="0"/>
              <a:t>숭례문</a:t>
            </a:r>
            <a:r>
              <a:rPr lang="en-US" altLang="ko-KR" sz="1000" dirty="0"/>
              <a:t>", "</a:t>
            </a:r>
            <a:r>
              <a:rPr lang="ko-KR" altLang="en-US" sz="1000" dirty="0" err="1"/>
              <a:t>모아이석상</a:t>
            </a:r>
            <a:r>
              <a:rPr lang="en-US" altLang="ko-KR" sz="1000" dirty="0"/>
              <a:t>", </a:t>
            </a:r>
            <a:r>
              <a:rPr lang="en-US" altLang="ko-KR" sz="1000" dirty="0" smtClean="0"/>
              <a:t>＂</a:t>
            </a:r>
            <a:r>
              <a:rPr lang="ko-KR" altLang="en-US" sz="1000" dirty="0" smtClean="0"/>
              <a:t>석굴암 본존불</a:t>
            </a:r>
            <a:r>
              <a:rPr lang="en-US" altLang="ko-KR" sz="1000" dirty="0" smtClean="0"/>
              <a:t>＂, ＂</a:t>
            </a:r>
            <a:r>
              <a:rPr lang="ko-KR" altLang="en-US" sz="1000" dirty="0" smtClean="0"/>
              <a:t>금문교</a:t>
            </a:r>
            <a:r>
              <a:rPr lang="en-US" altLang="ko-KR" sz="1000" dirty="0" smtClean="0"/>
              <a:t>＂, ＂</a:t>
            </a:r>
            <a:r>
              <a:rPr lang="ko-KR" altLang="en-US" sz="1000" dirty="0" smtClean="0"/>
              <a:t>자유의 여신상</a:t>
            </a:r>
            <a:r>
              <a:rPr lang="en-US" altLang="ko-KR" sz="1000" dirty="0" smtClean="0"/>
              <a:t>＂,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  ＂</a:t>
            </a:r>
            <a:r>
              <a:rPr lang="ko-KR" altLang="en-US" sz="1000" dirty="0" err="1" smtClean="0"/>
              <a:t>피사의</a:t>
            </a:r>
            <a:r>
              <a:rPr lang="ko-KR" altLang="en-US" sz="1000" dirty="0" smtClean="0"/>
              <a:t> 사탑</a:t>
            </a:r>
            <a:r>
              <a:rPr lang="en-US" altLang="ko-KR" sz="1000" dirty="0" smtClean="0"/>
              <a:t>＂, ＂</a:t>
            </a:r>
            <a:r>
              <a:rPr lang="ko-KR" altLang="en-US" sz="1000" dirty="0" smtClean="0"/>
              <a:t>콜로세움</a:t>
            </a:r>
            <a:r>
              <a:rPr lang="en-US" altLang="ko-KR" sz="1000" dirty="0" smtClean="0"/>
              <a:t>＂, ＂</a:t>
            </a:r>
            <a:r>
              <a:rPr lang="ko-KR" altLang="en-US" sz="1000" dirty="0" smtClean="0"/>
              <a:t>산티아고 </a:t>
            </a:r>
            <a:r>
              <a:rPr lang="ko-KR" altLang="en-US" sz="1000" dirty="0" err="1" smtClean="0"/>
              <a:t>베르나베우</a:t>
            </a:r>
            <a:r>
              <a:rPr lang="en-US" altLang="ko-KR" sz="1000" dirty="0" smtClean="0"/>
              <a:t>＂, ＂</a:t>
            </a:r>
            <a:r>
              <a:rPr lang="ko-KR" altLang="en-US" sz="1000" dirty="0" smtClean="0"/>
              <a:t>스핑크스</a:t>
            </a:r>
            <a:r>
              <a:rPr lang="en-US" altLang="ko-KR" sz="1000" dirty="0" smtClean="0"/>
              <a:t>＂ 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＂</a:t>
            </a:r>
            <a:r>
              <a:rPr lang="ko-KR" altLang="en-US" sz="1000" dirty="0" smtClean="0"/>
              <a:t>부르즈할리파</a:t>
            </a:r>
            <a:r>
              <a:rPr lang="en-US" altLang="ko-KR" sz="1000" dirty="0" smtClean="0"/>
              <a:t>“, “</a:t>
            </a:r>
            <a:r>
              <a:rPr lang="ko-KR" altLang="en-US" sz="1000" dirty="0" smtClean="0"/>
              <a:t>런던 브리지</a:t>
            </a:r>
            <a:r>
              <a:rPr lang="en-US" altLang="ko-KR" sz="1000" dirty="0" smtClean="0"/>
              <a:t>“, “</a:t>
            </a:r>
            <a:r>
              <a:rPr lang="ko-KR" altLang="en-US" sz="1000" dirty="0" smtClean="0"/>
              <a:t>런던 아이</a:t>
            </a:r>
            <a:r>
              <a:rPr lang="en-US" altLang="ko-KR" sz="1000" dirty="0" smtClean="0"/>
              <a:t>“]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최종 이미지 데이터 수</a:t>
            </a:r>
            <a:r>
              <a:rPr lang="en-US" altLang="ko-KR" sz="1200" dirty="0" smtClean="0"/>
              <a:t>: </a:t>
            </a:r>
            <a:r>
              <a:rPr lang="en-US" altLang="ko-KR" b="1" dirty="0" smtClean="0"/>
              <a:t>4,426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최초 이미지 데이터 수집 </a:t>
            </a:r>
            <a:r>
              <a:rPr lang="en-US" altLang="ko-KR" sz="1200" dirty="0" smtClean="0"/>
              <a:t>: 6800</a:t>
            </a:r>
            <a:r>
              <a:rPr lang="ko-KR" altLang="en-US" sz="1200" dirty="0" smtClean="0"/>
              <a:t>여장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endParaRPr lang="en-US" altLang="ko-KR" sz="1400" dirty="0"/>
          </a:p>
          <a:p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모델링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- </a:t>
            </a:r>
            <a:r>
              <a:rPr lang="en-US" altLang="ko-KR" sz="1200" dirty="0" smtClean="0"/>
              <a:t>Keras </a:t>
            </a:r>
            <a:r>
              <a:rPr lang="ko-KR" altLang="en-US" sz="1200" dirty="0" smtClean="0"/>
              <a:t>활용 </a:t>
            </a:r>
            <a:endParaRPr lang="en-US" altLang="ko-KR" sz="1200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모델 성능개선활동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1) </a:t>
            </a:r>
            <a:r>
              <a:rPr lang="ko-KR" altLang="en-US" sz="1200" dirty="0" err="1" smtClean="0"/>
              <a:t>하이퍼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조정</a:t>
            </a:r>
            <a:r>
              <a:rPr lang="en-US" altLang="ko-KR" sz="1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2) </a:t>
            </a:r>
            <a:r>
              <a:rPr lang="ko-KR" altLang="en-US" sz="1200" dirty="0" smtClean="0"/>
              <a:t>레이어 </a:t>
            </a:r>
            <a:r>
              <a:rPr lang="ko-KR" altLang="en-US" sz="1200" dirty="0" smtClean="0"/>
              <a:t>조정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</a:t>
            </a:r>
            <a:r>
              <a:rPr lang="en-US" altLang="ko-KR" sz="1200" dirty="0"/>
              <a:t>3) </a:t>
            </a:r>
            <a:r>
              <a:rPr lang="ko-KR" altLang="en-US" sz="1200" dirty="0" smtClean="0"/>
              <a:t>기타 </a:t>
            </a:r>
            <a:r>
              <a:rPr lang="en-US" altLang="ko-KR" sz="1200" dirty="0" smtClean="0"/>
              <a:t>(image augmentation, VGG-16 </a:t>
            </a:r>
            <a:r>
              <a:rPr lang="ko-KR" altLang="en-US" sz="1200" dirty="0" smtClean="0"/>
              <a:t>적용 시도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모델평가방법 변경 </a:t>
            </a:r>
            <a:r>
              <a:rPr lang="en-US" altLang="ko-KR" sz="1200" dirty="0" smtClean="0"/>
              <a:t>: accuracy</a:t>
            </a:r>
            <a:r>
              <a:rPr lang="en-US" altLang="ko-KR" sz="1200" dirty="0" smtClean="0">
                <a:sym typeface="Wingdings" panose="05000000000000000000" pitchFamily="2" charset="2"/>
              </a:rPr>
              <a:t></a:t>
            </a:r>
            <a:r>
              <a:rPr lang="ko-KR" altLang="en-US" sz="1200" dirty="0" smtClean="0">
                <a:sym typeface="Wingdings" panose="05000000000000000000" pitchFamily="2" charset="2"/>
              </a:rPr>
              <a:t>상위</a:t>
            </a:r>
            <a:r>
              <a:rPr lang="en-US" altLang="ko-KR" sz="1200" dirty="0" smtClean="0"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sym typeface="Wingdings" panose="05000000000000000000" pitchFamily="2" charset="2"/>
              </a:rPr>
              <a:t>개중 정답 있으면 맞춘 것으로 조정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endParaRPr lang="en-US" altLang="ko-KR" dirty="0"/>
          </a:p>
        </p:txBody>
      </p:sp>
      <p:sp>
        <p:nvSpPr>
          <p:cNvPr id="27" name="TextBox 26"/>
          <p:cNvSpPr txBox="1"/>
          <p:nvPr/>
        </p:nvSpPr>
        <p:spPr>
          <a:xfrm>
            <a:off x="402412" y="341223"/>
            <a:ext cx="645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/>
              </a:rPr>
              <a:t>프로젝트 개요 </a:t>
            </a:r>
            <a:endParaRPr lang="ko-KR" altLang="en-US" sz="3200" b="1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994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자유형 146"/>
          <p:cNvSpPr/>
          <p:nvPr/>
        </p:nvSpPr>
        <p:spPr>
          <a:xfrm flipV="1">
            <a:off x="1" y="78431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자유형 144"/>
          <p:cNvSpPr/>
          <p:nvPr/>
        </p:nvSpPr>
        <p:spPr>
          <a:xfrm flipV="1">
            <a:off x="1" y="-9696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rgbClr val="C7D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02412" y="341223"/>
            <a:ext cx="645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/>
              </a:rPr>
              <a:t>데이터 수집 </a:t>
            </a:r>
            <a:r>
              <a:rPr lang="en-US" altLang="ko-KR" sz="1600" b="1" dirty="0" smtClean="0">
                <a:solidFill>
                  <a:schemeClr val="bg1"/>
                </a:solidFill>
                <a:latin typeface="Calibri" panose="020F0502020204030204"/>
              </a:rPr>
              <a:t>–  </a:t>
            </a:r>
            <a:r>
              <a:rPr lang="ko-KR" altLang="en-US" sz="1600" b="1" dirty="0" smtClean="0">
                <a:solidFill>
                  <a:schemeClr val="bg1"/>
                </a:solidFill>
                <a:latin typeface="Calibri" panose="020F0502020204030204"/>
              </a:rPr>
              <a:t>구글 이미지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Calibri" panose="020F0502020204030204"/>
              </a:rPr>
              <a:t>크롤링</a:t>
            </a:r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lang="ko-KR" altLang="en-US" sz="3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365142" y="188809"/>
            <a:ext cx="2318908" cy="724477"/>
            <a:chOff x="9365142" y="188809"/>
            <a:chExt cx="2318908" cy="724477"/>
          </a:xfrm>
        </p:grpSpPr>
        <p:grpSp>
          <p:nvGrpSpPr>
            <p:cNvPr id="4" name="그룹 3"/>
            <p:cNvGrpSpPr/>
            <p:nvPr/>
          </p:nvGrpSpPr>
          <p:grpSpPr>
            <a:xfrm>
              <a:off x="10836940" y="188809"/>
              <a:ext cx="847110" cy="603298"/>
              <a:chOff x="8242760" y="356674"/>
              <a:chExt cx="1855788" cy="1321662"/>
            </a:xfrm>
          </p:grpSpPr>
          <p:sp>
            <p:nvSpPr>
              <p:cNvPr id="148" name="현 147"/>
              <p:cNvSpPr/>
              <p:nvPr/>
            </p:nvSpPr>
            <p:spPr>
              <a:xfrm>
                <a:off x="8399688" y="592222"/>
                <a:ext cx="1086114" cy="1086114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Group 4"/>
              <p:cNvGrpSpPr>
                <a:grpSpLocks noChangeAspect="1"/>
              </p:cNvGrpSpPr>
              <p:nvPr/>
            </p:nvGrpSpPr>
            <p:grpSpPr bwMode="auto">
              <a:xfrm rot="19501659">
                <a:off x="8242760" y="356674"/>
                <a:ext cx="1855788" cy="1190625"/>
                <a:chOff x="2916" y="429"/>
                <a:chExt cx="1169" cy="750"/>
              </a:xfrm>
              <a:solidFill>
                <a:schemeClr val="bg1"/>
              </a:solidFill>
            </p:grpSpPr>
            <p:sp>
              <p:nvSpPr>
                <p:cNvPr id="150" name="Freeform 6"/>
                <p:cNvSpPr>
                  <a:spLocks/>
                </p:cNvSpPr>
                <p:nvPr/>
              </p:nvSpPr>
              <p:spPr bwMode="auto">
                <a:xfrm>
                  <a:off x="2916" y="429"/>
                  <a:ext cx="1169" cy="750"/>
                </a:xfrm>
                <a:custGeom>
                  <a:avLst/>
                  <a:gdLst>
                    <a:gd name="T0" fmla="*/ 174 w 3507"/>
                    <a:gd name="T1" fmla="*/ 3 h 2251"/>
                    <a:gd name="T2" fmla="*/ 190 w 3507"/>
                    <a:gd name="T3" fmla="*/ 21 h 2251"/>
                    <a:gd name="T4" fmla="*/ 1569 w 3507"/>
                    <a:gd name="T5" fmla="*/ 1116 h 2251"/>
                    <a:gd name="T6" fmla="*/ 3083 w 3507"/>
                    <a:gd name="T7" fmla="*/ 1685 h 2251"/>
                    <a:gd name="T8" fmla="*/ 3135 w 3507"/>
                    <a:gd name="T9" fmla="*/ 1709 h 2251"/>
                    <a:gd name="T10" fmla="*/ 3193 w 3507"/>
                    <a:gd name="T11" fmla="*/ 1744 h 2251"/>
                    <a:gd name="T12" fmla="*/ 3256 w 3507"/>
                    <a:gd name="T13" fmla="*/ 1787 h 2251"/>
                    <a:gd name="T14" fmla="*/ 3321 w 3507"/>
                    <a:gd name="T15" fmla="*/ 1839 h 2251"/>
                    <a:gd name="T16" fmla="*/ 3382 w 3507"/>
                    <a:gd name="T17" fmla="*/ 1894 h 2251"/>
                    <a:gd name="T18" fmla="*/ 3434 w 3507"/>
                    <a:gd name="T19" fmla="*/ 1952 h 2251"/>
                    <a:gd name="T20" fmla="*/ 3475 w 3507"/>
                    <a:gd name="T21" fmla="*/ 2010 h 2251"/>
                    <a:gd name="T22" fmla="*/ 3501 w 3507"/>
                    <a:gd name="T23" fmla="*/ 2066 h 2251"/>
                    <a:gd name="T24" fmla="*/ 3507 w 3507"/>
                    <a:gd name="T25" fmla="*/ 2118 h 2251"/>
                    <a:gd name="T26" fmla="*/ 3491 w 3507"/>
                    <a:gd name="T27" fmla="*/ 2162 h 2251"/>
                    <a:gd name="T28" fmla="*/ 3455 w 3507"/>
                    <a:gd name="T29" fmla="*/ 2196 h 2251"/>
                    <a:gd name="T30" fmla="*/ 3403 w 3507"/>
                    <a:gd name="T31" fmla="*/ 2221 h 2251"/>
                    <a:gd name="T32" fmla="*/ 3339 w 3507"/>
                    <a:gd name="T33" fmla="*/ 2238 h 2251"/>
                    <a:gd name="T34" fmla="*/ 3266 w 3507"/>
                    <a:gd name="T35" fmla="*/ 2248 h 2251"/>
                    <a:gd name="T36" fmla="*/ 3189 w 3507"/>
                    <a:gd name="T37" fmla="*/ 2251 h 2251"/>
                    <a:gd name="T38" fmla="*/ 3111 w 3507"/>
                    <a:gd name="T39" fmla="*/ 2249 h 2251"/>
                    <a:gd name="T40" fmla="*/ 3036 w 3507"/>
                    <a:gd name="T41" fmla="*/ 2243 h 2251"/>
                    <a:gd name="T42" fmla="*/ 2969 w 3507"/>
                    <a:gd name="T43" fmla="*/ 2232 h 2251"/>
                    <a:gd name="T44" fmla="*/ 2911 w 3507"/>
                    <a:gd name="T45" fmla="*/ 2218 h 2251"/>
                    <a:gd name="T46" fmla="*/ 2503 w 3507"/>
                    <a:gd name="T47" fmla="*/ 2065 h 2251"/>
                    <a:gd name="T48" fmla="*/ 988 w 3507"/>
                    <a:gd name="T49" fmla="*/ 1923 h 2251"/>
                    <a:gd name="T50" fmla="*/ 959 w 3507"/>
                    <a:gd name="T51" fmla="*/ 1895 h 2251"/>
                    <a:gd name="T52" fmla="*/ 942 w 3507"/>
                    <a:gd name="T53" fmla="*/ 1853 h 2251"/>
                    <a:gd name="T54" fmla="*/ 946 w 3507"/>
                    <a:gd name="T55" fmla="*/ 1809 h 2251"/>
                    <a:gd name="T56" fmla="*/ 969 w 3507"/>
                    <a:gd name="T57" fmla="*/ 1770 h 2251"/>
                    <a:gd name="T58" fmla="*/ 299 w 3507"/>
                    <a:gd name="T59" fmla="*/ 1235 h 2251"/>
                    <a:gd name="T60" fmla="*/ 52 w 3507"/>
                    <a:gd name="T61" fmla="*/ 978 h 2251"/>
                    <a:gd name="T62" fmla="*/ 33 w 3507"/>
                    <a:gd name="T63" fmla="*/ 943 h 2251"/>
                    <a:gd name="T64" fmla="*/ 7 w 3507"/>
                    <a:gd name="T65" fmla="*/ 910 h 2251"/>
                    <a:gd name="T66" fmla="*/ 0 w 3507"/>
                    <a:gd name="T67" fmla="*/ 868 h 2251"/>
                    <a:gd name="T68" fmla="*/ 16 w 3507"/>
                    <a:gd name="T69" fmla="*/ 827 h 2251"/>
                    <a:gd name="T70" fmla="*/ 47 w 3507"/>
                    <a:gd name="T71" fmla="*/ 800 h 2251"/>
                    <a:gd name="T72" fmla="*/ 89 w 3507"/>
                    <a:gd name="T73" fmla="*/ 793 h 2251"/>
                    <a:gd name="T74" fmla="*/ 124 w 3507"/>
                    <a:gd name="T75" fmla="*/ 760 h 2251"/>
                    <a:gd name="T76" fmla="*/ 160 w 3507"/>
                    <a:gd name="T77" fmla="*/ 726 h 2251"/>
                    <a:gd name="T78" fmla="*/ 127 w 3507"/>
                    <a:gd name="T79" fmla="*/ 24 h 2251"/>
                    <a:gd name="T80" fmla="*/ 140 w 3507"/>
                    <a:gd name="T81" fmla="*/ 6 h 2251"/>
                    <a:gd name="T82" fmla="*/ 164 w 3507"/>
                    <a:gd name="T83" fmla="*/ 0 h 2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7" h="2251">
                      <a:moveTo>
                        <a:pt x="164" y="0"/>
                      </a:moveTo>
                      <a:lnTo>
                        <a:pt x="174" y="3"/>
                      </a:lnTo>
                      <a:lnTo>
                        <a:pt x="184" y="10"/>
                      </a:lnTo>
                      <a:lnTo>
                        <a:pt x="190" y="21"/>
                      </a:lnTo>
                      <a:lnTo>
                        <a:pt x="505" y="715"/>
                      </a:lnTo>
                      <a:lnTo>
                        <a:pt x="1569" y="1116"/>
                      </a:lnTo>
                      <a:lnTo>
                        <a:pt x="2506" y="1468"/>
                      </a:lnTo>
                      <a:lnTo>
                        <a:pt x="3083" y="1685"/>
                      </a:lnTo>
                      <a:lnTo>
                        <a:pt x="3108" y="1696"/>
                      </a:lnTo>
                      <a:lnTo>
                        <a:pt x="3135" y="1709"/>
                      </a:lnTo>
                      <a:lnTo>
                        <a:pt x="3163" y="1725"/>
                      </a:lnTo>
                      <a:lnTo>
                        <a:pt x="3193" y="1744"/>
                      </a:lnTo>
                      <a:lnTo>
                        <a:pt x="3224" y="1765"/>
                      </a:lnTo>
                      <a:lnTo>
                        <a:pt x="3256" y="1787"/>
                      </a:lnTo>
                      <a:lnTo>
                        <a:pt x="3290" y="1812"/>
                      </a:lnTo>
                      <a:lnTo>
                        <a:pt x="3321" y="1839"/>
                      </a:lnTo>
                      <a:lnTo>
                        <a:pt x="3352" y="1866"/>
                      </a:lnTo>
                      <a:lnTo>
                        <a:pt x="3382" y="1894"/>
                      </a:lnTo>
                      <a:lnTo>
                        <a:pt x="3408" y="1923"/>
                      </a:lnTo>
                      <a:lnTo>
                        <a:pt x="3434" y="1952"/>
                      </a:lnTo>
                      <a:lnTo>
                        <a:pt x="3456" y="1981"/>
                      </a:lnTo>
                      <a:lnTo>
                        <a:pt x="3475" y="2010"/>
                      </a:lnTo>
                      <a:lnTo>
                        <a:pt x="3491" y="2039"/>
                      </a:lnTo>
                      <a:lnTo>
                        <a:pt x="3501" y="2066"/>
                      </a:lnTo>
                      <a:lnTo>
                        <a:pt x="3507" y="2093"/>
                      </a:lnTo>
                      <a:lnTo>
                        <a:pt x="3507" y="2118"/>
                      </a:lnTo>
                      <a:lnTo>
                        <a:pt x="3501" y="2142"/>
                      </a:lnTo>
                      <a:lnTo>
                        <a:pt x="3491" y="2162"/>
                      </a:lnTo>
                      <a:lnTo>
                        <a:pt x="3476" y="2180"/>
                      </a:lnTo>
                      <a:lnTo>
                        <a:pt x="3455" y="2196"/>
                      </a:lnTo>
                      <a:lnTo>
                        <a:pt x="3431" y="2209"/>
                      </a:lnTo>
                      <a:lnTo>
                        <a:pt x="3403" y="2221"/>
                      </a:lnTo>
                      <a:lnTo>
                        <a:pt x="3372" y="2231"/>
                      </a:lnTo>
                      <a:lnTo>
                        <a:pt x="3339" y="2238"/>
                      </a:lnTo>
                      <a:lnTo>
                        <a:pt x="3303" y="2244"/>
                      </a:lnTo>
                      <a:lnTo>
                        <a:pt x="3266" y="2248"/>
                      </a:lnTo>
                      <a:lnTo>
                        <a:pt x="3229" y="2250"/>
                      </a:lnTo>
                      <a:lnTo>
                        <a:pt x="3189" y="2251"/>
                      </a:lnTo>
                      <a:lnTo>
                        <a:pt x="3151" y="2251"/>
                      </a:lnTo>
                      <a:lnTo>
                        <a:pt x="3111" y="2249"/>
                      </a:lnTo>
                      <a:lnTo>
                        <a:pt x="3074" y="2247"/>
                      </a:lnTo>
                      <a:lnTo>
                        <a:pt x="3036" y="2243"/>
                      </a:lnTo>
                      <a:lnTo>
                        <a:pt x="3002" y="2237"/>
                      </a:lnTo>
                      <a:lnTo>
                        <a:pt x="2969" y="2232"/>
                      </a:lnTo>
                      <a:lnTo>
                        <a:pt x="2938" y="2225"/>
                      </a:lnTo>
                      <a:lnTo>
                        <a:pt x="2911" y="2218"/>
                      </a:lnTo>
                      <a:lnTo>
                        <a:pt x="2888" y="2209"/>
                      </a:lnTo>
                      <a:lnTo>
                        <a:pt x="2503" y="2065"/>
                      </a:lnTo>
                      <a:lnTo>
                        <a:pt x="1005" y="1931"/>
                      </a:lnTo>
                      <a:lnTo>
                        <a:pt x="988" y="1923"/>
                      </a:lnTo>
                      <a:lnTo>
                        <a:pt x="972" y="1911"/>
                      </a:lnTo>
                      <a:lnTo>
                        <a:pt x="959" y="1895"/>
                      </a:lnTo>
                      <a:lnTo>
                        <a:pt x="948" y="1874"/>
                      </a:lnTo>
                      <a:lnTo>
                        <a:pt x="942" y="1853"/>
                      </a:lnTo>
                      <a:lnTo>
                        <a:pt x="942" y="1830"/>
                      </a:lnTo>
                      <a:lnTo>
                        <a:pt x="946" y="1809"/>
                      </a:lnTo>
                      <a:lnTo>
                        <a:pt x="955" y="1788"/>
                      </a:lnTo>
                      <a:lnTo>
                        <a:pt x="969" y="1770"/>
                      </a:lnTo>
                      <a:lnTo>
                        <a:pt x="1573" y="1715"/>
                      </a:lnTo>
                      <a:lnTo>
                        <a:pt x="299" y="1235"/>
                      </a:lnTo>
                      <a:lnTo>
                        <a:pt x="57" y="1001"/>
                      </a:lnTo>
                      <a:lnTo>
                        <a:pt x="52" y="978"/>
                      </a:lnTo>
                      <a:lnTo>
                        <a:pt x="51" y="954"/>
                      </a:lnTo>
                      <a:lnTo>
                        <a:pt x="33" y="943"/>
                      </a:lnTo>
                      <a:lnTo>
                        <a:pt x="17" y="928"/>
                      </a:lnTo>
                      <a:lnTo>
                        <a:pt x="7" y="910"/>
                      </a:lnTo>
                      <a:lnTo>
                        <a:pt x="1" y="889"/>
                      </a:lnTo>
                      <a:lnTo>
                        <a:pt x="0" y="868"/>
                      </a:lnTo>
                      <a:lnTo>
                        <a:pt x="5" y="846"/>
                      </a:lnTo>
                      <a:lnTo>
                        <a:pt x="16" y="827"/>
                      </a:lnTo>
                      <a:lnTo>
                        <a:pt x="30" y="812"/>
                      </a:lnTo>
                      <a:lnTo>
                        <a:pt x="47" y="800"/>
                      </a:lnTo>
                      <a:lnTo>
                        <a:pt x="67" y="794"/>
                      </a:lnTo>
                      <a:lnTo>
                        <a:pt x="89" y="793"/>
                      </a:lnTo>
                      <a:lnTo>
                        <a:pt x="110" y="796"/>
                      </a:lnTo>
                      <a:lnTo>
                        <a:pt x="124" y="760"/>
                      </a:lnTo>
                      <a:lnTo>
                        <a:pt x="141" y="742"/>
                      </a:lnTo>
                      <a:lnTo>
                        <a:pt x="160" y="726"/>
                      </a:lnTo>
                      <a:lnTo>
                        <a:pt x="125" y="36"/>
                      </a:lnTo>
                      <a:lnTo>
                        <a:pt x="127" y="24"/>
                      </a:lnTo>
                      <a:lnTo>
                        <a:pt x="133" y="14"/>
                      </a:lnTo>
                      <a:lnTo>
                        <a:pt x="140" y="6"/>
                      </a:lnTo>
                      <a:lnTo>
                        <a:pt x="152" y="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1" name="Freeform 7"/>
                <p:cNvSpPr>
                  <a:spLocks/>
                </p:cNvSpPr>
                <p:nvPr/>
              </p:nvSpPr>
              <p:spPr bwMode="auto">
                <a:xfrm>
                  <a:off x="3376" y="707"/>
                  <a:ext cx="237" cy="143"/>
                </a:xfrm>
                <a:custGeom>
                  <a:avLst/>
                  <a:gdLst>
                    <a:gd name="T0" fmla="*/ 94 w 711"/>
                    <a:gd name="T1" fmla="*/ 0 h 428"/>
                    <a:gd name="T2" fmla="*/ 113 w 711"/>
                    <a:gd name="T3" fmla="*/ 1 h 428"/>
                    <a:gd name="T4" fmla="*/ 133 w 711"/>
                    <a:gd name="T5" fmla="*/ 6 h 428"/>
                    <a:gd name="T6" fmla="*/ 711 w 711"/>
                    <a:gd name="T7" fmla="*/ 428 h 428"/>
                    <a:gd name="T8" fmla="*/ 85 w 711"/>
                    <a:gd name="T9" fmla="*/ 192 h 428"/>
                    <a:gd name="T10" fmla="*/ 0 w 711"/>
                    <a:gd name="T11" fmla="*/ 104 h 428"/>
                    <a:gd name="T12" fmla="*/ 1 w 711"/>
                    <a:gd name="T13" fmla="*/ 81 h 428"/>
                    <a:gd name="T14" fmla="*/ 8 w 711"/>
                    <a:gd name="T15" fmla="*/ 59 h 428"/>
                    <a:gd name="T16" fmla="*/ 19 w 711"/>
                    <a:gd name="T17" fmla="*/ 39 h 428"/>
                    <a:gd name="T18" fmla="*/ 34 w 711"/>
                    <a:gd name="T19" fmla="*/ 23 h 428"/>
                    <a:gd name="T20" fmla="*/ 54 w 711"/>
                    <a:gd name="T21" fmla="*/ 11 h 428"/>
                    <a:gd name="T22" fmla="*/ 75 w 711"/>
                    <a:gd name="T23" fmla="*/ 3 h 428"/>
                    <a:gd name="T24" fmla="*/ 94 w 711"/>
                    <a:gd name="T25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1" h="428">
                      <a:moveTo>
                        <a:pt x="94" y="0"/>
                      </a:moveTo>
                      <a:lnTo>
                        <a:pt x="113" y="1"/>
                      </a:lnTo>
                      <a:lnTo>
                        <a:pt x="133" y="6"/>
                      </a:lnTo>
                      <a:lnTo>
                        <a:pt x="711" y="428"/>
                      </a:lnTo>
                      <a:lnTo>
                        <a:pt x="85" y="192"/>
                      </a:lnTo>
                      <a:lnTo>
                        <a:pt x="0" y="104"/>
                      </a:lnTo>
                      <a:lnTo>
                        <a:pt x="1" y="81"/>
                      </a:lnTo>
                      <a:lnTo>
                        <a:pt x="8" y="59"/>
                      </a:lnTo>
                      <a:lnTo>
                        <a:pt x="19" y="39"/>
                      </a:lnTo>
                      <a:lnTo>
                        <a:pt x="34" y="23"/>
                      </a:lnTo>
                      <a:lnTo>
                        <a:pt x="54" y="11"/>
                      </a:lnTo>
                      <a:lnTo>
                        <a:pt x="75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53" name="직선 연결선 152"/>
            <p:cNvCxnSpPr/>
            <p:nvPr/>
          </p:nvCxnSpPr>
          <p:spPr>
            <a:xfrm flipV="1">
              <a:off x="9365142" y="567286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9724117" y="666152"/>
              <a:ext cx="877371" cy="24713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9602847" y="349521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7175012" y="5400136"/>
            <a:ext cx="5098210" cy="1570007"/>
            <a:chOff x="3950898" y="2493034"/>
            <a:chExt cx="5098210" cy="1570007"/>
          </a:xfrm>
        </p:grpSpPr>
        <p:grpSp>
          <p:nvGrpSpPr>
            <p:cNvPr id="95" name="그룹 94"/>
            <p:cNvGrpSpPr/>
            <p:nvPr/>
          </p:nvGrpSpPr>
          <p:grpSpPr>
            <a:xfrm flipH="1">
              <a:off x="4193095" y="2493034"/>
              <a:ext cx="4856013" cy="1518249"/>
              <a:chOff x="-406644" y="1848834"/>
              <a:chExt cx="12599040" cy="3536163"/>
            </a:xfrm>
          </p:grpSpPr>
          <p:sp>
            <p:nvSpPr>
              <p:cNvPr id="96" name="자유형 95"/>
              <p:cNvSpPr/>
              <p:nvPr/>
            </p:nvSpPr>
            <p:spPr>
              <a:xfrm>
                <a:off x="396" y="1848834"/>
                <a:ext cx="12192000" cy="3333945"/>
              </a:xfrm>
              <a:custGeom>
                <a:avLst/>
                <a:gdLst>
                  <a:gd name="connsiteX0" fmla="*/ 11778337 w 12192000"/>
                  <a:gd name="connsiteY0" fmla="*/ 0 h 3333945"/>
                  <a:gd name="connsiteX1" fmla="*/ 12123449 w 12192000"/>
                  <a:gd name="connsiteY1" fmla="*/ 69675 h 3333945"/>
                  <a:gd name="connsiteX2" fmla="*/ 12190403 w 12192000"/>
                  <a:gd name="connsiteY2" fmla="*/ 106017 h 3333945"/>
                  <a:gd name="connsiteX3" fmla="*/ 12190403 w 12192000"/>
                  <a:gd name="connsiteY3" fmla="*/ 1448735 h 3333945"/>
                  <a:gd name="connsiteX4" fmla="*/ 12192000 w 12192000"/>
                  <a:gd name="connsiteY4" fmla="*/ 1448735 h 3333945"/>
                  <a:gd name="connsiteX5" fmla="*/ 12192000 w 12192000"/>
                  <a:gd name="connsiteY5" fmla="*/ 3333945 h 3333945"/>
                  <a:gd name="connsiteX6" fmla="*/ 2408240 w 12192000"/>
                  <a:gd name="connsiteY6" fmla="*/ 3333945 h 3333945"/>
                  <a:gd name="connsiteX7" fmla="*/ 0 w 12192000"/>
                  <a:gd name="connsiteY7" fmla="*/ 3333945 h 3333945"/>
                  <a:gd name="connsiteX8" fmla="*/ 0 w 12192000"/>
                  <a:gd name="connsiteY8" fmla="*/ 1448735 h 3333945"/>
                  <a:gd name="connsiteX9" fmla="*/ 1304 w 12192000"/>
                  <a:gd name="connsiteY9" fmla="*/ 1448735 h 3333945"/>
                  <a:gd name="connsiteX10" fmla="*/ 1304 w 12192000"/>
                  <a:gd name="connsiteY10" fmla="*/ 361911 h 3333945"/>
                  <a:gd name="connsiteX11" fmla="*/ 148943 w 12192000"/>
                  <a:gd name="connsiteY11" fmla="*/ 240098 h 3333945"/>
                  <a:gd name="connsiteX12" fmla="*/ 765689 w 12192000"/>
                  <a:gd name="connsiteY12" fmla="*/ 51708 h 3333945"/>
                  <a:gd name="connsiteX13" fmla="*/ 1545689 w 12192000"/>
                  <a:gd name="connsiteY13" fmla="*/ 374794 h 3333945"/>
                  <a:gd name="connsiteX14" fmla="*/ 1597189 w 12192000"/>
                  <a:gd name="connsiteY14" fmla="*/ 437213 h 3333945"/>
                  <a:gd name="connsiteX15" fmla="*/ 1735940 w 12192000"/>
                  <a:gd name="connsiteY15" fmla="*/ 394142 h 3333945"/>
                  <a:gd name="connsiteX16" fmla="*/ 1886859 w 12192000"/>
                  <a:gd name="connsiteY16" fmla="*/ 378928 h 3333945"/>
                  <a:gd name="connsiteX17" fmla="*/ 2416374 w 12192000"/>
                  <a:gd name="connsiteY17" fmla="*/ 598260 h 3333945"/>
                  <a:gd name="connsiteX18" fmla="*/ 2499879 w 12192000"/>
                  <a:gd name="connsiteY18" fmla="*/ 699470 h 3333945"/>
                  <a:gd name="connsiteX19" fmla="*/ 2511008 w 12192000"/>
                  <a:gd name="connsiteY19" fmla="*/ 690287 h 3333945"/>
                  <a:gd name="connsiteX20" fmla="*/ 2755221 w 12192000"/>
                  <a:gd name="connsiteY20" fmla="*/ 615690 h 3333945"/>
                  <a:gd name="connsiteX21" fmla="*/ 3157686 w 12192000"/>
                  <a:gd name="connsiteY21" fmla="*/ 882462 h 3333945"/>
                  <a:gd name="connsiteX22" fmla="*/ 3177228 w 12192000"/>
                  <a:gd name="connsiteY22" fmla="*/ 945417 h 3333945"/>
                  <a:gd name="connsiteX23" fmla="*/ 3236922 w 12192000"/>
                  <a:gd name="connsiteY23" fmla="*/ 891164 h 3333945"/>
                  <a:gd name="connsiteX24" fmla="*/ 3938587 w 12192000"/>
                  <a:gd name="connsiteY24" fmla="*/ 639273 h 3333945"/>
                  <a:gd name="connsiteX25" fmla="*/ 4343060 w 12192000"/>
                  <a:gd name="connsiteY25" fmla="*/ 715787 h 3333945"/>
                  <a:gd name="connsiteX26" fmla="*/ 4376308 w 12192000"/>
                  <a:gd name="connsiteY26" fmla="*/ 731304 h 3333945"/>
                  <a:gd name="connsiteX27" fmla="*/ 4388883 w 12192000"/>
                  <a:gd name="connsiteY27" fmla="*/ 720929 h 3333945"/>
                  <a:gd name="connsiteX28" fmla="*/ 4629484 w 12192000"/>
                  <a:gd name="connsiteY28" fmla="*/ 647436 h 3333945"/>
                  <a:gd name="connsiteX29" fmla="*/ 5059811 w 12192000"/>
                  <a:gd name="connsiteY29" fmla="*/ 1077764 h 3333945"/>
                  <a:gd name="connsiteX30" fmla="*/ 5051069 w 12192000"/>
                  <a:gd name="connsiteY30" fmla="*/ 1164490 h 3333945"/>
                  <a:gd name="connsiteX31" fmla="*/ 5050443 w 12192000"/>
                  <a:gd name="connsiteY31" fmla="*/ 1166507 h 3333945"/>
                  <a:gd name="connsiteX32" fmla="*/ 5089921 w 12192000"/>
                  <a:gd name="connsiteY32" fmla="*/ 1154252 h 3333945"/>
                  <a:gd name="connsiteX33" fmla="*/ 5240109 w 12192000"/>
                  <a:gd name="connsiteY33" fmla="*/ 1139112 h 3333945"/>
                  <a:gd name="connsiteX34" fmla="*/ 5823606 w 12192000"/>
                  <a:gd name="connsiteY34" fmla="*/ 1420731 h 3333945"/>
                  <a:gd name="connsiteX35" fmla="*/ 5843140 w 12192000"/>
                  <a:gd name="connsiteY35" fmla="*/ 1448735 h 3333945"/>
                  <a:gd name="connsiteX36" fmla="*/ 5929721 w 12192000"/>
                  <a:gd name="connsiteY36" fmla="*/ 1448735 h 3333945"/>
                  <a:gd name="connsiteX37" fmla="*/ 5951148 w 12192000"/>
                  <a:gd name="connsiteY37" fmla="*/ 1406881 h 3333945"/>
                  <a:gd name="connsiteX38" fmla="*/ 6725892 w 12192000"/>
                  <a:gd name="connsiteY38" fmla="*/ 970726 h 3333945"/>
                  <a:gd name="connsiteX39" fmla="*/ 7424924 w 12192000"/>
                  <a:gd name="connsiteY39" fmla="*/ 1300388 h 3333945"/>
                  <a:gd name="connsiteX40" fmla="*/ 7465610 w 12192000"/>
                  <a:gd name="connsiteY40" fmla="*/ 1357615 h 3333945"/>
                  <a:gd name="connsiteX41" fmla="*/ 7473843 w 12192000"/>
                  <a:gd name="connsiteY41" fmla="*/ 1342446 h 3333945"/>
                  <a:gd name="connsiteX42" fmla="*/ 7830678 w 12192000"/>
                  <a:gd name="connsiteY42" fmla="*/ 1152719 h 3333945"/>
                  <a:gd name="connsiteX43" fmla="*/ 8134966 w 12192000"/>
                  <a:gd name="connsiteY43" fmla="*/ 1278759 h 3333945"/>
                  <a:gd name="connsiteX44" fmla="*/ 8179874 w 12192000"/>
                  <a:gd name="connsiteY44" fmla="*/ 1333188 h 3333945"/>
                  <a:gd name="connsiteX45" fmla="*/ 8221201 w 12192000"/>
                  <a:gd name="connsiteY45" fmla="*/ 1335275 h 3333945"/>
                  <a:gd name="connsiteX46" fmla="*/ 8435080 w 12192000"/>
                  <a:gd name="connsiteY46" fmla="*/ 1389990 h 3333945"/>
                  <a:gd name="connsiteX47" fmla="*/ 8490566 w 12192000"/>
                  <a:gd name="connsiteY47" fmla="*/ 1420107 h 3333945"/>
                  <a:gd name="connsiteX48" fmla="*/ 8522884 w 12192000"/>
                  <a:gd name="connsiteY48" fmla="*/ 1315998 h 3333945"/>
                  <a:gd name="connsiteX49" fmla="*/ 9209539 w 12192000"/>
                  <a:gd name="connsiteY49" fmla="*/ 860852 h 3333945"/>
                  <a:gd name="connsiteX50" fmla="*/ 9359726 w 12192000"/>
                  <a:gd name="connsiteY50" fmla="*/ 875992 h 3333945"/>
                  <a:gd name="connsiteX51" fmla="*/ 9424992 w 12192000"/>
                  <a:gd name="connsiteY51" fmla="*/ 896252 h 3333945"/>
                  <a:gd name="connsiteX52" fmla="*/ 9466540 w 12192000"/>
                  <a:gd name="connsiteY52" fmla="*/ 762407 h 3333945"/>
                  <a:gd name="connsiteX53" fmla="*/ 10153195 w 12192000"/>
                  <a:gd name="connsiteY53" fmla="*/ 307261 h 3333945"/>
                  <a:gd name="connsiteX54" fmla="*/ 10266684 w 12192000"/>
                  <a:gd name="connsiteY54" fmla="*/ 315848 h 3333945"/>
                  <a:gd name="connsiteX55" fmla="*/ 10340743 w 12192000"/>
                  <a:gd name="connsiteY55" fmla="*/ 332916 h 3333945"/>
                  <a:gd name="connsiteX56" fmla="*/ 10351317 w 12192000"/>
                  <a:gd name="connsiteY56" fmla="*/ 298852 h 3333945"/>
                  <a:gd name="connsiteX57" fmla="*/ 10747828 w 12192000"/>
                  <a:gd name="connsiteY57" fmla="*/ 36027 h 3333945"/>
                  <a:gd name="connsiteX58" fmla="*/ 11104663 w 12192000"/>
                  <a:gd name="connsiteY58" fmla="*/ 225754 h 3333945"/>
                  <a:gd name="connsiteX59" fmla="*/ 11133959 w 12192000"/>
                  <a:gd name="connsiteY59" fmla="*/ 279728 h 3333945"/>
                  <a:gd name="connsiteX60" fmla="*/ 11182194 w 12192000"/>
                  <a:gd name="connsiteY60" fmla="*/ 230328 h 3333945"/>
                  <a:gd name="connsiteX61" fmla="*/ 11778337 w 12192000"/>
                  <a:gd name="connsiteY61" fmla="*/ 0 h 333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2192000" h="3333945">
                    <a:moveTo>
                      <a:pt x="11778337" y="0"/>
                    </a:moveTo>
                    <a:cubicBezTo>
                      <a:pt x="11900754" y="0"/>
                      <a:pt x="12017376" y="24810"/>
                      <a:pt x="12123449" y="69675"/>
                    </a:cubicBezTo>
                    <a:lnTo>
                      <a:pt x="12190403" y="106017"/>
                    </a:lnTo>
                    <a:lnTo>
                      <a:pt x="12190403" y="1448735"/>
                    </a:lnTo>
                    <a:lnTo>
                      <a:pt x="12192000" y="1448735"/>
                    </a:lnTo>
                    <a:lnTo>
                      <a:pt x="12192000" y="3333945"/>
                    </a:lnTo>
                    <a:lnTo>
                      <a:pt x="2408240" y="3333945"/>
                    </a:lnTo>
                    <a:lnTo>
                      <a:pt x="0" y="3333945"/>
                    </a:lnTo>
                    <a:lnTo>
                      <a:pt x="0" y="1448735"/>
                    </a:lnTo>
                    <a:lnTo>
                      <a:pt x="1304" y="1448735"/>
                    </a:lnTo>
                    <a:lnTo>
                      <a:pt x="1304" y="361911"/>
                    </a:lnTo>
                    <a:lnTo>
                      <a:pt x="148943" y="240098"/>
                    </a:lnTo>
                    <a:cubicBezTo>
                      <a:pt x="324997" y="121158"/>
                      <a:pt x="537232" y="51708"/>
                      <a:pt x="765689" y="51708"/>
                    </a:cubicBezTo>
                    <a:cubicBezTo>
                      <a:pt x="1070298" y="51708"/>
                      <a:pt x="1346069" y="175175"/>
                      <a:pt x="1545689" y="374794"/>
                    </a:cubicBezTo>
                    <a:lnTo>
                      <a:pt x="1597189" y="437213"/>
                    </a:lnTo>
                    <a:lnTo>
                      <a:pt x="1735940" y="394142"/>
                    </a:lnTo>
                    <a:cubicBezTo>
                      <a:pt x="1784688" y="384167"/>
                      <a:pt x="1835162" y="378928"/>
                      <a:pt x="1886859" y="378928"/>
                    </a:cubicBezTo>
                    <a:cubicBezTo>
                      <a:pt x="2093647" y="378928"/>
                      <a:pt x="2280859" y="462746"/>
                      <a:pt x="2416374" y="598260"/>
                    </a:cubicBezTo>
                    <a:lnTo>
                      <a:pt x="2499879" y="699470"/>
                    </a:lnTo>
                    <a:lnTo>
                      <a:pt x="2511008" y="690287"/>
                    </a:lnTo>
                    <a:cubicBezTo>
                      <a:pt x="2580720" y="643191"/>
                      <a:pt x="2664759" y="615690"/>
                      <a:pt x="2755221" y="615690"/>
                    </a:cubicBezTo>
                    <a:cubicBezTo>
                      <a:pt x="2936145" y="615690"/>
                      <a:pt x="3091377" y="725692"/>
                      <a:pt x="3157686" y="882462"/>
                    </a:cubicBezTo>
                    <a:lnTo>
                      <a:pt x="3177228" y="945417"/>
                    </a:lnTo>
                    <a:lnTo>
                      <a:pt x="3236922" y="891164"/>
                    </a:lnTo>
                    <a:cubicBezTo>
                      <a:pt x="3427600" y="733803"/>
                      <a:pt x="3672054" y="639273"/>
                      <a:pt x="3938587" y="639273"/>
                    </a:cubicBezTo>
                    <a:cubicBezTo>
                      <a:pt x="4081372" y="639273"/>
                      <a:pt x="4217821" y="666402"/>
                      <a:pt x="4343060" y="715787"/>
                    </a:cubicBezTo>
                    <a:lnTo>
                      <a:pt x="4376308" y="731304"/>
                    </a:lnTo>
                    <a:lnTo>
                      <a:pt x="4388883" y="720929"/>
                    </a:lnTo>
                    <a:cubicBezTo>
                      <a:pt x="4457564" y="674530"/>
                      <a:pt x="4540359" y="647436"/>
                      <a:pt x="4629484" y="647436"/>
                    </a:cubicBezTo>
                    <a:cubicBezTo>
                      <a:pt x="4867148" y="647436"/>
                      <a:pt x="5059811" y="840100"/>
                      <a:pt x="5059811" y="1077764"/>
                    </a:cubicBezTo>
                    <a:cubicBezTo>
                      <a:pt x="5059811" y="1107472"/>
                      <a:pt x="5056802" y="1136477"/>
                      <a:pt x="5051069" y="1164490"/>
                    </a:cubicBezTo>
                    <a:lnTo>
                      <a:pt x="5050443" y="1166507"/>
                    </a:lnTo>
                    <a:lnTo>
                      <a:pt x="5089921" y="1154252"/>
                    </a:lnTo>
                    <a:cubicBezTo>
                      <a:pt x="5138433" y="1144325"/>
                      <a:pt x="5188662" y="1139112"/>
                      <a:pt x="5240109" y="1139112"/>
                    </a:cubicBezTo>
                    <a:cubicBezTo>
                      <a:pt x="5476441" y="1139112"/>
                      <a:pt x="5687079" y="1249124"/>
                      <a:pt x="5823606" y="1420731"/>
                    </a:cubicBezTo>
                    <a:lnTo>
                      <a:pt x="5843140" y="1448735"/>
                    </a:lnTo>
                    <a:lnTo>
                      <a:pt x="5929721" y="1448735"/>
                    </a:lnTo>
                    <a:lnTo>
                      <a:pt x="5951148" y="1406881"/>
                    </a:lnTo>
                    <a:cubicBezTo>
                      <a:pt x="6110030" y="1145396"/>
                      <a:pt x="6397563" y="970726"/>
                      <a:pt x="6725892" y="970726"/>
                    </a:cubicBezTo>
                    <a:cubicBezTo>
                      <a:pt x="7007317" y="970726"/>
                      <a:pt x="7258770" y="1099055"/>
                      <a:pt x="7424924" y="1300388"/>
                    </a:cubicBezTo>
                    <a:lnTo>
                      <a:pt x="7465610" y="1357615"/>
                    </a:lnTo>
                    <a:lnTo>
                      <a:pt x="7473843" y="1342446"/>
                    </a:lnTo>
                    <a:cubicBezTo>
                      <a:pt x="7551176" y="1227979"/>
                      <a:pt x="7682138" y="1152719"/>
                      <a:pt x="7830678" y="1152719"/>
                    </a:cubicBezTo>
                    <a:cubicBezTo>
                      <a:pt x="7949510" y="1152719"/>
                      <a:pt x="8057092" y="1200885"/>
                      <a:pt x="8134966" y="1278759"/>
                    </a:cubicBezTo>
                    <a:lnTo>
                      <a:pt x="8179874" y="1333188"/>
                    </a:lnTo>
                    <a:lnTo>
                      <a:pt x="8221201" y="1335275"/>
                    </a:lnTo>
                    <a:cubicBezTo>
                      <a:pt x="8296358" y="1342907"/>
                      <a:pt x="8368212" y="1361707"/>
                      <a:pt x="8435080" y="1389990"/>
                    </a:cubicBezTo>
                    <a:lnTo>
                      <a:pt x="8490566" y="1420107"/>
                    </a:lnTo>
                    <a:lnTo>
                      <a:pt x="8522884" y="1315998"/>
                    </a:lnTo>
                    <a:cubicBezTo>
                      <a:pt x="8636014" y="1048527"/>
                      <a:pt x="8900859" y="860852"/>
                      <a:pt x="9209539" y="860852"/>
                    </a:cubicBezTo>
                    <a:cubicBezTo>
                      <a:pt x="9260986" y="860852"/>
                      <a:pt x="9311215" y="866065"/>
                      <a:pt x="9359726" y="875992"/>
                    </a:cubicBezTo>
                    <a:lnTo>
                      <a:pt x="9424992" y="896252"/>
                    </a:lnTo>
                    <a:lnTo>
                      <a:pt x="9466540" y="762407"/>
                    </a:lnTo>
                    <a:cubicBezTo>
                      <a:pt x="9579670" y="494936"/>
                      <a:pt x="9844515" y="307261"/>
                      <a:pt x="10153195" y="307261"/>
                    </a:cubicBezTo>
                    <a:cubicBezTo>
                      <a:pt x="10191780" y="307261"/>
                      <a:pt x="10229680" y="310194"/>
                      <a:pt x="10266684" y="315848"/>
                    </a:cubicBezTo>
                    <a:lnTo>
                      <a:pt x="10340743" y="332916"/>
                    </a:lnTo>
                    <a:lnTo>
                      <a:pt x="10351317" y="298852"/>
                    </a:lnTo>
                    <a:cubicBezTo>
                      <a:pt x="10416644" y="144401"/>
                      <a:pt x="10569580" y="36027"/>
                      <a:pt x="10747828" y="36027"/>
                    </a:cubicBezTo>
                    <a:cubicBezTo>
                      <a:pt x="10896368" y="36027"/>
                      <a:pt x="11027330" y="111287"/>
                      <a:pt x="11104663" y="225754"/>
                    </a:cubicBezTo>
                    <a:lnTo>
                      <a:pt x="11133959" y="279728"/>
                    </a:lnTo>
                    <a:lnTo>
                      <a:pt x="11182194" y="230328"/>
                    </a:lnTo>
                    <a:cubicBezTo>
                      <a:pt x="11339646" y="87221"/>
                      <a:pt x="11548806" y="0"/>
                      <a:pt x="117783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6644" y="2941608"/>
                <a:ext cx="2165726" cy="2241171"/>
              </a:xfrm>
              <a:prstGeom prst="rect">
                <a:avLst/>
              </a:prstGeom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3666" y="4419928"/>
                <a:ext cx="809770" cy="809770"/>
              </a:xfrm>
              <a:prstGeom prst="rect">
                <a:avLst/>
              </a:prstGeom>
            </p:spPr>
          </p:pic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1041" y="3865302"/>
                <a:ext cx="1364396" cy="1364396"/>
              </a:xfrm>
              <a:prstGeom prst="rect">
                <a:avLst/>
              </a:prstGeom>
            </p:spPr>
          </p:pic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2055" y="3586964"/>
                <a:ext cx="1331064" cy="1798033"/>
              </a:xfrm>
              <a:prstGeom prst="rect">
                <a:avLst/>
              </a:prstGeom>
            </p:spPr>
          </p:pic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1408" y="3783025"/>
                <a:ext cx="1551201" cy="1551201"/>
              </a:xfrm>
              <a:prstGeom prst="rect">
                <a:avLst/>
              </a:prstGeom>
            </p:spPr>
          </p:pic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70141" y="3227945"/>
                <a:ext cx="1498101" cy="2123211"/>
              </a:xfrm>
              <a:prstGeom prst="rect">
                <a:avLst/>
              </a:prstGeom>
            </p:spPr>
          </p:pic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9681" y="4028536"/>
                <a:ext cx="1176120" cy="1176120"/>
              </a:xfrm>
              <a:prstGeom prst="rect">
                <a:avLst/>
              </a:prstGeom>
            </p:spPr>
          </p:pic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7496" y="3896865"/>
                <a:ext cx="1353595" cy="1353595"/>
              </a:xfrm>
              <a:prstGeom prst="rect">
                <a:avLst/>
              </a:prstGeom>
            </p:spPr>
          </p:pic>
        </p:grpSp>
        <p:sp>
          <p:nvSpPr>
            <p:cNvPr id="3" name="직사각형 2"/>
            <p:cNvSpPr/>
            <p:nvPr/>
          </p:nvSpPr>
          <p:spPr>
            <a:xfrm>
              <a:off x="3950898" y="3915834"/>
              <a:ext cx="5098210" cy="147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0"/>
          <a:stretch/>
        </p:blipFill>
        <p:spPr>
          <a:xfrm>
            <a:off x="402412" y="1554365"/>
            <a:ext cx="4472535" cy="52605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81" y="1518118"/>
            <a:ext cx="5105838" cy="28212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63542" y="4839419"/>
            <a:ext cx="475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최초 </a:t>
            </a:r>
            <a:r>
              <a:rPr lang="ko-KR" altLang="en-US" sz="1600" b="1" dirty="0" err="1" smtClean="0"/>
              <a:t>크롤링</a:t>
            </a:r>
            <a:r>
              <a:rPr lang="ko-KR" altLang="en-US" sz="1600" b="1" dirty="0" smtClean="0"/>
              <a:t> 이미지 </a:t>
            </a:r>
            <a:r>
              <a:rPr lang="en-US" altLang="ko-KR" sz="1600" b="1" dirty="0" smtClean="0"/>
              <a:t>: </a:t>
            </a:r>
            <a:r>
              <a:rPr lang="en-US" altLang="ko-KR" sz="1600" b="1" dirty="0" smtClean="0"/>
              <a:t>17</a:t>
            </a:r>
            <a:r>
              <a:rPr lang="ko-KR" altLang="en-US" sz="1600" b="1" dirty="0" smtClean="0"/>
              <a:t>개 카테고리 </a:t>
            </a:r>
            <a:r>
              <a:rPr lang="en-US" altLang="ko-KR" sz="1600" b="1" dirty="0" smtClean="0"/>
              <a:t>6800</a:t>
            </a:r>
            <a:r>
              <a:rPr lang="ko-KR" altLang="en-US" sz="1600" b="1" dirty="0" smtClean="0"/>
              <a:t>여장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7090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자유형 146"/>
          <p:cNvSpPr/>
          <p:nvPr/>
        </p:nvSpPr>
        <p:spPr>
          <a:xfrm flipV="1">
            <a:off x="1" y="78431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자유형 144"/>
          <p:cNvSpPr/>
          <p:nvPr/>
        </p:nvSpPr>
        <p:spPr>
          <a:xfrm flipV="1">
            <a:off x="1" y="-9696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rgbClr val="C7D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9365142" y="188809"/>
            <a:ext cx="2318908" cy="724477"/>
            <a:chOff x="9365142" y="188809"/>
            <a:chExt cx="2318908" cy="724477"/>
          </a:xfrm>
        </p:grpSpPr>
        <p:grpSp>
          <p:nvGrpSpPr>
            <p:cNvPr id="4" name="그룹 3"/>
            <p:cNvGrpSpPr/>
            <p:nvPr/>
          </p:nvGrpSpPr>
          <p:grpSpPr>
            <a:xfrm>
              <a:off x="10836940" y="188809"/>
              <a:ext cx="847110" cy="603298"/>
              <a:chOff x="8242760" y="356674"/>
              <a:chExt cx="1855788" cy="1321662"/>
            </a:xfrm>
          </p:grpSpPr>
          <p:sp>
            <p:nvSpPr>
              <p:cNvPr id="148" name="현 147"/>
              <p:cNvSpPr/>
              <p:nvPr/>
            </p:nvSpPr>
            <p:spPr>
              <a:xfrm>
                <a:off x="8399688" y="592222"/>
                <a:ext cx="1086114" cy="1086114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Group 4"/>
              <p:cNvGrpSpPr>
                <a:grpSpLocks noChangeAspect="1"/>
              </p:cNvGrpSpPr>
              <p:nvPr/>
            </p:nvGrpSpPr>
            <p:grpSpPr bwMode="auto">
              <a:xfrm rot="19501659">
                <a:off x="8242760" y="356674"/>
                <a:ext cx="1855788" cy="1190625"/>
                <a:chOff x="2916" y="429"/>
                <a:chExt cx="1169" cy="750"/>
              </a:xfrm>
              <a:solidFill>
                <a:schemeClr val="bg1"/>
              </a:solidFill>
            </p:grpSpPr>
            <p:sp>
              <p:nvSpPr>
                <p:cNvPr id="150" name="Freeform 6"/>
                <p:cNvSpPr>
                  <a:spLocks/>
                </p:cNvSpPr>
                <p:nvPr/>
              </p:nvSpPr>
              <p:spPr bwMode="auto">
                <a:xfrm>
                  <a:off x="2916" y="429"/>
                  <a:ext cx="1169" cy="750"/>
                </a:xfrm>
                <a:custGeom>
                  <a:avLst/>
                  <a:gdLst>
                    <a:gd name="T0" fmla="*/ 174 w 3507"/>
                    <a:gd name="T1" fmla="*/ 3 h 2251"/>
                    <a:gd name="T2" fmla="*/ 190 w 3507"/>
                    <a:gd name="T3" fmla="*/ 21 h 2251"/>
                    <a:gd name="T4" fmla="*/ 1569 w 3507"/>
                    <a:gd name="T5" fmla="*/ 1116 h 2251"/>
                    <a:gd name="T6" fmla="*/ 3083 w 3507"/>
                    <a:gd name="T7" fmla="*/ 1685 h 2251"/>
                    <a:gd name="T8" fmla="*/ 3135 w 3507"/>
                    <a:gd name="T9" fmla="*/ 1709 h 2251"/>
                    <a:gd name="T10" fmla="*/ 3193 w 3507"/>
                    <a:gd name="T11" fmla="*/ 1744 h 2251"/>
                    <a:gd name="T12" fmla="*/ 3256 w 3507"/>
                    <a:gd name="T13" fmla="*/ 1787 h 2251"/>
                    <a:gd name="T14" fmla="*/ 3321 w 3507"/>
                    <a:gd name="T15" fmla="*/ 1839 h 2251"/>
                    <a:gd name="T16" fmla="*/ 3382 w 3507"/>
                    <a:gd name="T17" fmla="*/ 1894 h 2251"/>
                    <a:gd name="T18" fmla="*/ 3434 w 3507"/>
                    <a:gd name="T19" fmla="*/ 1952 h 2251"/>
                    <a:gd name="T20" fmla="*/ 3475 w 3507"/>
                    <a:gd name="T21" fmla="*/ 2010 h 2251"/>
                    <a:gd name="T22" fmla="*/ 3501 w 3507"/>
                    <a:gd name="T23" fmla="*/ 2066 h 2251"/>
                    <a:gd name="T24" fmla="*/ 3507 w 3507"/>
                    <a:gd name="T25" fmla="*/ 2118 h 2251"/>
                    <a:gd name="T26" fmla="*/ 3491 w 3507"/>
                    <a:gd name="T27" fmla="*/ 2162 h 2251"/>
                    <a:gd name="T28" fmla="*/ 3455 w 3507"/>
                    <a:gd name="T29" fmla="*/ 2196 h 2251"/>
                    <a:gd name="T30" fmla="*/ 3403 w 3507"/>
                    <a:gd name="T31" fmla="*/ 2221 h 2251"/>
                    <a:gd name="T32" fmla="*/ 3339 w 3507"/>
                    <a:gd name="T33" fmla="*/ 2238 h 2251"/>
                    <a:gd name="T34" fmla="*/ 3266 w 3507"/>
                    <a:gd name="T35" fmla="*/ 2248 h 2251"/>
                    <a:gd name="T36" fmla="*/ 3189 w 3507"/>
                    <a:gd name="T37" fmla="*/ 2251 h 2251"/>
                    <a:gd name="T38" fmla="*/ 3111 w 3507"/>
                    <a:gd name="T39" fmla="*/ 2249 h 2251"/>
                    <a:gd name="T40" fmla="*/ 3036 w 3507"/>
                    <a:gd name="T41" fmla="*/ 2243 h 2251"/>
                    <a:gd name="T42" fmla="*/ 2969 w 3507"/>
                    <a:gd name="T43" fmla="*/ 2232 h 2251"/>
                    <a:gd name="T44" fmla="*/ 2911 w 3507"/>
                    <a:gd name="T45" fmla="*/ 2218 h 2251"/>
                    <a:gd name="T46" fmla="*/ 2503 w 3507"/>
                    <a:gd name="T47" fmla="*/ 2065 h 2251"/>
                    <a:gd name="T48" fmla="*/ 988 w 3507"/>
                    <a:gd name="T49" fmla="*/ 1923 h 2251"/>
                    <a:gd name="T50" fmla="*/ 959 w 3507"/>
                    <a:gd name="T51" fmla="*/ 1895 h 2251"/>
                    <a:gd name="T52" fmla="*/ 942 w 3507"/>
                    <a:gd name="T53" fmla="*/ 1853 h 2251"/>
                    <a:gd name="T54" fmla="*/ 946 w 3507"/>
                    <a:gd name="T55" fmla="*/ 1809 h 2251"/>
                    <a:gd name="T56" fmla="*/ 969 w 3507"/>
                    <a:gd name="T57" fmla="*/ 1770 h 2251"/>
                    <a:gd name="T58" fmla="*/ 299 w 3507"/>
                    <a:gd name="T59" fmla="*/ 1235 h 2251"/>
                    <a:gd name="T60" fmla="*/ 52 w 3507"/>
                    <a:gd name="T61" fmla="*/ 978 h 2251"/>
                    <a:gd name="T62" fmla="*/ 33 w 3507"/>
                    <a:gd name="T63" fmla="*/ 943 h 2251"/>
                    <a:gd name="T64" fmla="*/ 7 w 3507"/>
                    <a:gd name="T65" fmla="*/ 910 h 2251"/>
                    <a:gd name="T66" fmla="*/ 0 w 3507"/>
                    <a:gd name="T67" fmla="*/ 868 h 2251"/>
                    <a:gd name="T68" fmla="*/ 16 w 3507"/>
                    <a:gd name="T69" fmla="*/ 827 h 2251"/>
                    <a:gd name="T70" fmla="*/ 47 w 3507"/>
                    <a:gd name="T71" fmla="*/ 800 h 2251"/>
                    <a:gd name="T72" fmla="*/ 89 w 3507"/>
                    <a:gd name="T73" fmla="*/ 793 h 2251"/>
                    <a:gd name="T74" fmla="*/ 124 w 3507"/>
                    <a:gd name="T75" fmla="*/ 760 h 2251"/>
                    <a:gd name="T76" fmla="*/ 160 w 3507"/>
                    <a:gd name="T77" fmla="*/ 726 h 2251"/>
                    <a:gd name="T78" fmla="*/ 127 w 3507"/>
                    <a:gd name="T79" fmla="*/ 24 h 2251"/>
                    <a:gd name="T80" fmla="*/ 140 w 3507"/>
                    <a:gd name="T81" fmla="*/ 6 h 2251"/>
                    <a:gd name="T82" fmla="*/ 164 w 3507"/>
                    <a:gd name="T83" fmla="*/ 0 h 2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7" h="2251">
                      <a:moveTo>
                        <a:pt x="164" y="0"/>
                      </a:moveTo>
                      <a:lnTo>
                        <a:pt x="174" y="3"/>
                      </a:lnTo>
                      <a:lnTo>
                        <a:pt x="184" y="10"/>
                      </a:lnTo>
                      <a:lnTo>
                        <a:pt x="190" y="21"/>
                      </a:lnTo>
                      <a:lnTo>
                        <a:pt x="505" y="715"/>
                      </a:lnTo>
                      <a:lnTo>
                        <a:pt x="1569" y="1116"/>
                      </a:lnTo>
                      <a:lnTo>
                        <a:pt x="2506" y="1468"/>
                      </a:lnTo>
                      <a:lnTo>
                        <a:pt x="3083" y="1685"/>
                      </a:lnTo>
                      <a:lnTo>
                        <a:pt x="3108" y="1696"/>
                      </a:lnTo>
                      <a:lnTo>
                        <a:pt x="3135" y="1709"/>
                      </a:lnTo>
                      <a:lnTo>
                        <a:pt x="3163" y="1725"/>
                      </a:lnTo>
                      <a:lnTo>
                        <a:pt x="3193" y="1744"/>
                      </a:lnTo>
                      <a:lnTo>
                        <a:pt x="3224" y="1765"/>
                      </a:lnTo>
                      <a:lnTo>
                        <a:pt x="3256" y="1787"/>
                      </a:lnTo>
                      <a:lnTo>
                        <a:pt x="3290" y="1812"/>
                      </a:lnTo>
                      <a:lnTo>
                        <a:pt x="3321" y="1839"/>
                      </a:lnTo>
                      <a:lnTo>
                        <a:pt x="3352" y="1866"/>
                      </a:lnTo>
                      <a:lnTo>
                        <a:pt x="3382" y="1894"/>
                      </a:lnTo>
                      <a:lnTo>
                        <a:pt x="3408" y="1923"/>
                      </a:lnTo>
                      <a:lnTo>
                        <a:pt x="3434" y="1952"/>
                      </a:lnTo>
                      <a:lnTo>
                        <a:pt x="3456" y="1981"/>
                      </a:lnTo>
                      <a:lnTo>
                        <a:pt x="3475" y="2010"/>
                      </a:lnTo>
                      <a:lnTo>
                        <a:pt x="3491" y="2039"/>
                      </a:lnTo>
                      <a:lnTo>
                        <a:pt x="3501" y="2066"/>
                      </a:lnTo>
                      <a:lnTo>
                        <a:pt x="3507" y="2093"/>
                      </a:lnTo>
                      <a:lnTo>
                        <a:pt x="3507" y="2118"/>
                      </a:lnTo>
                      <a:lnTo>
                        <a:pt x="3501" y="2142"/>
                      </a:lnTo>
                      <a:lnTo>
                        <a:pt x="3491" y="2162"/>
                      </a:lnTo>
                      <a:lnTo>
                        <a:pt x="3476" y="2180"/>
                      </a:lnTo>
                      <a:lnTo>
                        <a:pt x="3455" y="2196"/>
                      </a:lnTo>
                      <a:lnTo>
                        <a:pt x="3431" y="2209"/>
                      </a:lnTo>
                      <a:lnTo>
                        <a:pt x="3403" y="2221"/>
                      </a:lnTo>
                      <a:lnTo>
                        <a:pt x="3372" y="2231"/>
                      </a:lnTo>
                      <a:lnTo>
                        <a:pt x="3339" y="2238"/>
                      </a:lnTo>
                      <a:lnTo>
                        <a:pt x="3303" y="2244"/>
                      </a:lnTo>
                      <a:lnTo>
                        <a:pt x="3266" y="2248"/>
                      </a:lnTo>
                      <a:lnTo>
                        <a:pt x="3229" y="2250"/>
                      </a:lnTo>
                      <a:lnTo>
                        <a:pt x="3189" y="2251"/>
                      </a:lnTo>
                      <a:lnTo>
                        <a:pt x="3151" y="2251"/>
                      </a:lnTo>
                      <a:lnTo>
                        <a:pt x="3111" y="2249"/>
                      </a:lnTo>
                      <a:lnTo>
                        <a:pt x="3074" y="2247"/>
                      </a:lnTo>
                      <a:lnTo>
                        <a:pt x="3036" y="2243"/>
                      </a:lnTo>
                      <a:lnTo>
                        <a:pt x="3002" y="2237"/>
                      </a:lnTo>
                      <a:lnTo>
                        <a:pt x="2969" y="2232"/>
                      </a:lnTo>
                      <a:lnTo>
                        <a:pt x="2938" y="2225"/>
                      </a:lnTo>
                      <a:lnTo>
                        <a:pt x="2911" y="2218"/>
                      </a:lnTo>
                      <a:lnTo>
                        <a:pt x="2888" y="2209"/>
                      </a:lnTo>
                      <a:lnTo>
                        <a:pt x="2503" y="2065"/>
                      </a:lnTo>
                      <a:lnTo>
                        <a:pt x="1005" y="1931"/>
                      </a:lnTo>
                      <a:lnTo>
                        <a:pt x="988" y="1923"/>
                      </a:lnTo>
                      <a:lnTo>
                        <a:pt x="972" y="1911"/>
                      </a:lnTo>
                      <a:lnTo>
                        <a:pt x="959" y="1895"/>
                      </a:lnTo>
                      <a:lnTo>
                        <a:pt x="948" y="1874"/>
                      </a:lnTo>
                      <a:lnTo>
                        <a:pt x="942" y="1853"/>
                      </a:lnTo>
                      <a:lnTo>
                        <a:pt x="942" y="1830"/>
                      </a:lnTo>
                      <a:lnTo>
                        <a:pt x="946" y="1809"/>
                      </a:lnTo>
                      <a:lnTo>
                        <a:pt x="955" y="1788"/>
                      </a:lnTo>
                      <a:lnTo>
                        <a:pt x="969" y="1770"/>
                      </a:lnTo>
                      <a:lnTo>
                        <a:pt x="1573" y="1715"/>
                      </a:lnTo>
                      <a:lnTo>
                        <a:pt x="299" y="1235"/>
                      </a:lnTo>
                      <a:lnTo>
                        <a:pt x="57" y="1001"/>
                      </a:lnTo>
                      <a:lnTo>
                        <a:pt x="52" y="978"/>
                      </a:lnTo>
                      <a:lnTo>
                        <a:pt x="51" y="954"/>
                      </a:lnTo>
                      <a:lnTo>
                        <a:pt x="33" y="943"/>
                      </a:lnTo>
                      <a:lnTo>
                        <a:pt x="17" y="928"/>
                      </a:lnTo>
                      <a:lnTo>
                        <a:pt x="7" y="910"/>
                      </a:lnTo>
                      <a:lnTo>
                        <a:pt x="1" y="889"/>
                      </a:lnTo>
                      <a:lnTo>
                        <a:pt x="0" y="868"/>
                      </a:lnTo>
                      <a:lnTo>
                        <a:pt x="5" y="846"/>
                      </a:lnTo>
                      <a:lnTo>
                        <a:pt x="16" y="827"/>
                      </a:lnTo>
                      <a:lnTo>
                        <a:pt x="30" y="812"/>
                      </a:lnTo>
                      <a:lnTo>
                        <a:pt x="47" y="800"/>
                      </a:lnTo>
                      <a:lnTo>
                        <a:pt x="67" y="794"/>
                      </a:lnTo>
                      <a:lnTo>
                        <a:pt x="89" y="793"/>
                      </a:lnTo>
                      <a:lnTo>
                        <a:pt x="110" y="796"/>
                      </a:lnTo>
                      <a:lnTo>
                        <a:pt x="124" y="760"/>
                      </a:lnTo>
                      <a:lnTo>
                        <a:pt x="141" y="742"/>
                      </a:lnTo>
                      <a:lnTo>
                        <a:pt x="160" y="726"/>
                      </a:lnTo>
                      <a:lnTo>
                        <a:pt x="125" y="36"/>
                      </a:lnTo>
                      <a:lnTo>
                        <a:pt x="127" y="24"/>
                      </a:lnTo>
                      <a:lnTo>
                        <a:pt x="133" y="14"/>
                      </a:lnTo>
                      <a:lnTo>
                        <a:pt x="140" y="6"/>
                      </a:lnTo>
                      <a:lnTo>
                        <a:pt x="152" y="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1" name="Freeform 7"/>
                <p:cNvSpPr>
                  <a:spLocks/>
                </p:cNvSpPr>
                <p:nvPr/>
              </p:nvSpPr>
              <p:spPr bwMode="auto">
                <a:xfrm>
                  <a:off x="3376" y="707"/>
                  <a:ext cx="237" cy="143"/>
                </a:xfrm>
                <a:custGeom>
                  <a:avLst/>
                  <a:gdLst>
                    <a:gd name="T0" fmla="*/ 94 w 711"/>
                    <a:gd name="T1" fmla="*/ 0 h 428"/>
                    <a:gd name="T2" fmla="*/ 113 w 711"/>
                    <a:gd name="T3" fmla="*/ 1 h 428"/>
                    <a:gd name="T4" fmla="*/ 133 w 711"/>
                    <a:gd name="T5" fmla="*/ 6 h 428"/>
                    <a:gd name="T6" fmla="*/ 711 w 711"/>
                    <a:gd name="T7" fmla="*/ 428 h 428"/>
                    <a:gd name="T8" fmla="*/ 85 w 711"/>
                    <a:gd name="T9" fmla="*/ 192 h 428"/>
                    <a:gd name="T10" fmla="*/ 0 w 711"/>
                    <a:gd name="T11" fmla="*/ 104 h 428"/>
                    <a:gd name="T12" fmla="*/ 1 w 711"/>
                    <a:gd name="T13" fmla="*/ 81 h 428"/>
                    <a:gd name="T14" fmla="*/ 8 w 711"/>
                    <a:gd name="T15" fmla="*/ 59 h 428"/>
                    <a:gd name="T16" fmla="*/ 19 w 711"/>
                    <a:gd name="T17" fmla="*/ 39 h 428"/>
                    <a:gd name="T18" fmla="*/ 34 w 711"/>
                    <a:gd name="T19" fmla="*/ 23 h 428"/>
                    <a:gd name="T20" fmla="*/ 54 w 711"/>
                    <a:gd name="T21" fmla="*/ 11 h 428"/>
                    <a:gd name="T22" fmla="*/ 75 w 711"/>
                    <a:gd name="T23" fmla="*/ 3 h 428"/>
                    <a:gd name="T24" fmla="*/ 94 w 711"/>
                    <a:gd name="T25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1" h="428">
                      <a:moveTo>
                        <a:pt x="94" y="0"/>
                      </a:moveTo>
                      <a:lnTo>
                        <a:pt x="113" y="1"/>
                      </a:lnTo>
                      <a:lnTo>
                        <a:pt x="133" y="6"/>
                      </a:lnTo>
                      <a:lnTo>
                        <a:pt x="711" y="428"/>
                      </a:lnTo>
                      <a:lnTo>
                        <a:pt x="85" y="192"/>
                      </a:lnTo>
                      <a:lnTo>
                        <a:pt x="0" y="104"/>
                      </a:lnTo>
                      <a:lnTo>
                        <a:pt x="1" y="81"/>
                      </a:lnTo>
                      <a:lnTo>
                        <a:pt x="8" y="59"/>
                      </a:lnTo>
                      <a:lnTo>
                        <a:pt x="19" y="39"/>
                      </a:lnTo>
                      <a:lnTo>
                        <a:pt x="34" y="23"/>
                      </a:lnTo>
                      <a:lnTo>
                        <a:pt x="54" y="11"/>
                      </a:lnTo>
                      <a:lnTo>
                        <a:pt x="75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53" name="직선 연결선 152"/>
            <p:cNvCxnSpPr/>
            <p:nvPr/>
          </p:nvCxnSpPr>
          <p:spPr>
            <a:xfrm flipV="1">
              <a:off x="9365142" y="567286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9724117" y="666152"/>
              <a:ext cx="877371" cy="24713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9602847" y="349521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7175012" y="5400136"/>
            <a:ext cx="5098210" cy="1570007"/>
            <a:chOff x="3950898" y="2493034"/>
            <a:chExt cx="5098210" cy="1570007"/>
          </a:xfrm>
        </p:grpSpPr>
        <p:grpSp>
          <p:nvGrpSpPr>
            <p:cNvPr id="95" name="그룹 94"/>
            <p:cNvGrpSpPr/>
            <p:nvPr/>
          </p:nvGrpSpPr>
          <p:grpSpPr>
            <a:xfrm flipH="1">
              <a:off x="4193095" y="2493034"/>
              <a:ext cx="4856013" cy="1518249"/>
              <a:chOff x="-406644" y="1848834"/>
              <a:chExt cx="12599040" cy="3536163"/>
            </a:xfrm>
          </p:grpSpPr>
          <p:sp>
            <p:nvSpPr>
              <p:cNvPr id="96" name="자유형 95"/>
              <p:cNvSpPr/>
              <p:nvPr/>
            </p:nvSpPr>
            <p:spPr>
              <a:xfrm>
                <a:off x="396" y="1848834"/>
                <a:ext cx="12192000" cy="3333945"/>
              </a:xfrm>
              <a:custGeom>
                <a:avLst/>
                <a:gdLst>
                  <a:gd name="connsiteX0" fmla="*/ 11778337 w 12192000"/>
                  <a:gd name="connsiteY0" fmla="*/ 0 h 3333945"/>
                  <a:gd name="connsiteX1" fmla="*/ 12123449 w 12192000"/>
                  <a:gd name="connsiteY1" fmla="*/ 69675 h 3333945"/>
                  <a:gd name="connsiteX2" fmla="*/ 12190403 w 12192000"/>
                  <a:gd name="connsiteY2" fmla="*/ 106017 h 3333945"/>
                  <a:gd name="connsiteX3" fmla="*/ 12190403 w 12192000"/>
                  <a:gd name="connsiteY3" fmla="*/ 1448735 h 3333945"/>
                  <a:gd name="connsiteX4" fmla="*/ 12192000 w 12192000"/>
                  <a:gd name="connsiteY4" fmla="*/ 1448735 h 3333945"/>
                  <a:gd name="connsiteX5" fmla="*/ 12192000 w 12192000"/>
                  <a:gd name="connsiteY5" fmla="*/ 3333945 h 3333945"/>
                  <a:gd name="connsiteX6" fmla="*/ 2408240 w 12192000"/>
                  <a:gd name="connsiteY6" fmla="*/ 3333945 h 3333945"/>
                  <a:gd name="connsiteX7" fmla="*/ 0 w 12192000"/>
                  <a:gd name="connsiteY7" fmla="*/ 3333945 h 3333945"/>
                  <a:gd name="connsiteX8" fmla="*/ 0 w 12192000"/>
                  <a:gd name="connsiteY8" fmla="*/ 1448735 h 3333945"/>
                  <a:gd name="connsiteX9" fmla="*/ 1304 w 12192000"/>
                  <a:gd name="connsiteY9" fmla="*/ 1448735 h 3333945"/>
                  <a:gd name="connsiteX10" fmla="*/ 1304 w 12192000"/>
                  <a:gd name="connsiteY10" fmla="*/ 361911 h 3333945"/>
                  <a:gd name="connsiteX11" fmla="*/ 148943 w 12192000"/>
                  <a:gd name="connsiteY11" fmla="*/ 240098 h 3333945"/>
                  <a:gd name="connsiteX12" fmla="*/ 765689 w 12192000"/>
                  <a:gd name="connsiteY12" fmla="*/ 51708 h 3333945"/>
                  <a:gd name="connsiteX13" fmla="*/ 1545689 w 12192000"/>
                  <a:gd name="connsiteY13" fmla="*/ 374794 h 3333945"/>
                  <a:gd name="connsiteX14" fmla="*/ 1597189 w 12192000"/>
                  <a:gd name="connsiteY14" fmla="*/ 437213 h 3333945"/>
                  <a:gd name="connsiteX15" fmla="*/ 1735940 w 12192000"/>
                  <a:gd name="connsiteY15" fmla="*/ 394142 h 3333945"/>
                  <a:gd name="connsiteX16" fmla="*/ 1886859 w 12192000"/>
                  <a:gd name="connsiteY16" fmla="*/ 378928 h 3333945"/>
                  <a:gd name="connsiteX17" fmla="*/ 2416374 w 12192000"/>
                  <a:gd name="connsiteY17" fmla="*/ 598260 h 3333945"/>
                  <a:gd name="connsiteX18" fmla="*/ 2499879 w 12192000"/>
                  <a:gd name="connsiteY18" fmla="*/ 699470 h 3333945"/>
                  <a:gd name="connsiteX19" fmla="*/ 2511008 w 12192000"/>
                  <a:gd name="connsiteY19" fmla="*/ 690287 h 3333945"/>
                  <a:gd name="connsiteX20" fmla="*/ 2755221 w 12192000"/>
                  <a:gd name="connsiteY20" fmla="*/ 615690 h 3333945"/>
                  <a:gd name="connsiteX21" fmla="*/ 3157686 w 12192000"/>
                  <a:gd name="connsiteY21" fmla="*/ 882462 h 3333945"/>
                  <a:gd name="connsiteX22" fmla="*/ 3177228 w 12192000"/>
                  <a:gd name="connsiteY22" fmla="*/ 945417 h 3333945"/>
                  <a:gd name="connsiteX23" fmla="*/ 3236922 w 12192000"/>
                  <a:gd name="connsiteY23" fmla="*/ 891164 h 3333945"/>
                  <a:gd name="connsiteX24" fmla="*/ 3938587 w 12192000"/>
                  <a:gd name="connsiteY24" fmla="*/ 639273 h 3333945"/>
                  <a:gd name="connsiteX25" fmla="*/ 4343060 w 12192000"/>
                  <a:gd name="connsiteY25" fmla="*/ 715787 h 3333945"/>
                  <a:gd name="connsiteX26" fmla="*/ 4376308 w 12192000"/>
                  <a:gd name="connsiteY26" fmla="*/ 731304 h 3333945"/>
                  <a:gd name="connsiteX27" fmla="*/ 4388883 w 12192000"/>
                  <a:gd name="connsiteY27" fmla="*/ 720929 h 3333945"/>
                  <a:gd name="connsiteX28" fmla="*/ 4629484 w 12192000"/>
                  <a:gd name="connsiteY28" fmla="*/ 647436 h 3333945"/>
                  <a:gd name="connsiteX29" fmla="*/ 5059811 w 12192000"/>
                  <a:gd name="connsiteY29" fmla="*/ 1077764 h 3333945"/>
                  <a:gd name="connsiteX30" fmla="*/ 5051069 w 12192000"/>
                  <a:gd name="connsiteY30" fmla="*/ 1164490 h 3333945"/>
                  <a:gd name="connsiteX31" fmla="*/ 5050443 w 12192000"/>
                  <a:gd name="connsiteY31" fmla="*/ 1166507 h 3333945"/>
                  <a:gd name="connsiteX32" fmla="*/ 5089921 w 12192000"/>
                  <a:gd name="connsiteY32" fmla="*/ 1154252 h 3333945"/>
                  <a:gd name="connsiteX33" fmla="*/ 5240109 w 12192000"/>
                  <a:gd name="connsiteY33" fmla="*/ 1139112 h 3333945"/>
                  <a:gd name="connsiteX34" fmla="*/ 5823606 w 12192000"/>
                  <a:gd name="connsiteY34" fmla="*/ 1420731 h 3333945"/>
                  <a:gd name="connsiteX35" fmla="*/ 5843140 w 12192000"/>
                  <a:gd name="connsiteY35" fmla="*/ 1448735 h 3333945"/>
                  <a:gd name="connsiteX36" fmla="*/ 5929721 w 12192000"/>
                  <a:gd name="connsiteY36" fmla="*/ 1448735 h 3333945"/>
                  <a:gd name="connsiteX37" fmla="*/ 5951148 w 12192000"/>
                  <a:gd name="connsiteY37" fmla="*/ 1406881 h 3333945"/>
                  <a:gd name="connsiteX38" fmla="*/ 6725892 w 12192000"/>
                  <a:gd name="connsiteY38" fmla="*/ 970726 h 3333945"/>
                  <a:gd name="connsiteX39" fmla="*/ 7424924 w 12192000"/>
                  <a:gd name="connsiteY39" fmla="*/ 1300388 h 3333945"/>
                  <a:gd name="connsiteX40" fmla="*/ 7465610 w 12192000"/>
                  <a:gd name="connsiteY40" fmla="*/ 1357615 h 3333945"/>
                  <a:gd name="connsiteX41" fmla="*/ 7473843 w 12192000"/>
                  <a:gd name="connsiteY41" fmla="*/ 1342446 h 3333945"/>
                  <a:gd name="connsiteX42" fmla="*/ 7830678 w 12192000"/>
                  <a:gd name="connsiteY42" fmla="*/ 1152719 h 3333945"/>
                  <a:gd name="connsiteX43" fmla="*/ 8134966 w 12192000"/>
                  <a:gd name="connsiteY43" fmla="*/ 1278759 h 3333945"/>
                  <a:gd name="connsiteX44" fmla="*/ 8179874 w 12192000"/>
                  <a:gd name="connsiteY44" fmla="*/ 1333188 h 3333945"/>
                  <a:gd name="connsiteX45" fmla="*/ 8221201 w 12192000"/>
                  <a:gd name="connsiteY45" fmla="*/ 1335275 h 3333945"/>
                  <a:gd name="connsiteX46" fmla="*/ 8435080 w 12192000"/>
                  <a:gd name="connsiteY46" fmla="*/ 1389990 h 3333945"/>
                  <a:gd name="connsiteX47" fmla="*/ 8490566 w 12192000"/>
                  <a:gd name="connsiteY47" fmla="*/ 1420107 h 3333945"/>
                  <a:gd name="connsiteX48" fmla="*/ 8522884 w 12192000"/>
                  <a:gd name="connsiteY48" fmla="*/ 1315998 h 3333945"/>
                  <a:gd name="connsiteX49" fmla="*/ 9209539 w 12192000"/>
                  <a:gd name="connsiteY49" fmla="*/ 860852 h 3333945"/>
                  <a:gd name="connsiteX50" fmla="*/ 9359726 w 12192000"/>
                  <a:gd name="connsiteY50" fmla="*/ 875992 h 3333945"/>
                  <a:gd name="connsiteX51" fmla="*/ 9424992 w 12192000"/>
                  <a:gd name="connsiteY51" fmla="*/ 896252 h 3333945"/>
                  <a:gd name="connsiteX52" fmla="*/ 9466540 w 12192000"/>
                  <a:gd name="connsiteY52" fmla="*/ 762407 h 3333945"/>
                  <a:gd name="connsiteX53" fmla="*/ 10153195 w 12192000"/>
                  <a:gd name="connsiteY53" fmla="*/ 307261 h 3333945"/>
                  <a:gd name="connsiteX54" fmla="*/ 10266684 w 12192000"/>
                  <a:gd name="connsiteY54" fmla="*/ 315848 h 3333945"/>
                  <a:gd name="connsiteX55" fmla="*/ 10340743 w 12192000"/>
                  <a:gd name="connsiteY55" fmla="*/ 332916 h 3333945"/>
                  <a:gd name="connsiteX56" fmla="*/ 10351317 w 12192000"/>
                  <a:gd name="connsiteY56" fmla="*/ 298852 h 3333945"/>
                  <a:gd name="connsiteX57" fmla="*/ 10747828 w 12192000"/>
                  <a:gd name="connsiteY57" fmla="*/ 36027 h 3333945"/>
                  <a:gd name="connsiteX58" fmla="*/ 11104663 w 12192000"/>
                  <a:gd name="connsiteY58" fmla="*/ 225754 h 3333945"/>
                  <a:gd name="connsiteX59" fmla="*/ 11133959 w 12192000"/>
                  <a:gd name="connsiteY59" fmla="*/ 279728 h 3333945"/>
                  <a:gd name="connsiteX60" fmla="*/ 11182194 w 12192000"/>
                  <a:gd name="connsiteY60" fmla="*/ 230328 h 3333945"/>
                  <a:gd name="connsiteX61" fmla="*/ 11778337 w 12192000"/>
                  <a:gd name="connsiteY61" fmla="*/ 0 h 333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2192000" h="3333945">
                    <a:moveTo>
                      <a:pt x="11778337" y="0"/>
                    </a:moveTo>
                    <a:cubicBezTo>
                      <a:pt x="11900754" y="0"/>
                      <a:pt x="12017376" y="24810"/>
                      <a:pt x="12123449" y="69675"/>
                    </a:cubicBezTo>
                    <a:lnTo>
                      <a:pt x="12190403" y="106017"/>
                    </a:lnTo>
                    <a:lnTo>
                      <a:pt x="12190403" y="1448735"/>
                    </a:lnTo>
                    <a:lnTo>
                      <a:pt x="12192000" y="1448735"/>
                    </a:lnTo>
                    <a:lnTo>
                      <a:pt x="12192000" y="3333945"/>
                    </a:lnTo>
                    <a:lnTo>
                      <a:pt x="2408240" y="3333945"/>
                    </a:lnTo>
                    <a:lnTo>
                      <a:pt x="0" y="3333945"/>
                    </a:lnTo>
                    <a:lnTo>
                      <a:pt x="0" y="1448735"/>
                    </a:lnTo>
                    <a:lnTo>
                      <a:pt x="1304" y="1448735"/>
                    </a:lnTo>
                    <a:lnTo>
                      <a:pt x="1304" y="361911"/>
                    </a:lnTo>
                    <a:lnTo>
                      <a:pt x="148943" y="240098"/>
                    </a:lnTo>
                    <a:cubicBezTo>
                      <a:pt x="324997" y="121158"/>
                      <a:pt x="537232" y="51708"/>
                      <a:pt x="765689" y="51708"/>
                    </a:cubicBezTo>
                    <a:cubicBezTo>
                      <a:pt x="1070298" y="51708"/>
                      <a:pt x="1346069" y="175175"/>
                      <a:pt x="1545689" y="374794"/>
                    </a:cubicBezTo>
                    <a:lnTo>
                      <a:pt x="1597189" y="437213"/>
                    </a:lnTo>
                    <a:lnTo>
                      <a:pt x="1735940" y="394142"/>
                    </a:lnTo>
                    <a:cubicBezTo>
                      <a:pt x="1784688" y="384167"/>
                      <a:pt x="1835162" y="378928"/>
                      <a:pt x="1886859" y="378928"/>
                    </a:cubicBezTo>
                    <a:cubicBezTo>
                      <a:pt x="2093647" y="378928"/>
                      <a:pt x="2280859" y="462746"/>
                      <a:pt x="2416374" y="598260"/>
                    </a:cubicBezTo>
                    <a:lnTo>
                      <a:pt x="2499879" y="699470"/>
                    </a:lnTo>
                    <a:lnTo>
                      <a:pt x="2511008" y="690287"/>
                    </a:lnTo>
                    <a:cubicBezTo>
                      <a:pt x="2580720" y="643191"/>
                      <a:pt x="2664759" y="615690"/>
                      <a:pt x="2755221" y="615690"/>
                    </a:cubicBezTo>
                    <a:cubicBezTo>
                      <a:pt x="2936145" y="615690"/>
                      <a:pt x="3091377" y="725692"/>
                      <a:pt x="3157686" y="882462"/>
                    </a:cubicBezTo>
                    <a:lnTo>
                      <a:pt x="3177228" y="945417"/>
                    </a:lnTo>
                    <a:lnTo>
                      <a:pt x="3236922" y="891164"/>
                    </a:lnTo>
                    <a:cubicBezTo>
                      <a:pt x="3427600" y="733803"/>
                      <a:pt x="3672054" y="639273"/>
                      <a:pt x="3938587" y="639273"/>
                    </a:cubicBezTo>
                    <a:cubicBezTo>
                      <a:pt x="4081372" y="639273"/>
                      <a:pt x="4217821" y="666402"/>
                      <a:pt x="4343060" y="715787"/>
                    </a:cubicBezTo>
                    <a:lnTo>
                      <a:pt x="4376308" y="731304"/>
                    </a:lnTo>
                    <a:lnTo>
                      <a:pt x="4388883" y="720929"/>
                    </a:lnTo>
                    <a:cubicBezTo>
                      <a:pt x="4457564" y="674530"/>
                      <a:pt x="4540359" y="647436"/>
                      <a:pt x="4629484" y="647436"/>
                    </a:cubicBezTo>
                    <a:cubicBezTo>
                      <a:pt x="4867148" y="647436"/>
                      <a:pt x="5059811" y="840100"/>
                      <a:pt x="5059811" y="1077764"/>
                    </a:cubicBezTo>
                    <a:cubicBezTo>
                      <a:pt x="5059811" y="1107472"/>
                      <a:pt x="5056802" y="1136477"/>
                      <a:pt x="5051069" y="1164490"/>
                    </a:cubicBezTo>
                    <a:lnTo>
                      <a:pt x="5050443" y="1166507"/>
                    </a:lnTo>
                    <a:lnTo>
                      <a:pt x="5089921" y="1154252"/>
                    </a:lnTo>
                    <a:cubicBezTo>
                      <a:pt x="5138433" y="1144325"/>
                      <a:pt x="5188662" y="1139112"/>
                      <a:pt x="5240109" y="1139112"/>
                    </a:cubicBezTo>
                    <a:cubicBezTo>
                      <a:pt x="5476441" y="1139112"/>
                      <a:pt x="5687079" y="1249124"/>
                      <a:pt x="5823606" y="1420731"/>
                    </a:cubicBezTo>
                    <a:lnTo>
                      <a:pt x="5843140" y="1448735"/>
                    </a:lnTo>
                    <a:lnTo>
                      <a:pt x="5929721" y="1448735"/>
                    </a:lnTo>
                    <a:lnTo>
                      <a:pt x="5951148" y="1406881"/>
                    </a:lnTo>
                    <a:cubicBezTo>
                      <a:pt x="6110030" y="1145396"/>
                      <a:pt x="6397563" y="970726"/>
                      <a:pt x="6725892" y="970726"/>
                    </a:cubicBezTo>
                    <a:cubicBezTo>
                      <a:pt x="7007317" y="970726"/>
                      <a:pt x="7258770" y="1099055"/>
                      <a:pt x="7424924" y="1300388"/>
                    </a:cubicBezTo>
                    <a:lnTo>
                      <a:pt x="7465610" y="1357615"/>
                    </a:lnTo>
                    <a:lnTo>
                      <a:pt x="7473843" y="1342446"/>
                    </a:lnTo>
                    <a:cubicBezTo>
                      <a:pt x="7551176" y="1227979"/>
                      <a:pt x="7682138" y="1152719"/>
                      <a:pt x="7830678" y="1152719"/>
                    </a:cubicBezTo>
                    <a:cubicBezTo>
                      <a:pt x="7949510" y="1152719"/>
                      <a:pt x="8057092" y="1200885"/>
                      <a:pt x="8134966" y="1278759"/>
                    </a:cubicBezTo>
                    <a:lnTo>
                      <a:pt x="8179874" y="1333188"/>
                    </a:lnTo>
                    <a:lnTo>
                      <a:pt x="8221201" y="1335275"/>
                    </a:lnTo>
                    <a:cubicBezTo>
                      <a:pt x="8296358" y="1342907"/>
                      <a:pt x="8368212" y="1361707"/>
                      <a:pt x="8435080" y="1389990"/>
                    </a:cubicBezTo>
                    <a:lnTo>
                      <a:pt x="8490566" y="1420107"/>
                    </a:lnTo>
                    <a:lnTo>
                      <a:pt x="8522884" y="1315998"/>
                    </a:lnTo>
                    <a:cubicBezTo>
                      <a:pt x="8636014" y="1048527"/>
                      <a:pt x="8900859" y="860852"/>
                      <a:pt x="9209539" y="860852"/>
                    </a:cubicBezTo>
                    <a:cubicBezTo>
                      <a:pt x="9260986" y="860852"/>
                      <a:pt x="9311215" y="866065"/>
                      <a:pt x="9359726" y="875992"/>
                    </a:cubicBezTo>
                    <a:lnTo>
                      <a:pt x="9424992" y="896252"/>
                    </a:lnTo>
                    <a:lnTo>
                      <a:pt x="9466540" y="762407"/>
                    </a:lnTo>
                    <a:cubicBezTo>
                      <a:pt x="9579670" y="494936"/>
                      <a:pt x="9844515" y="307261"/>
                      <a:pt x="10153195" y="307261"/>
                    </a:cubicBezTo>
                    <a:cubicBezTo>
                      <a:pt x="10191780" y="307261"/>
                      <a:pt x="10229680" y="310194"/>
                      <a:pt x="10266684" y="315848"/>
                    </a:cubicBezTo>
                    <a:lnTo>
                      <a:pt x="10340743" y="332916"/>
                    </a:lnTo>
                    <a:lnTo>
                      <a:pt x="10351317" y="298852"/>
                    </a:lnTo>
                    <a:cubicBezTo>
                      <a:pt x="10416644" y="144401"/>
                      <a:pt x="10569580" y="36027"/>
                      <a:pt x="10747828" y="36027"/>
                    </a:cubicBezTo>
                    <a:cubicBezTo>
                      <a:pt x="10896368" y="36027"/>
                      <a:pt x="11027330" y="111287"/>
                      <a:pt x="11104663" y="225754"/>
                    </a:cubicBezTo>
                    <a:lnTo>
                      <a:pt x="11133959" y="279728"/>
                    </a:lnTo>
                    <a:lnTo>
                      <a:pt x="11182194" y="230328"/>
                    </a:lnTo>
                    <a:cubicBezTo>
                      <a:pt x="11339646" y="87221"/>
                      <a:pt x="11548806" y="0"/>
                      <a:pt x="117783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6644" y="2941608"/>
                <a:ext cx="2165726" cy="2241171"/>
              </a:xfrm>
              <a:prstGeom prst="rect">
                <a:avLst/>
              </a:prstGeom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3666" y="4419928"/>
                <a:ext cx="809770" cy="809770"/>
              </a:xfrm>
              <a:prstGeom prst="rect">
                <a:avLst/>
              </a:prstGeom>
            </p:spPr>
          </p:pic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1041" y="3865302"/>
                <a:ext cx="1364396" cy="1364396"/>
              </a:xfrm>
              <a:prstGeom prst="rect">
                <a:avLst/>
              </a:prstGeom>
            </p:spPr>
          </p:pic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2055" y="3586964"/>
                <a:ext cx="1331064" cy="1798033"/>
              </a:xfrm>
              <a:prstGeom prst="rect">
                <a:avLst/>
              </a:prstGeom>
            </p:spPr>
          </p:pic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1408" y="3783025"/>
                <a:ext cx="1551201" cy="1551201"/>
              </a:xfrm>
              <a:prstGeom prst="rect">
                <a:avLst/>
              </a:prstGeom>
            </p:spPr>
          </p:pic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70141" y="3227945"/>
                <a:ext cx="1498101" cy="2123211"/>
              </a:xfrm>
              <a:prstGeom prst="rect">
                <a:avLst/>
              </a:prstGeom>
            </p:spPr>
          </p:pic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9681" y="4028536"/>
                <a:ext cx="1176120" cy="1176120"/>
              </a:xfrm>
              <a:prstGeom prst="rect">
                <a:avLst/>
              </a:prstGeom>
            </p:spPr>
          </p:pic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7496" y="3896865"/>
                <a:ext cx="1353595" cy="1353595"/>
              </a:xfrm>
              <a:prstGeom prst="rect">
                <a:avLst/>
              </a:prstGeom>
            </p:spPr>
          </p:pic>
        </p:grpSp>
        <p:sp>
          <p:nvSpPr>
            <p:cNvPr id="3" name="직사각형 2"/>
            <p:cNvSpPr/>
            <p:nvPr/>
          </p:nvSpPr>
          <p:spPr>
            <a:xfrm>
              <a:off x="3950898" y="3915834"/>
              <a:ext cx="5098210" cy="147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02412" y="341223"/>
            <a:ext cx="645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/>
              </a:rPr>
              <a:t>데이터 수집 </a:t>
            </a:r>
            <a:r>
              <a:rPr lang="en-US" altLang="ko-KR" sz="1600" b="1" dirty="0" smtClean="0">
                <a:solidFill>
                  <a:schemeClr val="bg1"/>
                </a:solidFill>
                <a:latin typeface="Calibri" panose="020F0502020204030204"/>
              </a:rPr>
              <a:t>–  </a:t>
            </a:r>
            <a:r>
              <a:rPr lang="ko-KR" altLang="en-US" sz="1600" b="1" dirty="0" smtClean="0">
                <a:solidFill>
                  <a:schemeClr val="bg1"/>
                </a:solidFill>
                <a:latin typeface="Calibri" panose="020F0502020204030204"/>
              </a:rPr>
              <a:t>데이터 정제 예시 </a:t>
            </a:r>
            <a:endParaRPr lang="ko-KR" altLang="en-US" sz="3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1190" y="1572634"/>
            <a:ext cx="9860625" cy="4593077"/>
            <a:chOff x="1241576" y="1572634"/>
            <a:chExt cx="9860625" cy="459307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48"/>
            <a:stretch/>
          </p:blipFill>
          <p:spPr>
            <a:xfrm>
              <a:off x="1261470" y="1586921"/>
              <a:ext cx="9840731" cy="4556836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5336931" y="2723744"/>
              <a:ext cx="808892" cy="114300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785066" y="2730225"/>
              <a:ext cx="808892" cy="114300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967936" y="3858639"/>
              <a:ext cx="808892" cy="114300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71666" y="3855391"/>
              <a:ext cx="808892" cy="114300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252658" y="1588847"/>
              <a:ext cx="808892" cy="114300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526295" y="1572634"/>
              <a:ext cx="808892" cy="114300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349895" y="5022711"/>
              <a:ext cx="808892" cy="114300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90615" y="5019469"/>
              <a:ext cx="808892" cy="114300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251300" y="4980554"/>
              <a:ext cx="808892" cy="114300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705926" y="1579118"/>
              <a:ext cx="808892" cy="114300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241576" y="1585602"/>
              <a:ext cx="808892" cy="114300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422559" y="5019471"/>
              <a:ext cx="808892" cy="114300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702684" y="2733463"/>
              <a:ext cx="808892" cy="114300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957528" y="6212579"/>
            <a:ext cx="527846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smtClean="0"/>
              <a:t>데이터 정제 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최종</a:t>
            </a:r>
            <a:r>
              <a:rPr lang="en-US" altLang="ko-KR" sz="1300" b="1" dirty="0" smtClean="0"/>
              <a:t>: 4426</a:t>
            </a:r>
            <a:r>
              <a:rPr lang="ko-KR" altLang="en-US" sz="1300" b="1" dirty="0" smtClean="0"/>
              <a:t>장</a:t>
            </a:r>
            <a:r>
              <a:rPr lang="en-US" altLang="ko-KR" sz="1300" b="1" dirty="0" smtClean="0"/>
              <a:t>)</a:t>
            </a:r>
            <a:r>
              <a:rPr lang="en-US" altLang="ko-KR" sz="13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/>
              <a:t>    : </a:t>
            </a:r>
            <a:r>
              <a:rPr lang="ko-KR" altLang="en-US" sz="1300" dirty="0" smtClean="0"/>
              <a:t>훈련용 데이터 중 오류가 있는 이미지는 눈으로 확인 후 삭제</a:t>
            </a:r>
            <a:endParaRPr lang="en-US" altLang="ko-KR" sz="1300" dirty="0" smtClean="0"/>
          </a:p>
        </p:txBody>
      </p:sp>
    </p:spTree>
    <p:extLst>
      <p:ext uri="{BB962C8B-B14F-4D97-AF65-F5344CB8AC3E}">
        <p14:creationId xmlns:p14="http://schemas.microsoft.com/office/powerpoint/2010/main" val="302137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자유형 146"/>
          <p:cNvSpPr/>
          <p:nvPr/>
        </p:nvSpPr>
        <p:spPr>
          <a:xfrm flipV="1">
            <a:off x="1" y="78431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자유형 144"/>
          <p:cNvSpPr/>
          <p:nvPr/>
        </p:nvSpPr>
        <p:spPr>
          <a:xfrm flipV="1">
            <a:off x="1" y="-9696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rgbClr val="C7D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02412" y="341223"/>
            <a:ext cx="645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/>
              </a:rPr>
              <a:t>데이터 수집 </a:t>
            </a:r>
            <a:r>
              <a:rPr lang="en-US" altLang="ko-KR" sz="1600" b="1" dirty="0" smtClean="0">
                <a:solidFill>
                  <a:schemeClr val="bg1"/>
                </a:solidFill>
                <a:latin typeface="Calibri" panose="020F0502020204030204"/>
              </a:rPr>
              <a:t>–  </a:t>
            </a:r>
            <a:r>
              <a:rPr lang="ko-KR" altLang="en-US" sz="1600" b="1" dirty="0" smtClean="0">
                <a:solidFill>
                  <a:schemeClr val="bg1"/>
                </a:solidFill>
                <a:latin typeface="Calibri" panose="020F0502020204030204"/>
              </a:rPr>
              <a:t>데이터 로딩</a:t>
            </a:r>
            <a:endParaRPr lang="ko-KR" altLang="en-US" sz="16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365142" y="188809"/>
            <a:ext cx="2318908" cy="724477"/>
            <a:chOff x="9365142" y="188809"/>
            <a:chExt cx="2318908" cy="724477"/>
          </a:xfrm>
        </p:grpSpPr>
        <p:grpSp>
          <p:nvGrpSpPr>
            <p:cNvPr id="4" name="그룹 3"/>
            <p:cNvGrpSpPr/>
            <p:nvPr/>
          </p:nvGrpSpPr>
          <p:grpSpPr>
            <a:xfrm>
              <a:off x="10836940" y="188809"/>
              <a:ext cx="847110" cy="603298"/>
              <a:chOff x="8242760" y="356674"/>
              <a:chExt cx="1855788" cy="1321662"/>
            </a:xfrm>
          </p:grpSpPr>
          <p:sp>
            <p:nvSpPr>
              <p:cNvPr id="148" name="현 147"/>
              <p:cNvSpPr/>
              <p:nvPr/>
            </p:nvSpPr>
            <p:spPr>
              <a:xfrm>
                <a:off x="8399688" y="592222"/>
                <a:ext cx="1086114" cy="1086114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Group 4"/>
              <p:cNvGrpSpPr>
                <a:grpSpLocks noChangeAspect="1"/>
              </p:cNvGrpSpPr>
              <p:nvPr/>
            </p:nvGrpSpPr>
            <p:grpSpPr bwMode="auto">
              <a:xfrm rot="19501659">
                <a:off x="8242760" y="356674"/>
                <a:ext cx="1855788" cy="1190625"/>
                <a:chOff x="2916" y="429"/>
                <a:chExt cx="1169" cy="750"/>
              </a:xfrm>
              <a:solidFill>
                <a:schemeClr val="bg1"/>
              </a:solidFill>
            </p:grpSpPr>
            <p:sp>
              <p:nvSpPr>
                <p:cNvPr id="150" name="Freeform 6"/>
                <p:cNvSpPr>
                  <a:spLocks/>
                </p:cNvSpPr>
                <p:nvPr/>
              </p:nvSpPr>
              <p:spPr bwMode="auto">
                <a:xfrm>
                  <a:off x="2916" y="429"/>
                  <a:ext cx="1169" cy="750"/>
                </a:xfrm>
                <a:custGeom>
                  <a:avLst/>
                  <a:gdLst>
                    <a:gd name="T0" fmla="*/ 174 w 3507"/>
                    <a:gd name="T1" fmla="*/ 3 h 2251"/>
                    <a:gd name="T2" fmla="*/ 190 w 3507"/>
                    <a:gd name="T3" fmla="*/ 21 h 2251"/>
                    <a:gd name="T4" fmla="*/ 1569 w 3507"/>
                    <a:gd name="T5" fmla="*/ 1116 h 2251"/>
                    <a:gd name="T6" fmla="*/ 3083 w 3507"/>
                    <a:gd name="T7" fmla="*/ 1685 h 2251"/>
                    <a:gd name="T8" fmla="*/ 3135 w 3507"/>
                    <a:gd name="T9" fmla="*/ 1709 h 2251"/>
                    <a:gd name="T10" fmla="*/ 3193 w 3507"/>
                    <a:gd name="T11" fmla="*/ 1744 h 2251"/>
                    <a:gd name="T12" fmla="*/ 3256 w 3507"/>
                    <a:gd name="T13" fmla="*/ 1787 h 2251"/>
                    <a:gd name="T14" fmla="*/ 3321 w 3507"/>
                    <a:gd name="T15" fmla="*/ 1839 h 2251"/>
                    <a:gd name="T16" fmla="*/ 3382 w 3507"/>
                    <a:gd name="T17" fmla="*/ 1894 h 2251"/>
                    <a:gd name="T18" fmla="*/ 3434 w 3507"/>
                    <a:gd name="T19" fmla="*/ 1952 h 2251"/>
                    <a:gd name="T20" fmla="*/ 3475 w 3507"/>
                    <a:gd name="T21" fmla="*/ 2010 h 2251"/>
                    <a:gd name="T22" fmla="*/ 3501 w 3507"/>
                    <a:gd name="T23" fmla="*/ 2066 h 2251"/>
                    <a:gd name="T24" fmla="*/ 3507 w 3507"/>
                    <a:gd name="T25" fmla="*/ 2118 h 2251"/>
                    <a:gd name="T26" fmla="*/ 3491 w 3507"/>
                    <a:gd name="T27" fmla="*/ 2162 h 2251"/>
                    <a:gd name="T28" fmla="*/ 3455 w 3507"/>
                    <a:gd name="T29" fmla="*/ 2196 h 2251"/>
                    <a:gd name="T30" fmla="*/ 3403 w 3507"/>
                    <a:gd name="T31" fmla="*/ 2221 h 2251"/>
                    <a:gd name="T32" fmla="*/ 3339 w 3507"/>
                    <a:gd name="T33" fmla="*/ 2238 h 2251"/>
                    <a:gd name="T34" fmla="*/ 3266 w 3507"/>
                    <a:gd name="T35" fmla="*/ 2248 h 2251"/>
                    <a:gd name="T36" fmla="*/ 3189 w 3507"/>
                    <a:gd name="T37" fmla="*/ 2251 h 2251"/>
                    <a:gd name="T38" fmla="*/ 3111 w 3507"/>
                    <a:gd name="T39" fmla="*/ 2249 h 2251"/>
                    <a:gd name="T40" fmla="*/ 3036 w 3507"/>
                    <a:gd name="T41" fmla="*/ 2243 h 2251"/>
                    <a:gd name="T42" fmla="*/ 2969 w 3507"/>
                    <a:gd name="T43" fmla="*/ 2232 h 2251"/>
                    <a:gd name="T44" fmla="*/ 2911 w 3507"/>
                    <a:gd name="T45" fmla="*/ 2218 h 2251"/>
                    <a:gd name="T46" fmla="*/ 2503 w 3507"/>
                    <a:gd name="T47" fmla="*/ 2065 h 2251"/>
                    <a:gd name="T48" fmla="*/ 988 w 3507"/>
                    <a:gd name="T49" fmla="*/ 1923 h 2251"/>
                    <a:gd name="T50" fmla="*/ 959 w 3507"/>
                    <a:gd name="T51" fmla="*/ 1895 h 2251"/>
                    <a:gd name="T52" fmla="*/ 942 w 3507"/>
                    <a:gd name="T53" fmla="*/ 1853 h 2251"/>
                    <a:gd name="T54" fmla="*/ 946 w 3507"/>
                    <a:gd name="T55" fmla="*/ 1809 h 2251"/>
                    <a:gd name="T56" fmla="*/ 969 w 3507"/>
                    <a:gd name="T57" fmla="*/ 1770 h 2251"/>
                    <a:gd name="T58" fmla="*/ 299 w 3507"/>
                    <a:gd name="T59" fmla="*/ 1235 h 2251"/>
                    <a:gd name="T60" fmla="*/ 52 w 3507"/>
                    <a:gd name="T61" fmla="*/ 978 h 2251"/>
                    <a:gd name="T62" fmla="*/ 33 w 3507"/>
                    <a:gd name="T63" fmla="*/ 943 h 2251"/>
                    <a:gd name="T64" fmla="*/ 7 w 3507"/>
                    <a:gd name="T65" fmla="*/ 910 h 2251"/>
                    <a:gd name="T66" fmla="*/ 0 w 3507"/>
                    <a:gd name="T67" fmla="*/ 868 h 2251"/>
                    <a:gd name="T68" fmla="*/ 16 w 3507"/>
                    <a:gd name="T69" fmla="*/ 827 h 2251"/>
                    <a:gd name="T70" fmla="*/ 47 w 3507"/>
                    <a:gd name="T71" fmla="*/ 800 h 2251"/>
                    <a:gd name="T72" fmla="*/ 89 w 3507"/>
                    <a:gd name="T73" fmla="*/ 793 h 2251"/>
                    <a:gd name="T74" fmla="*/ 124 w 3507"/>
                    <a:gd name="T75" fmla="*/ 760 h 2251"/>
                    <a:gd name="T76" fmla="*/ 160 w 3507"/>
                    <a:gd name="T77" fmla="*/ 726 h 2251"/>
                    <a:gd name="T78" fmla="*/ 127 w 3507"/>
                    <a:gd name="T79" fmla="*/ 24 h 2251"/>
                    <a:gd name="T80" fmla="*/ 140 w 3507"/>
                    <a:gd name="T81" fmla="*/ 6 h 2251"/>
                    <a:gd name="T82" fmla="*/ 164 w 3507"/>
                    <a:gd name="T83" fmla="*/ 0 h 2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7" h="2251">
                      <a:moveTo>
                        <a:pt x="164" y="0"/>
                      </a:moveTo>
                      <a:lnTo>
                        <a:pt x="174" y="3"/>
                      </a:lnTo>
                      <a:lnTo>
                        <a:pt x="184" y="10"/>
                      </a:lnTo>
                      <a:lnTo>
                        <a:pt x="190" y="21"/>
                      </a:lnTo>
                      <a:lnTo>
                        <a:pt x="505" y="715"/>
                      </a:lnTo>
                      <a:lnTo>
                        <a:pt x="1569" y="1116"/>
                      </a:lnTo>
                      <a:lnTo>
                        <a:pt x="2506" y="1468"/>
                      </a:lnTo>
                      <a:lnTo>
                        <a:pt x="3083" y="1685"/>
                      </a:lnTo>
                      <a:lnTo>
                        <a:pt x="3108" y="1696"/>
                      </a:lnTo>
                      <a:lnTo>
                        <a:pt x="3135" y="1709"/>
                      </a:lnTo>
                      <a:lnTo>
                        <a:pt x="3163" y="1725"/>
                      </a:lnTo>
                      <a:lnTo>
                        <a:pt x="3193" y="1744"/>
                      </a:lnTo>
                      <a:lnTo>
                        <a:pt x="3224" y="1765"/>
                      </a:lnTo>
                      <a:lnTo>
                        <a:pt x="3256" y="1787"/>
                      </a:lnTo>
                      <a:lnTo>
                        <a:pt x="3290" y="1812"/>
                      </a:lnTo>
                      <a:lnTo>
                        <a:pt x="3321" y="1839"/>
                      </a:lnTo>
                      <a:lnTo>
                        <a:pt x="3352" y="1866"/>
                      </a:lnTo>
                      <a:lnTo>
                        <a:pt x="3382" y="1894"/>
                      </a:lnTo>
                      <a:lnTo>
                        <a:pt x="3408" y="1923"/>
                      </a:lnTo>
                      <a:lnTo>
                        <a:pt x="3434" y="1952"/>
                      </a:lnTo>
                      <a:lnTo>
                        <a:pt x="3456" y="1981"/>
                      </a:lnTo>
                      <a:lnTo>
                        <a:pt x="3475" y="2010"/>
                      </a:lnTo>
                      <a:lnTo>
                        <a:pt x="3491" y="2039"/>
                      </a:lnTo>
                      <a:lnTo>
                        <a:pt x="3501" y="2066"/>
                      </a:lnTo>
                      <a:lnTo>
                        <a:pt x="3507" y="2093"/>
                      </a:lnTo>
                      <a:lnTo>
                        <a:pt x="3507" y="2118"/>
                      </a:lnTo>
                      <a:lnTo>
                        <a:pt x="3501" y="2142"/>
                      </a:lnTo>
                      <a:lnTo>
                        <a:pt x="3491" y="2162"/>
                      </a:lnTo>
                      <a:lnTo>
                        <a:pt x="3476" y="2180"/>
                      </a:lnTo>
                      <a:lnTo>
                        <a:pt x="3455" y="2196"/>
                      </a:lnTo>
                      <a:lnTo>
                        <a:pt x="3431" y="2209"/>
                      </a:lnTo>
                      <a:lnTo>
                        <a:pt x="3403" y="2221"/>
                      </a:lnTo>
                      <a:lnTo>
                        <a:pt x="3372" y="2231"/>
                      </a:lnTo>
                      <a:lnTo>
                        <a:pt x="3339" y="2238"/>
                      </a:lnTo>
                      <a:lnTo>
                        <a:pt x="3303" y="2244"/>
                      </a:lnTo>
                      <a:lnTo>
                        <a:pt x="3266" y="2248"/>
                      </a:lnTo>
                      <a:lnTo>
                        <a:pt x="3229" y="2250"/>
                      </a:lnTo>
                      <a:lnTo>
                        <a:pt x="3189" y="2251"/>
                      </a:lnTo>
                      <a:lnTo>
                        <a:pt x="3151" y="2251"/>
                      </a:lnTo>
                      <a:lnTo>
                        <a:pt x="3111" y="2249"/>
                      </a:lnTo>
                      <a:lnTo>
                        <a:pt x="3074" y="2247"/>
                      </a:lnTo>
                      <a:lnTo>
                        <a:pt x="3036" y="2243"/>
                      </a:lnTo>
                      <a:lnTo>
                        <a:pt x="3002" y="2237"/>
                      </a:lnTo>
                      <a:lnTo>
                        <a:pt x="2969" y="2232"/>
                      </a:lnTo>
                      <a:lnTo>
                        <a:pt x="2938" y="2225"/>
                      </a:lnTo>
                      <a:lnTo>
                        <a:pt x="2911" y="2218"/>
                      </a:lnTo>
                      <a:lnTo>
                        <a:pt x="2888" y="2209"/>
                      </a:lnTo>
                      <a:lnTo>
                        <a:pt x="2503" y="2065"/>
                      </a:lnTo>
                      <a:lnTo>
                        <a:pt x="1005" y="1931"/>
                      </a:lnTo>
                      <a:lnTo>
                        <a:pt x="988" y="1923"/>
                      </a:lnTo>
                      <a:lnTo>
                        <a:pt x="972" y="1911"/>
                      </a:lnTo>
                      <a:lnTo>
                        <a:pt x="959" y="1895"/>
                      </a:lnTo>
                      <a:lnTo>
                        <a:pt x="948" y="1874"/>
                      </a:lnTo>
                      <a:lnTo>
                        <a:pt x="942" y="1853"/>
                      </a:lnTo>
                      <a:lnTo>
                        <a:pt x="942" y="1830"/>
                      </a:lnTo>
                      <a:lnTo>
                        <a:pt x="946" y="1809"/>
                      </a:lnTo>
                      <a:lnTo>
                        <a:pt x="955" y="1788"/>
                      </a:lnTo>
                      <a:lnTo>
                        <a:pt x="969" y="1770"/>
                      </a:lnTo>
                      <a:lnTo>
                        <a:pt x="1573" y="1715"/>
                      </a:lnTo>
                      <a:lnTo>
                        <a:pt x="299" y="1235"/>
                      </a:lnTo>
                      <a:lnTo>
                        <a:pt x="57" y="1001"/>
                      </a:lnTo>
                      <a:lnTo>
                        <a:pt x="52" y="978"/>
                      </a:lnTo>
                      <a:lnTo>
                        <a:pt x="51" y="954"/>
                      </a:lnTo>
                      <a:lnTo>
                        <a:pt x="33" y="943"/>
                      </a:lnTo>
                      <a:lnTo>
                        <a:pt x="17" y="928"/>
                      </a:lnTo>
                      <a:lnTo>
                        <a:pt x="7" y="910"/>
                      </a:lnTo>
                      <a:lnTo>
                        <a:pt x="1" y="889"/>
                      </a:lnTo>
                      <a:lnTo>
                        <a:pt x="0" y="868"/>
                      </a:lnTo>
                      <a:lnTo>
                        <a:pt x="5" y="846"/>
                      </a:lnTo>
                      <a:lnTo>
                        <a:pt x="16" y="827"/>
                      </a:lnTo>
                      <a:lnTo>
                        <a:pt x="30" y="812"/>
                      </a:lnTo>
                      <a:lnTo>
                        <a:pt x="47" y="800"/>
                      </a:lnTo>
                      <a:lnTo>
                        <a:pt x="67" y="794"/>
                      </a:lnTo>
                      <a:lnTo>
                        <a:pt x="89" y="793"/>
                      </a:lnTo>
                      <a:lnTo>
                        <a:pt x="110" y="796"/>
                      </a:lnTo>
                      <a:lnTo>
                        <a:pt x="124" y="760"/>
                      </a:lnTo>
                      <a:lnTo>
                        <a:pt x="141" y="742"/>
                      </a:lnTo>
                      <a:lnTo>
                        <a:pt x="160" y="726"/>
                      </a:lnTo>
                      <a:lnTo>
                        <a:pt x="125" y="36"/>
                      </a:lnTo>
                      <a:lnTo>
                        <a:pt x="127" y="24"/>
                      </a:lnTo>
                      <a:lnTo>
                        <a:pt x="133" y="14"/>
                      </a:lnTo>
                      <a:lnTo>
                        <a:pt x="140" y="6"/>
                      </a:lnTo>
                      <a:lnTo>
                        <a:pt x="152" y="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1" name="Freeform 7"/>
                <p:cNvSpPr>
                  <a:spLocks/>
                </p:cNvSpPr>
                <p:nvPr/>
              </p:nvSpPr>
              <p:spPr bwMode="auto">
                <a:xfrm>
                  <a:off x="3376" y="707"/>
                  <a:ext cx="237" cy="143"/>
                </a:xfrm>
                <a:custGeom>
                  <a:avLst/>
                  <a:gdLst>
                    <a:gd name="T0" fmla="*/ 94 w 711"/>
                    <a:gd name="T1" fmla="*/ 0 h 428"/>
                    <a:gd name="T2" fmla="*/ 113 w 711"/>
                    <a:gd name="T3" fmla="*/ 1 h 428"/>
                    <a:gd name="T4" fmla="*/ 133 w 711"/>
                    <a:gd name="T5" fmla="*/ 6 h 428"/>
                    <a:gd name="T6" fmla="*/ 711 w 711"/>
                    <a:gd name="T7" fmla="*/ 428 h 428"/>
                    <a:gd name="T8" fmla="*/ 85 w 711"/>
                    <a:gd name="T9" fmla="*/ 192 h 428"/>
                    <a:gd name="T10" fmla="*/ 0 w 711"/>
                    <a:gd name="T11" fmla="*/ 104 h 428"/>
                    <a:gd name="T12" fmla="*/ 1 w 711"/>
                    <a:gd name="T13" fmla="*/ 81 h 428"/>
                    <a:gd name="T14" fmla="*/ 8 w 711"/>
                    <a:gd name="T15" fmla="*/ 59 h 428"/>
                    <a:gd name="T16" fmla="*/ 19 w 711"/>
                    <a:gd name="T17" fmla="*/ 39 h 428"/>
                    <a:gd name="T18" fmla="*/ 34 w 711"/>
                    <a:gd name="T19" fmla="*/ 23 h 428"/>
                    <a:gd name="T20" fmla="*/ 54 w 711"/>
                    <a:gd name="T21" fmla="*/ 11 h 428"/>
                    <a:gd name="T22" fmla="*/ 75 w 711"/>
                    <a:gd name="T23" fmla="*/ 3 h 428"/>
                    <a:gd name="T24" fmla="*/ 94 w 711"/>
                    <a:gd name="T25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1" h="428">
                      <a:moveTo>
                        <a:pt x="94" y="0"/>
                      </a:moveTo>
                      <a:lnTo>
                        <a:pt x="113" y="1"/>
                      </a:lnTo>
                      <a:lnTo>
                        <a:pt x="133" y="6"/>
                      </a:lnTo>
                      <a:lnTo>
                        <a:pt x="711" y="428"/>
                      </a:lnTo>
                      <a:lnTo>
                        <a:pt x="85" y="192"/>
                      </a:lnTo>
                      <a:lnTo>
                        <a:pt x="0" y="104"/>
                      </a:lnTo>
                      <a:lnTo>
                        <a:pt x="1" y="81"/>
                      </a:lnTo>
                      <a:lnTo>
                        <a:pt x="8" y="59"/>
                      </a:lnTo>
                      <a:lnTo>
                        <a:pt x="19" y="39"/>
                      </a:lnTo>
                      <a:lnTo>
                        <a:pt x="34" y="23"/>
                      </a:lnTo>
                      <a:lnTo>
                        <a:pt x="54" y="11"/>
                      </a:lnTo>
                      <a:lnTo>
                        <a:pt x="75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53" name="직선 연결선 152"/>
            <p:cNvCxnSpPr/>
            <p:nvPr/>
          </p:nvCxnSpPr>
          <p:spPr>
            <a:xfrm flipV="1">
              <a:off x="9365142" y="567286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9724117" y="666152"/>
              <a:ext cx="877371" cy="24713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9602847" y="349521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7175012" y="5400136"/>
            <a:ext cx="5098210" cy="1570007"/>
            <a:chOff x="3950898" y="2493034"/>
            <a:chExt cx="5098210" cy="1570007"/>
          </a:xfrm>
        </p:grpSpPr>
        <p:grpSp>
          <p:nvGrpSpPr>
            <p:cNvPr id="95" name="그룹 94"/>
            <p:cNvGrpSpPr/>
            <p:nvPr/>
          </p:nvGrpSpPr>
          <p:grpSpPr>
            <a:xfrm flipH="1">
              <a:off x="4193095" y="2493034"/>
              <a:ext cx="4856013" cy="1518249"/>
              <a:chOff x="-406644" y="1848834"/>
              <a:chExt cx="12599040" cy="3536163"/>
            </a:xfrm>
          </p:grpSpPr>
          <p:sp>
            <p:nvSpPr>
              <p:cNvPr id="96" name="자유형 95"/>
              <p:cNvSpPr/>
              <p:nvPr/>
            </p:nvSpPr>
            <p:spPr>
              <a:xfrm>
                <a:off x="396" y="1848834"/>
                <a:ext cx="12192000" cy="3333945"/>
              </a:xfrm>
              <a:custGeom>
                <a:avLst/>
                <a:gdLst>
                  <a:gd name="connsiteX0" fmla="*/ 11778337 w 12192000"/>
                  <a:gd name="connsiteY0" fmla="*/ 0 h 3333945"/>
                  <a:gd name="connsiteX1" fmla="*/ 12123449 w 12192000"/>
                  <a:gd name="connsiteY1" fmla="*/ 69675 h 3333945"/>
                  <a:gd name="connsiteX2" fmla="*/ 12190403 w 12192000"/>
                  <a:gd name="connsiteY2" fmla="*/ 106017 h 3333945"/>
                  <a:gd name="connsiteX3" fmla="*/ 12190403 w 12192000"/>
                  <a:gd name="connsiteY3" fmla="*/ 1448735 h 3333945"/>
                  <a:gd name="connsiteX4" fmla="*/ 12192000 w 12192000"/>
                  <a:gd name="connsiteY4" fmla="*/ 1448735 h 3333945"/>
                  <a:gd name="connsiteX5" fmla="*/ 12192000 w 12192000"/>
                  <a:gd name="connsiteY5" fmla="*/ 3333945 h 3333945"/>
                  <a:gd name="connsiteX6" fmla="*/ 2408240 w 12192000"/>
                  <a:gd name="connsiteY6" fmla="*/ 3333945 h 3333945"/>
                  <a:gd name="connsiteX7" fmla="*/ 0 w 12192000"/>
                  <a:gd name="connsiteY7" fmla="*/ 3333945 h 3333945"/>
                  <a:gd name="connsiteX8" fmla="*/ 0 w 12192000"/>
                  <a:gd name="connsiteY8" fmla="*/ 1448735 h 3333945"/>
                  <a:gd name="connsiteX9" fmla="*/ 1304 w 12192000"/>
                  <a:gd name="connsiteY9" fmla="*/ 1448735 h 3333945"/>
                  <a:gd name="connsiteX10" fmla="*/ 1304 w 12192000"/>
                  <a:gd name="connsiteY10" fmla="*/ 361911 h 3333945"/>
                  <a:gd name="connsiteX11" fmla="*/ 148943 w 12192000"/>
                  <a:gd name="connsiteY11" fmla="*/ 240098 h 3333945"/>
                  <a:gd name="connsiteX12" fmla="*/ 765689 w 12192000"/>
                  <a:gd name="connsiteY12" fmla="*/ 51708 h 3333945"/>
                  <a:gd name="connsiteX13" fmla="*/ 1545689 w 12192000"/>
                  <a:gd name="connsiteY13" fmla="*/ 374794 h 3333945"/>
                  <a:gd name="connsiteX14" fmla="*/ 1597189 w 12192000"/>
                  <a:gd name="connsiteY14" fmla="*/ 437213 h 3333945"/>
                  <a:gd name="connsiteX15" fmla="*/ 1735940 w 12192000"/>
                  <a:gd name="connsiteY15" fmla="*/ 394142 h 3333945"/>
                  <a:gd name="connsiteX16" fmla="*/ 1886859 w 12192000"/>
                  <a:gd name="connsiteY16" fmla="*/ 378928 h 3333945"/>
                  <a:gd name="connsiteX17" fmla="*/ 2416374 w 12192000"/>
                  <a:gd name="connsiteY17" fmla="*/ 598260 h 3333945"/>
                  <a:gd name="connsiteX18" fmla="*/ 2499879 w 12192000"/>
                  <a:gd name="connsiteY18" fmla="*/ 699470 h 3333945"/>
                  <a:gd name="connsiteX19" fmla="*/ 2511008 w 12192000"/>
                  <a:gd name="connsiteY19" fmla="*/ 690287 h 3333945"/>
                  <a:gd name="connsiteX20" fmla="*/ 2755221 w 12192000"/>
                  <a:gd name="connsiteY20" fmla="*/ 615690 h 3333945"/>
                  <a:gd name="connsiteX21" fmla="*/ 3157686 w 12192000"/>
                  <a:gd name="connsiteY21" fmla="*/ 882462 h 3333945"/>
                  <a:gd name="connsiteX22" fmla="*/ 3177228 w 12192000"/>
                  <a:gd name="connsiteY22" fmla="*/ 945417 h 3333945"/>
                  <a:gd name="connsiteX23" fmla="*/ 3236922 w 12192000"/>
                  <a:gd name="connsiteY23" fmla="*/ 891164 h 3333945"/>
                  <a:gd name="connsiteX24" fmla="*/ 3938587 w 12192000"/>
                  <a:gd name="connsiteY24" fmla="*/ 639273 h 3333945"/>
                  <a:gd name="connsiteX25" fmla="*/ 4343060 w 12192000"/>
                  <a:gd name="connsiteY25" fmla="*/ 715787 h 3333945"/>
                  <a:gd name="connsiteX26" fmla="*/ 4376308 w 12192000"/>
                  <a:gd name="connsiteY26" fmla="*/ 731304 h 3333945"/>
                  <a:gd name="connsiteX27" fmla="*/ 4388883 w 12192000"/>
                  <a:gd name="connsiteY27" fmla="*/ 720929 h 3333945"/>
                  <a:gd name="connsiteX28" fmla="*/ 4629484 w 12192000"/>
                  <a:gd name="connsiteY28" fmla="*/ 647436 h 3333945"/>
                  <a:gd name="connsiteX29" fmla="*/ 5059811 w 12192000"/>
                  <a:gd name="connsiteY29" fmla="*/ 1077764 h 3333945"/>
                  <a:gd name="connsiteX30" fmla="*/ 5051069 w 12192000"/>
                  <a:gd name="connsiteY30" fmla="*/ 1164490 h 3333945"/>
                  <a:gd name="connsiteX31" fmla="*/ 5050443 w 12192000"/>
                  <a:gd name="connsiteY31" fmla="*/ 1166507 h 3333945"/>
                  <a:gd name="connsiteX32" fmla="*/ 5089921 w 12192000"/>
                  <a:gd name="connsiteY32" fmla="*/ 1154252 h 3333945"/>
                  <a:gd name="connsiteX33" fmla="*/ 5240109 w 12192000"/>
                  <a:gd name="connsiteY33" fmla="*/ 1139112 h 3333945"/>
                  <a:gd name="connsiteX34" fmla="*/ 5823606 w 12192000"/>
                  <a:gd name="connsiteY34" fmla="*/ 1420731 h 3333945"/>
                  <a:gd name="connsiteX35" fmla="*/ 5843140 w 12192000"/>
                  <a:gd name="connsiteY35" fmla="*/ 1448735 h 3333945"/>
                  <a:gd name="connsiteX36" fmla="*/ 5929721 w 12192000"/>
                  <a:gd name="connsiteY36" fmla="*/ 1448735 h 3333945"/>
                  <a:gd name="connsiteX37" fmla="*/ 5951148 w 12192000"/>
                  <a:gd name="connsiteY37" fmla="*/ 1406881 h 3333945"/>
                  <a:gd name="connsiteX38" fmla="*/ 6725892 w 12192000"/>
                  <a:gd name="connsiteY38" fmla="*/ 970726 h 3333945"/>
                  <a:gd name="connsiteX39" fmla="*/ 7424924 w 12192000"/>
                  <a:gd name="connsiteY39" fmla="*/ 1300388 h 3333945"/>
                  <a:gd name="connsiteX40" fmla="*/ 7465610 w 12192000"/>
                  <a:gd name="connsiteY40" fmla="*/ 1357615 h 3333945"/>
                  <a:gd name="connsiteX41" fmla="*/ 7473843 w 12192000"/>
                  <a:gd name="connsiteY41" fmla="*/ 1342446 h 3333945"/>
                  <a:gd name="connsiteX42" fmla="*/ 7830678 w 12192000"/>
                  <a:gd name="connsiteY42" fmla="*/ 1152719 h 3333945"/>
                  <a:gd name="connsiteX43" fmla="*/ 8134966 w 12192000"/>
                  <a:gd name="connsiteY43" fmla="*/ 1278759 h 3333945"/>
                  <a:gd name="connsiteX44" fmla="*/ 8179874 w 12192000"/>
                  <a:gd name="connsiteY44" fmla="*/ 1333188 h 3333945"/>
                  <a:gd name="connsiteX45" fmla="*/ 8221201 w 12192000"/>
                  <a:gd name="connsiteY45" fmla="*/ 1335275 h 3333945"/>
                  <a:gd name="connsiteX46" fmla="*/ 8435080 w 12192000"/>
                  <a:gd name="connsiteY46" fmla="*/ 1389990 h 3333945"/>
                  <a:gd name="connsiteX47" fmla="*/ 8490566 w 12192000"/>
                  <a:gd name="connsiteY47" fmla="*/ 1420107 h 3333945"/>
                  <a:gd name="connsiteX48" fmla="*/ 8522884 w 12192000"/>
                  <a:gd name="connsiteY48" fmla="*/ 1315998 h 3333945"/>
                  <a:gd name="connsiteX49" fmla="*/ 9209539 w 12192000"/>
                  <a:gd name="connsiteY49" fmla="*/ 860852 h 3333945"/>
                  <a:gd name="connsiteX50" fmla="*/ 9359726 w 12192000"/>
                  <a:gd name="connsiteY50" fmla="*/ 875992 h 3333945"/>
                  <a:gd name="connsiteX51" fmla="*/ 9424992 w 12192000"/>
                  <a:gd name="connsiteY51" fmla="*/ 896252 h 3333945"/>
                  <a:gd name="connsiteX52" fmla="*/ 9466540 w 12192000"/>
                  <a:gd name="connsiteY52" fmla="*/ 762407 h 3333945"/>
                  <a:gd name="connsiteX53" fmla="*/ 10153195 w 12192000"/>
                  <a:gd name="connsiteY53" fmla="*/ 307261 h 3333945"/>
                  <a:gd name="connsiteX54" fmla="*/ 10266684 w 12192000"/>
                  <a:gd name="connsiteY54" fmla="*/ 315848 h 3333945"/>
                  <a:gd name="connsiteX55" fmla="*/ 10340743 w 12192000"/>
                  <a:gd name="connsiteY55" fmla="*/ 332916 h 3333945"/>
                  <a:gd name="connsiteX56" fmla="*/ 10351317 w 12192000"/>
                  <a:gd name="connsiteY56" fmla="*/ 298852 h 3333945"/>
                  <a:gd name="connsiteX57" fmla="*/ 10747828 w 12192000"/>
                  <a:gd name="connsiteY57" fmla="*/ 36027 h 3333945"/>
                  <a:gd name="connsiteX58" fmla="*/ 11104663 w 12192000"/>
                  <a:gd name="connsiteY58" fmla="*/ 225754 h 3333945"/>
                  <a:gd name="connsiteX59" fmla="*/ 11133959 w 12192000"/>
                  <a:gd name="connsiteY59" fmla="*/ 279728 h 3333945"/>
                  <a:gd name="connsiteX60" fmla="*/ 11182194 w 12192000"/>
                  <a:gd name="connsiteY60" fmla="*/ 230328 h 3333945"/>
                  <a:gd name="connsiteX61" fmla="*/ 11778337 w 12192000"/>
                  <a:gd name="connsiteY61" fmla="*/ 0 h 333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2192000" h="3333945">
                    <a:moveTo>
                      <a:pt x="11778337" y="0"/>
                    </a:moveTo>
                    <a:cubicBezTo>
                      <a:pt x="11900754" y="0"/>
                      <a:pt x="12017376" y="24810"/>
                      <a:pt x="12123449" y="69675"/>
                    </a:cubicBezTo>
                    <a:lnTo>
                      <a:pt x="12190403" y="106017"/>
                    </a:lnTo>
                    <a:lnTo>
                      <a:pt x="12190403" y="1448735"/>
                    </a:lnTo>
                    <a:lnTo>
                      <a:pt x="12192000" y="1448735"/>
                    </a:lnTo>
                    <a:lnTo>
                      <a:pt x="12192000" y="3333945"/>
                    </a:lnTo>
                    <a:lnTo>
                      <a:pt x="2408240" y="3333945"/>
                    </a:lnTo>
                    <a:lnTo>
                      <a:pt x="0" y="3333945"/>
                    </a:lnTo>
                    <a:lnTo>
                      <a:pt x="0" y="1448735"/>
                    </a:lnTo>
                    <a:lnTo>
                      <a:pt x="1304" y="1448735"/>
                    </a:lnTo>
                    <a:lnTo>
                      <a:pt x="1304" y="361911"/>
                    </a:lnTo>
                    <a:lnTo>
                      <a:pt x="148943" y="240098"/>
                    </a:lnTo>
                    <a:cubicBezTo>
                      <a:pt x="324997" y="121158"/>
                      <a:pt x="537232" y="51708"/>
                      <a:pt x="765689" y="51708"/>
                    </a:cubicBezTo>
                    <a:cubicBezTo>
                      <a:pt x="1070298" y="51708"/>
                      <a:pt x="1346069" y="175175"/>
                      <a:pt x="1545689" y="374794"/>
                    </a:cubicBezTo>
                    <a:lnTo>
                      <a:pt x="1597189" y="437213"/>
                    </a:lnTo>
                    <a:lnTo>
                      <a:pt x="1735940" y="394142"/>
                    </a:lnTo>
                    <a:cubicBezTo>
                      <a:pt x="1784688" y="384167"/>
                      <a:pt x="1835162" y="378928"/>
                      <a:pt x="1886859" y="378928"/>
                    </a:cubicBezTo>
                    <a:cubicBezTo>
                      <a:pt x="2093647" y="378928"/>
                      <a:pt x="2280859" y="462746"/>
                      <a:pt x="2416374" y="598260"/>
                    </a:cubicBezTo>
                    <a:lnTo>
                      <a:pt x="2499879" y="699470"/>
                    </a:lnTo>
                    <a:lnTo>
                      <a:pt x="2511008" y="690287"/>
                    </a:lnTo>
                    <a:cubicBezTo>
                      <a:pt x="2580720" y="643191"/>
                      <a:pt x="2664759" y="615690"/>
                      <a:pt x="2755221" y="615690"/>
                    </a:cubicBezTo>
                    <a:cubicBezTo>
                      <a:pt x="2936145" y="615690"/>
                      <a:pt x="3091377" y="725692"/>
                      <a:pt x="3157686" y="882462"/>
                    </a:cubicBezTo>
                    <a:lnTo>
                      <a:pt x="3177228" y="945417"/>
                    </a:lnTo>
                    <a:lnTo>
                      <a:pt x="3236922" y="891164"/>
                    </a:lnTo>
                    <a:cubicBezTo>
                      <a:pt x="3427600" y="733803"/>
                      <a:pt x="3672054" y="639273"/>
                      <a:pt x="3938587" y="639273"/>
                    </a:cubicBezTo>
                    <a:cubicBezTo>
                      <a:pt x="4081372" y="639273"/>
                      <a:pt x="4217821" y="666402"/>
                      <a:pt x="4343060" y="715787"/>
                    </a:cubicBezTo>
                    <a:lnTo>
                      <a:pt x="4376308" y="731304"/>
                    </a:lnTo>
                    <a:lnTo>
                      <a:pt x="4388883" y="720929"/>
                    </a:lnTo>
                    <a:cubicBezTo>
                      <a:pt x="4457564" y="674530"/>
                      <a:pt x="4540359" y="647436"/>
                      <a:pt x="4629484" y="647436"/>
                    </a:cubicBezTo>
                    <a:cubicBezTo>
                      <a:pt x="4867148" y="647436"/>
                      <a:pt x="5059811" y="840100"/>
                      <a:pt x="5059811" y="1077764"/>
                    </a:cubicBezTo>
                    <a:cubicBezTo>
                      <a:pt x="5059811" y="1107472"/>
                      <a:pt x="5056802" y="1136477"/>
                      <a:pt x="5051069" y="1164490"/>
                    </a:cubicBezTo>
                    <a:lnTo>
                      <a:pt x="5050443" y="1166507"/>
                    </a:lnTo>
                    <a:lnTo>
                      <a:pt x="5089921" y="1154252"/>
                    </a:lnTo>
                    <a:cubicBezTo>
                      <a:pt x="5138433" y="1144325"/>
                      <a:pt x="5188662" y="1139112"/>
                      <a:pt x="5240109" y="1139112"/>
                    </a:cubicBezTo>
                    <a:cubicBezTo>
                      <a:pt x="5476441" y="1139112"/>
                      <a:pt x="5687079" y="1249124"/>
                      <a:pt x="5823606" y="1420731"/>
                    </a:cubicBezTo>
                    <a:lnTo>
                      <a:pt x="5843140" y="1448735"/>
                    </a:lnTo>
                    <a:lnTo>
                      <a:pt x="5929721" y="1448735"/>
                    </a:lnTo>
                    <a:lnTo>
                      <a:pt x="5951148" y="1406881"/>
                    </a:lnTo>
                    <a:cubicBezTo>
                      <a:pt x="6110030" y="1145396"/>
                      <a:pt x="6397563" y="970726"/>
                      <a:pt x="6725892" y="970726"/>
                    </a:cubicBezTo>
                    <a:cubicBezTo>
                      <a:pt x="7007317" y="970726"/>
                      <a:pt x="7258770" y="1099055"/>
                      <a:pt x="7424924" y="1300388"/>
                    </a:cubicBezTo>
                    <a:lnTo>
                      <a:pt x="7465610" y="1357615"/>
                    </a:lnTo>
                    <a:lnTo>
                      <a:pt x="7473843" y="1342446"/>
                    </a:lnTo>
                    <a:cubicBezTo>
                      <a:pt x="7551176" y="1227979"/>
                      <a:pt x="7682138" y="1152719"/>
                      <a:pt x="7830678" y="1152719"/>
                    </a:cubicBezTo>
                    <a:cubicBezTo>
                      <a:pt x="7949510" y="1152719"/>
                      <a:pt x="8057092" y="1200885"/>
                      <a:pt x="8134966" y="1278759"/>
                    </a:cubicBezTo>
                    <a:lnTo>
                      <a:pt x="8179874" y="1333188"/>
                    </a:lnTo>
                    <a:lnTo>
                      <a:pt x="8221201" y="1335275"/>
                    </a:lnTo>
                    <a:cubicBezTo>
                      <a:pt x="8296358" y="1342907"/>
                      <a:pt x="8368212" y="1361707"/>
                      <a:pt x="8435080" y="1389990"/>
                    </a:cubicBezTo>
                    <a:lnTo>
                      <a:pt x="8490566" y="1420107"/>
                    </a:lnTo>
                    <a:lnTo>
                      <a:pt x="8522884" y="1315998"/>
                    </a:lnTo>
                    <a:cubicBezTo>
                      <a:pt x="8636014" y="1048527"/>
                      <a:pt x="8900859" y="860852"/>
                      <a:pt x="9209539" y="860852"/>
                    </a:cubicBezTo>
                    <a:cubicBezTo>
                      <a:pt x="9260986" y="860852"/>
                      <a:pt x="9311215" y="866065"/>
                      <a:pt x="9359726" y="875992"/>
                    </a:cubicBezTo>
                    <a:lnTo>
                      <a:pt x="9424992" y="896252"/>
                    </a:lnTo>
                    <a:lnTo>
                      <a:pt x="9466540" y="762407"/>
                    </a:lnTo>
                    <a:cubicBezTo>
                      <a:pt x="9579670" y="494936"/>
                      <a:pt x="9844515" y="307261"/>
                      <a:pt x="10153195" y="307261"/>
                    </a:cubicBezTo>
                    <a:cubicBezTo>
                      <a:pt x="10191780" y="307261"/>
                      <a:pt x="10229680" y="310194"/>
                      <a:pt x="10266684" y="315848"/>
                    </a:cubicBezTo>
                    <a:lnTo>
                      <a:pt x="10340743" y="332916"/>
                    </a:lnTo>
                    <a:lnTo>
                      <a:pt x="10351317" y="298852"/>
                    </a:lnTo>
                    <a:cubicBezTo>
                      <a:pt x="10416644" y="144401"/>
                      <a:pt x="10569580" y="36027"/>
                      <a:pt x="10747828" y="36027"/>
                    </a:cubicBezTo>
                    <a:cubicBezTo>
                      <a:pt x="10896368" y="36027"/>
                      <a:pt x="11027330" y="111287"/>
                      <a:pt x="11104663" y="225754"/>
                    </a:cubicBezTo>
                    <a:lnTo>
                      <a:pt x="11133959" y="279728"/>
                    </a:lnTo>
                    <a:lnTo>
                      <a:pt x="11182194" y="230328"/>
                    </a:lnTo>
                    <a:cubicBezTo>
                      <a:pt x="11339646" y="87221"/>
                      <a:pt x="11548806" y="0"/>
                      <a:pt x="117783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6644" y="2941608"/>
                <a:ext cx="2165726" cy="2241171"/>
              </a:xfrm>
              <a:prstGeom prst="rect">
                <a:avLst/>
              </a:prstGeom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3666" y="4419928"/>
                <a:ext cx="809770" cy="809770"/>
              </a:xfrm>
              <a:prstGeom prst="rect">
                <a:avLst/>
              </a:prstGeom>
            </p:spPr>
          </p:pic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1041" y="3865302"/>
                <a:ext cx="1364396" cy="1364396"/>
              </a:xfrm>
              <a:prstGeom prst="rect">
                <a:avLst/>
              </a:prstGeom>
            </p:spPr>
          </p:pic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2055" y="3586964"/>
                <a:ext cx="1331064" cy="1798033"/>
              </a:xfrm>
              <a:prstGeom prst="rect">
                <a:avLst/>
              </a:prstGeom>
            </p:spPr>
          </p:pic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1408" y="3783025"/>
                <a:ext cx="1551201" cy="1551201"/>
              </a:xfrm>
              <a:prstGeom prst="rect">
                <a:avLst/>
              </a:prstGeom>
            </p:spPr>
          </p:pic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70141" y="3227945"/>
                <a:ext cx="1498101" cy="2123211"/>
              </a:xfrm>
              <a:prstGeom prst="rect">
                <a:avLst/>
              </a:prstGeom>
            </p:spPr>
          </p:pic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9681" y="4028536"/>
                <a:ext cx="1176120" cy="1176120"/>
              </a:xfrm>
              <a:prstGeom prst="rect">
                <a:avLst/>
              </a:prstGeom>
            </p:spPr>
          </p:pic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7496" y="3896865"/>
                <a:ext cx="1353595" cy="1353595"/>
              </a:xfrm>
              <a:prstGeom prst="rect">
                <a:avLst/>
              </a:prstGeom>
            </p:spPr>
          </p:pic>
        </p:grpSp>
        <p:sp>
          <p:nvSpPr>
            <p:cNvPr id="3" name="직사각형 2"/>
            <p:cNvSpPr/>
            <p:nvPr/>
          </p:nvSpPr>
          <p:spPr>
            <a:xfrm>
              <a:off x="3950898" y="3915834"/>
              <a:ext cx="5098210" cy="147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0"/>
          <a:srcRect l="3959" t="24581" r="48480" b="1636"/>
          <a:stretch/>
        </p:blipFill>
        <p:spPr>
          <a:xfrm>
            <a:off x="362309" y="1680447"/>
            <a:ext cx="3295292" cy="50309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11"/>
          <a:srcRect l="3856" t="2585" r="8276" b="16200"/>
          <a:stretch/>
        </p:blipFill>
        <p:spPr>
          <a:xfrm>
            <a:off x="4045798" y="1647646"/>
            <a:ext cx="5920228" cy="3881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18880" y="5276654"/>
            <a:ext cx="424667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 smtClean="0"/>
              <a:t>train</a:t>
            </a:r>
            <a:r>
              <a:rPr lang="en-US" altLang="ko-KR" sz="1300" b="1" dirty="0"/>
              <a:t>: 3319</a:t>
            </a:r>
            <a:r>
              <a:rPr lang="ko-KR" altLang="en-US" sz="1300" b="1" dirty="0"/>
              <a:t>장</a:t>
            </a:r>
            <a:r>
              <a:rPr lang="en-US" altLang="ko-KR" sz="1300" b="1" dirty="0"/>
              <a:t>, </a:t>
            </a:r>
            <a:r>
              <a:rPr lang="en-US" altLang="ko-KR" sz="1300" b="1" dirty="0" smtClean="0"/>
              <a:t> test: 1107</a:t>
            </a:r>
            <a:r>
              <a:rPr lang="ko-KR" altLang="en-US" sz="1300" b="1" dirty="0"/>
              <a:t>장</a:t>
            </a:r>
            <a:endParaRPr lang="en-US" altLang="ko-KR" sz="13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/>
              <a:t>이미지 크기 </a:t>
            </a:r>
            <a:r>
              <a:rPr lang="en-US" altLang="ko-KR" sz="1300" dirty="0" smtClean="0"/>
              <a:t>: thumbnail (image size</a:t>
            </a:r>
            <a:r>
              <a:rPr lang="ko-KR" altLang="en-US" sz="1300" dirty="0" smtClean="0"/>
              <a:t>확대에 한계</a:t>
            </a:r>
            <a:r>
              <a:rPr lang="en-US" altLang="ko-KR" sz="1300" dirty="0" smtClean="0"/>
              <a:t>)</a:t>
            </a:r>
            <a:endParaRPr lang="en-US" altLang="ko-KR" sz="13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70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자유형 146"/>
          <p:cNvSpPr/>
          <p:nvPr/>
        </p:nvSpPr>
        <p:spPr>
          <a:xfrm flipV="1">
            <a:off x="1" y="78431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자유형 144"/>
          <p:cNvSpPr/>
          <p:nvPr/>
        </p:nvSpPr>
        <p:spPr>
          <a:xfrm flipV="1">
            <a:off x="1" y="-9696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rgbClr val="C7D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9365142" y="188809"/>
            <a:ext cx="2318908" cy="724477"/>
            <a:chOff x="9365142" y="188809"/>
            <a:chExt cx="2318908" cy="724477"/>
          </a:xfrm>
        </p:grpSpPr>
        <p:grpSp>
          <p:nvGrpSpPr>
            <p:cNvPr id="4" name="그룹 3"/>
            <p:cNvGrpSpPr/>
            <p:nvPr/>
          </p:nvGrpSpPr>
          <p:grpSpPr>
            <a:xfrm>
              <a:off x="10836940" y="188809"/>
              <a:ext cx="847110" cy="603298"/>
              <a:chOff x="8242760" y="356674"/>
              <a:chExt cx="1855788" cy="1321662"/>
            </a:xfrm>
          </p:grpSpPr>
          <p:sp>
            <p:nvSpPr>
              <p:cNvPr id="148" name="현 147"/>
              <p:cNvSpPr/>
              <p:nvPr/>
            </p:nvSpPr>
            <p:spPr>
              <a:xfrm>
                <a:off x="8399688" y="592222"/>
                <a:ext cx="1086114" cy="1086114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Group 4"/>
              <p:cNvGrpSpPr>
                <a:grpSpLocks noChangeAspect="1"/>
              </p:cNvGrpSpPr>
              <p:nvPr/>
            </p:nvGrpSpPr>
            <p:grpSpPr bwMode="auto">
              <a:xfrm rot="19501659">
                <a:off x="8242760" y="356674"/>
                <a:ext cx="1855788" cy="1190625"/>
                <a:chOff x="2916" y="429"/>
                <a:chExt cx="1169" cy="750"/>
              </a:xfrm>
              <a:solidFill>
                <a:schemeClr val="bg1"/>
              </a:solidFill>
            </p:grpSpPr>
            <p:sp>
              <p:nvSpPr>
                <p:cNvPr id="150" name="Freeform 6"/>
                <p:cNvSpPr>
                  <a:spLocks/>
                </p:cNvSpPr>
                <p:nvPr/>
              </p:nvSpPr>
              <p:spPr bwMode="auto">
                <a:xfrm>
                  <a:off x="2916" y="429"/>
                  <a:ext cx="1169" cy="750"/>
                </a:xfrm>
                <a:custGeom>
                  <a:avLst/>
                  <a:gdLst>
                    <a:gd name="T0" fmla="*/ 174 w 3507"/>
                    <a:gd name="T1" fmla="*/ 3 h 2251"/>
                    <a:gd name="T2" fmla="*/ 190 w 3507"/>
                    <a:gd name="T3" fmla="*/ 21 h 2251"/>
                    <a:gd name="T4" fmla="*/ 1569 w 3507"/>
                    <a:gd name="T5" fmla="*/ 1116 h 2251"/>
                    <a:gd name="T6" fmla="*/ 3083 w 3507"/>
                    <a:gd name="T7" fmla="*/ 1685 h 2251"/>
                    <a:gd name="T8" fmla="*/ 3135 w 3507"/>
                    <a:gd name="T9" fmla="*/ 1709 h 2251"/>
                    <a:gd name="T10" fmla="*/ 3193 w 3507"/>
                    <a:gd name="T11" fmla="*/ 1744 h 2251"/>
                    <a:gd name="T12" fmla="*/ 3256 w 3507"/>
                    <a:gd name="T13" fmla="*/ 1787 h 2251"/>
                    <a:gd name="T14" fmla="*/ 3321 w 3507"/>
                    <a:gd name="T15" fmla="*/ 1839 h 2251"/>
                    <a:gd name="T16" fmla="*/ 3382 w 3507"/>
                    <a:gd name="T17" fmla="*/ 1894 h 2251"/>
                    <a:gd name="T18" fmla="*/ 3434 w 3507"/>
                    <a:gd name="T19" fmla="*/ 1952 h 2251"/>
                    <a:gd name="T20" fmla="*/ 3475 w 3507"/>
                    <a:gd name="T21" fmla="*/ 2010 h 2251"/>
                    <a:gd name="T22" fmla="*/ 3501 w 3507"/>
                    <a:gd name="T23" fmla="*/ 2066 h 2251"/>
                    <a:gd name="T24" fmla="*/ 3507 w 3507"/>
                    <a:gd name="T25" fmla="*/ 2118 h 2251"/>
                    <a:gd name="T26" fmla="*/ 3491 w 3507"/>
                    <a:gd name="T27" fmla="*/ 2162 h 2251"/>
                    <a:gd name="T28" fmla="*/ 3455 w 3507"/>
                    <a:gd name="T29" fmla="*/ 2196 h 2251"/>
                    <a:gd name="T30" fmla="*/ 3403 w 3507"/>
                    <a:gd name="T31" fmla="*/ 2221 h 2251"/>
                    <a:gd name="T32" fmla="*/ 3339 w 3507"/>
                    <a:gd name="T33" fmla="*/ 2238 h 2251"/>
                    <a:gd name="T34" fmla="*/ 3266 w 3507"/>
                    <a:gd name="T35" fmla="*/ 2248 h 2251"/>
                    <a:gd name="T36" fmla="*/ 3189 w 3507"/>
                    <a:gd name="T37" fmla="*/ 2251 h 2251"/>
                    <a:gd name="T38" fmla="*/ 3111 w 3507"/>
                    <a:gd name="T39" fmla="*/ 2249 h 2251"/>
                    <a:gd name="T40" fmla="*/ 3036 w 3507"/>
                    <a:gd name="T41" fmla="*/ 2243 h 2251"/>
                    <a:gd name="T42" fmla="*/ 2969 w 3507"/>
                    <a:gd name="T43" fmla="*/ 2232 h 2251"/>
                    <a:gd name="T44" fmla="*/ 2911 w 3507"/>
                    <a:gd name="T45" fmla="*/ 2218 h 2251"/>
                    <a:gd name="T46" fmla="*/ 2503 w 3507"/>
                    <a:gd name="T47" fmla="*/ 2065 h 2251"/>
                    <a:gd name="T48" fmla="*/ 988 w 3507"/>
                    <a:gd name="T49" fmla="*/ 1923 h 2251"/>
                    <a:gd name="T50" fmla="*/ 959 w 3507"/>
                    <a:gd name="T51" fmla="*/ 1895 h 2251"/>
                    <a:gd name="T52" fmla="*/ 942 w 3507"/>
                    <a:gd name="T53" fmla="*/ 1853 h 2251"/>
                    <a:gd name="T54" fmla="*/ 946 w 3507"/>
                    <a:gd name="T55" fmla="*/ 1809 h 2251"/>
                    <a:gd name="T56" fmla="*/ 969 w 3507"/>
                    <a:gd name="T57" fmla="*/ 1770 h 2251"/>
                    <a:gd name="T58" fmla="*/ 299 w 3507"/>
                    <a:gd name="T59" fmla="*/ 1235 h 2251"/>
                    <a:gd name="T60" fmla="*/ 52 w 3507"/>
                    <a:gd name="T61" fmla="*/ 978 h 2251"/>
                    <a:gd name="T62" fmla="*/ 33 w 3507"/>
                    <a:gd name="T63" fmla="*/ 943 h 2251"/>
                    <a:gd name="T64" fmla="*/ 7 w 3507"/>
                    <a:gd name="T65" fmla="*/ 910 h 2251"/>
                    <a:gd name="T66" fmla="*/ 0 w 3507"/>
                    <a:gd name="T67" fmla="*/ 868 h 2251"/>
                    <a:gd name="T68" fmla="*/ 16 w 3507"/>
                    <a:gd name="T69" fmla="*/ 827 h 2251"/>
                    <a:gd name="T70" fmla="*/ 47 w 3507"/>
                    <a:gd name="T71" fmla="*/ 800 h 2251"/>
                    <a:gd name="T72" fmla="*/ 89 w 3507"/>
                    <a:gd name="T73" fmla="*/ 793 h 2251"/>
                    <a:gd name="T74" fmla="*/ 124 w 3507"/>
                    <a:gd name="T75" fmla="*/ 760 h 2251"/>
                    <a:gd name="T76" fmla="*/ 160 w 3507"/>
                    <a:gd name="T77" fmla="*/ 726 h 2251"/>
                    <a:gd name="T78" fmla="*/ 127 w 3507"/>
                    <a:gd name="T79" fmla="*/ 24 h 2251"/>
                    <a:gd name="T80" fmla="*/ 140 w 3507"/>
                    <a:gd name="T81" fmla="*/ 6 h 2251"/>
                    <a:gd name="T82" fmla="*/ 164 w 3507"/>
                    <a:gd name="T83" fmla="*/ 0 h 2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7" h="2251">
                      <a:moveTo>
                        <a:pt x="164" y="0"/>
                      </a:moveTo>
                      <a:lnTo>
                        <a:pt x="174" y="3"/>
                      </a:lnTo>
                      <a:lnTo>
                        <a:pt x="184" y="10"/>
                      </a:lnTo>
                      <a:lnTo>
                        <a:pt x="190" y="21"/>
                      </a:lnTo>
                      <a:lnTo>
                        <a:pt x="505" y="715"/>
                      </a:lnTo>
                      <a:lnTo>
                        <a:pt x="1569" y="1116"/>
                      </a:lnTo>
                      <a:lnTo>
                        <a:pt x="2506" y="1468"/>
                      </a:lnTo>
                      <a:lnTo>
                        <a:pt x="3083" y="1685"/>
                      </a:lnTo>
                      <a:lnTo>
                        <a:pt x="3108" y="1696"/>
                      </a:lnTo>
                      <a:lnTo>
                        <a:pt x="3135" y="1709"/>
                      </a:lnTo>
                      <a:lnTo>
                        <a:pt x="3163" y="1725"/>
                      </a:lnTo>
                      <a:lnTo>
                        <a:pt x="3193" y="1744"/>
                      </a:lnTo>
                      <a:lnTo>
                        <a:pt x="3224" y="1765"/>
                      </a:lnTo>
                      <a:lnTo>
                        <a:pt x="3256" y="1787"/>
                      </a:lnTo>
                      <a:lnTo>
                        <a:pt x="3290" y="1812"/>
                      </a:lnTo>
                      <a:lnTo>
                        <a:pt x="3321" y="1839"/>
                      </a:lnTo>
                      <a:lnTo>
                        <a:pt x="3352" y="1866"/>
                      </a:lnTo>
                      <a:lnTo>
                        <a:pt x="3382" y="1894"/>
                      </a:lnTo>
                      <a:lnTo>
                        <a:pt x="3408" y="1923"/>
                      </a:lnTo>
                      <a:lnTo>
                        <a:pt x="3434" y="1952"/>
                      </a:lnTo>
                      <a:lnTo>
                        <a:pt x="3456" y="1981"/>
                      </a:lnTo>
                      <a:lnTo>
                        <a:pt x="3475" y="2010"/>
                      </a:lnTo>
                      <a:lnTo>
                        <a:pt x="3491" y="2039"/>
                      </a:lnTo>
                      <a:lnTo>
                        <a:pt x="3501" y="2066"/>
                      </a:lnTo>
                      <a:lnTo>
                        <a:pt x="3507" y="2093"/>
                      </a:lnTo>
                      <a:lnTo>
                        <a:pt x="3507" y="2118"/>
                      </a:lnTo>
                      <a:lnTo>
                        <a:pt x="3501" y="2142"/>
                      </a:lnTo>
                      <a:lnTo>
                        <a:pt x="3491" y="2162"/>
                      </a:lnTo>
                      <a:lnTo>
                        <a:pt x="3476" y="2180"/>
                      </a:lnTo>
                      <a:lnTo>
                        <a:pt x="3455" y="2196"/>
                      </a:lnTo>
                      <a:lnTo>
                        <a:pt x="3431" y="2209"/>
                      </a:lnTo>
                      <a:lnTo>
                        <a:pt x="3403" y="2221"/>
                      </a:lnTo>
                      <a:lnTo>
                        <a:pt x="3372" y="2231"/>
                      </a:lnTo>
                      <a:lnTo>
                        <a:pt x="3339" y="2238"/>
                      </a:lnTo>
                      <a:lnTo>
                        <a:pt x="3303" y="2244"/>
                      </a:lnTo>
                      <a:lnTo>
                        <a:pt x="3266" y="2248"/>
                      </a:lnTo>
                      <a:lnTo>
                        <a:pt x="3229" y="2250"/>
                      </a:lnTo>
                      <a:lnTo>
                        <a:pt x="3189" y="2251"/>
                      </a:lnTo>
                      <a:lnTo>
                        <a:pt x="3151" y="2251"/>
                      </a:lnTo>
                      <a:lnTo>
                        <a:pt x="3111" y="2249"/>
                      </a:lnTo>
                      <a:lnTo>
                        <a:pt x="3074" y="2247"/>
                      </a:lnTo>
                      <a:lnTo>
                        <a:pt x="3036" y="2243"/>
                      </a:lnTo>
                      <a:lnTo>
                        <a:pt x="3002" y="2237"/>
                      </a:lnTo>
                      <a:lnTo>
                        <a:pt x="2969" y="2232"/>
                      </a:lnTo>
                      <a:lnTo>
                        <a:pt x="2938" y="2225"/>
                      </a:lnTo>
                      <a:lnTo>
                        <a:pt x="2911" y="2218"/>
                      </a:lnTo>
                      <a:lnTo>
                        <a:pt x="2888" y="2209"/>
                      </a:lnTo>
                      <a:lnTo>
                        <a:pt x="2503" y="2065"/>
                      </a:lnTo>
                      <a:lnTo>
                        <a:pt x="1005" y="1931"/>
                      </a:lnTo>
                      <a:lnTo>
                        <a:pt x="988" y="1923"/>
                      </a:lnTo>
                      <a:lnTo>
                        <a:pt x="972" y="1911"/>
                      </a:lnTo>
                      <a:lnTo>
                        <a:pt x="959" y="1895"/>
                      </a:lnTo>
                      <a:lnTo>
                        <a:pt x="948" y="1874"/>
                      </a:lnTo>
                      <a:lnTo>
                        <a:pt x="942" y="1853"/>
                      </a:lnTo>
                      <a:lnTo>
                        <a:pt x="942" y="1830"/>
                      </a:lnTo>
                      <a:lnTo>
                        <a:pt x="946" y="1809"/>
                      </a:lnTo>
                      <a:lnTo>
                        <a:pt x="955" y="1788"/>
                      </a:lnTo>
                      <a:lnTo>
                        <a:pt x="969" y="1770"/>
                      </a:lnTo>
                      <a:lnTo>
                        <a:pt x="1573" y="1715"/>
                      </a:lnTo>
                      <a:lnTo>
                        <a:pt x="299" y="1235"/>
                      </a:lnTo>
                      <a:lnTo>
                        <a:pt x="57" y="1001"/>
                      </a:lnTo>
                      <a:lnTo>
                        <a:pt x="52" y="978"/>
                      </a:lnTo>
                      <a:lnTo>
                        <a:pt x="51" y="954"/>
                      </a:lnTo>
                      <a:lnTo>
                        <a:pt x="33" y="943"/>
                      </a:lnTo>
                      <a:lnTo>
                        <a:pt x="17" y="928"/>
                      </a:lnTo>
                      <a:lnTo>
                        <a:pt x="7" y="910"/>
                      </a:lnTo>
                      <a:lnTo>
                        <a:pt x="1" y="889"/>
                      </a:lnTo>
                      <a:lnTo>
                        <a:pt x="0" y="868"/>
                      </a:lnTo>
                      <a:lnTo>
                        <a:pt x="5" y="846"/>
                      </a:lnTo>
                      <a:lnTo>
                        <a:pt x="16" y="827"/>
                      </a:lnTo>
                      <a:lnTo>
                        <a:pt x="30" y="812"/>
                      </a:lnTo>
                      <a:lnTo>
                        <a:pt x="47" y="800"/>
                      </a:lnTo>
                      <a:lnTo>
                        <a:pt x="67" y="794"/>
                      </a:lnTo>
                      <a:lnTo>
                        <a:pt x="89" y="793"/>
                      </a:lnTo>
                      <a:lnTo>
                        <a:pt x="110" y="796"/>
                      </a:lnTo>
                      <a:lnTo>
                        <a:pt x="124" y="760"/>
                      </a:lnTo>
                      <a:lnTo>
                        <a:pt x="141" y="742"/>
                      </a:lnTo>
                      <a:lnTo>
                        <a:pt x="160" y="726"/>
                      </a:lnTo>
                      <a:lnTo>
                        <a:pt x="125" y="36"/>
                      </a:lnTo>
                      <a:lnTo>
                        <a:pt x="127" y="24"/>
                      </a:lnTo>
                      <a:lnTo>
                        <a:pt x="133" y="14"/>
                      </a:lnTo>
                      <a:lnTo>
                        <a:pt x="140" y="6"/>
                      </a:lnTo>
                      <a:lnTo>
                        <a:pt x="152" y="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1" name="Freeform 7"/>
                <p:cNvSpPr>
                  <a:spLocks/>
                </p:cNvSpPr>
                <p:nvPr/>
              </p:nvSpPr>
              <p:spPr bwMode="auto">
                <a:xfrm>
                  <a:off x="3376" y="707"/>
                  <a:ext cx="237" cy="143"/>
                </a:xfrm>
                <a:custGeom>
                  <a:avLst/>
                  <a:gdLst>
                    <a:gd name="T0" fmla="*/ 94 w 711"/>
                    <a:gd name="T1" fmla="*/ 0 h 428"/>
                    <a:gd name="T2" fmla="*/ 113 w 711"/>
                    <a:gd name="T3" fmla="*/ 1 h 428"/>
                    <a:gd name="T4" fmla="*/ 133 w 711"/>
                    <a:gd name="T5" fmla="*/ 6 h 428"/>
                    <a:gd name="T6" fmla="*/ 711 w 711"/>
                    <a:gd name="T7" fmla="*/ 428 h 428"/>
                    <a:gd name="T8" fmla="*/ 85 w 711"/>
                    <a:gd name="T9" fmla="*/ 192 h 428"/>
                    <a:gd name="T10" fmla="*/ 0 w 711"/>
                    <a:gd name="T11" fmla="*/ 104 h 428"/>
                    <a:gd name="T12" fmla="*/ 1 w 711"/>
                    <a:gd name="T13" fmla="*/ 81 h 428"/>
                    <a:gd name="T14" fmla="*/ 8 w 711"/>
                    <a:gd name="T15" fmla="*/ 59 h 428"/>
                    <a:gd name="T16" fmla="*/ 19 w 711"/>
                    <a:gd name="T17" fmla="*/ 39 h 428"/>
                    <a:gd name="T18" fmla="*/ 34 w 711"/>
                    <a:gd name="T19" fmla="*/ 23 h 428"/>
                    <a:gd name="T20" fmla="*/ 54 w 711"/>
                    <a:gd name="T21" fmla="*/ 11 h 428"/>
                    <a:gd name="T22" fmla="*/ 75 w 711"/>
                    <a:gd name="T23" fmla="*/ 3 h 428"/>
                    <a:gd name="T24" fmla="*/ 94 w 711"/>
                    <a:gd name="T25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1" h="428">
                      <a:moveTo>
                        <a:pt x="94" y="0"/>
                      </a:moveTo>
                      <a:lnTo>
                        <a:pt x="113" y="1"/>
                      </a:lnTo>
                      <a:lnTo>
                        <a:pt x="133" y="6"/>
                      </a:lnTo>
                      <a:lnTo>
                        <a:pt x="711" y="428"/>
                      </a:lnTo>
                      <a:lnTo>
                        <a:pt x="85" y="192"/>
                      </a:lnTo>
                      <a:lnTo>
                        <a:pt x="0" y="104"/>
                      </a:lnTo>
                      <a:lnTo>
                        <a:pt x="1" y="81"/>
                      </a:lnTo>
                      <a:lnTo>
                        <a:pt x="8" y="59"/>
                      </a:lnTo>
                      <a:lnTo>
                        <a:pt x="19" y="39"/>
                      </a:lnTo>
                      <a:lnTo>
                        <a:pt x="34" y="23"/>
                      </a:lnTo>
                      <a:lnTo>
                        <a:pt x="54" y="11"/>
                      </a:lnTo>
                      <a:lnTo>
                        <a:pt x="75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53" name="직선 연결선 152"/>
            <p:cNvCxnSpPr/>
            <p:nvPr/>
          </p:nvCxnSpPr>
          <p:spPr>
            <a:xfrm flipV="1">
              <a:off x="9365142" y="567286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9724117" y="666152"/>
              <a:ext cx="877371" cy="24713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9602847" y="349521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7175012" y="5400136"/>
            <a:ext cx="5098210" cy="1570007"/>
            <a:chOff x="3950898" y="2493034"/>
            <a:chExt cx="5098210" cy="1570007"/>
          </a:xfrm>
        </p:grpSpPr>
        <p:grpSp>
          <p:nvGrpSpPr>
            <p:cNvPr id="95" name="그룹 94"/>
            <p:cNvGrpSpPr/>
            <p:nvPr/>
          </p:nvGrpSpPr>
          <p:grpSpPr>
            <a:xfrm flipH="1">
              <a:off x="4193095" y="2493034"/>
              <a:ext cx="4856013" cy="1518249"/>
              <a:chOff x="-406644" y="1848834"/>
              <a:chExt cx="12599040" cy="3536163"/>
            </a:xfrm>
          </p:grpSpPr>
          <p:sp>
            <p:nvSpPr>
              <p:cNvPr id="96" name="자유형 95"/>
              <p:cNvSpPr/>
              <p:nvPr/>
            </p:nvSpPr>
            <p:spPr>
              <a:xfrm>
                <a:off x="396" y="1848834"/>
                <a:ext cx="12192000" cy="3333945"/>
              </a:xfrm>
              <a:custGeom>
                <a:avLst/>
                <a:gdLst>
                  <a:gd name="connsiteX0" fmla="*/ 11778337 w 12192000"/>
                  <a:gd name="connsiteY0" fmla="*/ 0 h 3333945"/>
                  <a:gd name="connsiteX1" fmla="*/ 12123449 w 12192000"/>
                  <a:gd name="connsiteY1" fmla="*/ 69675 h 3333945"/>
                  <a:gd name="connsiteX2" fmla="*/ 12190403 w 12192000"/>
                  <a:gd name="connsiteY2" fmla="*/ 106017 h 3333945"/>
                  <a:gd name="connsiteX3" fmla="*/ 12190403 w 12192000"/>
                  <a:gd name="connsiteY3" fmla="*/ 1448735 h 3333945"/>
                  <a:gd name="connsiteX4" fmla="*/ 12192000 w 12192000"/>
                  <a:gd name="connsiteY4" fmla="*/ 1448735 h 3333945"/>
                  <a:gd name="connsiteX5" fmla="*/ 12192000 w 12192000"/>
                  <a:gd name="connsiteY5" fmla="*/ 3333945 h 3333945"/>
                  <a:gd name="connsiteX6" fmla="*/ 2408240 w 12192000"/>
                  <a:gd name="connsiteY6" fmla="*/ 3333945 h 3333945"/>
                  <a:gd name="connsiteX7" fmla="*/ 0 w 12192000"/>
                  <a:gd name="connsiteY7" fmla="*/ 3333945 h 3333945"/>
                  <a:gd name="connsiteX8" fmla="*/ 0 w 12192000"/>
                  <a:gd name="connsiteY8" fmla="*/ 1448735 h 3333945"/>
                  <a:gd name="connsiteX9" fmla="*/ 1304 w 12192000"/>
                  <a:gd name="connsiteY9" fmla="*/ 1448735 h 3333945"/>
                  <a:gd name="connsiteX10" fmla="*/ 1304 w 12192000"/>
                  <a:gd name="connsiteY10" fmla="*/ 361911 h 3333945"/>
                  <a:gd name="connsiteX11" fmla="*/ 148943 w 12192000"/>
                  <a:gd name="connsiteY11" fmla="*/ 240098 h 3333945"/>
                  <a:gd name="connsiteX12" fmla="*/ 765689 w 12192000"/>
                  <a:gd name="connsiteY12" fmla="*/ 51708 h 3333945"/>
                  <a:gd name="connsiteX13" fmla="*/ 1545689 w 12192000"/>
                  <a:gd name="connsiteY13" fmla="*/ 374794 h 3333945"/>
                  <a:gd name="connsiteX14" fmla="*/ 1597189 w 12192000"/>
                  <a:gd name="connsiteY14" fmla="*/ 437213 h 3333945"/>
                  <a:gd name="connsiteX15" fmla="*/ 1735940 w 12192000"/>
                  <a:gd name="connsiteY15" fmla="*/ 394142 h 3333945"/>
                  <a:gd name="connsiteX16" fmla="*/ 1886859 w 12192000"/>
                  <a:gd name="connsiteY16" fmla="*/ 378928 h 3333945"/>
                  <a:gd name="connsiteX17" fmla="*/ 2416374 w 12192000"/>
                  <a:gd name="connsiteY17" fmla="*/ 598260 h 3333945"/>
                  <a:gd name="connsiteX18" fmla="*/ 2499879 w 12192000"/>
                  <a:gd name="connsiteY18" fmla="*/ 699470 h 3333945"/>
                  <a:gd name="connsiteX19" fmla="*/ 2511008 w 12192000"/>
                  <a:gd name="connsiteY19" fmla="*/ 690287 h 3333945"/>
                  <a:gd name="connsiteX20" fmla="*/ 2755221 w 12192000"/>
                  <a:gd name="connsiteY20" fmla="*/ 615690 h 3333945"/>
                  <a:gd name="connsiteX21" fmla="*/ 3157686 w 12192000"/>
                  <a:gd name="connsiteY21" fmla="*/ 882462 h 3333945"/>
                  <a:gd name="connsiteX22" fmla="*/ 3177228 w 12192000"/>
                  <a:gd name="connsiteY22" fmla="*/ 945417 h 3333945"/>
                  <a:gd name="connsiteX23" fmla="*/ 3236922 w 12192000"/>
                  <a:gd name="connsiteY23" fmla="*/ 891164 h 3333945"/>
                  <a:gd name="connsiteX24" fmla="*/ 3938587 w 12192000"/>
                  <a:gd name="connsiteY24" fmla="*/ 639273 h 3333945"/>
                  <a:gd name="connsiteX25" fmla="*/ 4343060 w 12192000"/>
                  <a:gd name="connsiteY25" fmla="*/ 715787 h 3333945"/>
                  <a:gd name="connsiteX26" fmla="*/ 4376308 w 12192000"/>
                  <a:gd name="connsiteY26" fmla="*/ 731304 h 3333945"/>
                  <a:gd name="connsiteX27" fmla="*/ 4388883 w 12192000"/>
                  <a:gd name="connsiteY27" fmla="*/ 720929 h 3333945"/>
                  <a:gd name="connsiteX28" fmla="*/ 4629484 w 12192000"/>
                  <a:gd name="connsiteY28" fmla="*/ 647436 h 3333945"/>
                  <a:gd name="connsiteX29" fmla="*/ 5059811 w 12192000"/>
                  <a:gd name="connsiteY29" fmla="*/ 1077764 h 3333945"/>
                  <a:gd name="connsiteX30" fmla="*/ 5051069 w 12192000"/>
                  <a:gd name="connsiteY30" fmla="*/ 1164490 h 3333945"/>
                  <a:gd name="connsiteX31" fmla="*/ 5050443 w 12192000"/>
                  <a:gd name="connsiteY31" fmla="*/ 1166507 h 3333945"/>
                  <a:gd name="connsiteX32" fmla="*/ 5089921 w 12192000"/>
                  <a:gd name="connsiteY32" fmla="*/ 1154252 h 3333945"/>
                  <a:gd name="connsiteX33" fmla="*/ 5240109 w 12192000"/>
                  <a:gd name="connsiteY33" fmla="*/ 1139112 h 3333945"/>
                  <a:gd name="connsiteX34" fmla="*/ 5823606 w 12192000"/>
                  <a:gd name="connsiteY34" fmla="*/ 1420731 h 3333945"/>
                  <a:gd name="connsiteX35" fmla="*/ 5843140 w 12192000"/>
                  <a:gd name="connsiteY35" fmla="*/ 1448735 h 3333945"/>
                  <a:gd name="connsiteX36" fmla="*/ 5929721 w 12192000"/>
                  <a:gd name="connsiteY36" fmla="*/ 1448735 h 3333945"/>
                  <a:gd name="connsiteX37" fmla="*/ 5951148 w 12192000"/>
                  <a:gd name="connsiteY37" fmla="*/ 1406881 h 3333945"/>
                  <a:gd name="connsiteX38" fmla="*/ 6725892 w 12192000"/>
                  <a:gd name="connsiteY38" fmla="*/ 970726 h 3333945"/>
                  <a:gd name="connsiteX39" fmla="*/ 7424924 w 12192000"/>
                  <a:gd name="connsiteY39" fmla="*/ 1300388 h 3333945"/>
                  <a:gd name="connsiteX40" fmla="*/ 7465610 w 12192000"/>
                  <a:gd name="connsiteY40" fmla="*/ 1357615 h 3333945"/>
                  <a:gd name="connsiteX41" fmla="*/ 7473843 w 12192000"/>
                  <a:gd name="connsiteY41" fmla="*/ 1342446 h 3333945"/>
                  <a:gd name="connsiteX42" fmla="*/ 7830678 w 12192000"/>
                  <a:gd name="connsiteY42" fmla="*/ 1152719 h 3333945"/>
                  <a:gd name="connsiteX43" fmla="*/ 8134966 w 12192000"/>
                  <a:gd name="connsiteY43" fmla="*/ 1278759 h 3333945"/>
                  <a:gd name="connsiteX44" fmla="*/ 8179874 w 12192000"/>
                  <a:gd name="connsiteY44" fmla="*/ 1333188 h 3333945"/>
                  <a:gd name="connsiteX45" fmla="*/ 8221201 w 12192000"/>
                  <a:gd name="connsiteY45" fmla="*/ 1335275 h 3333945"/>
                  <a:gd name="connsiteX46" fmla="*/ 8435080 w 12192000"/>
                  <a:gd name="connsiteY46" fmla="*/ 1389990 h 3333945"/>
                  <a:gd name="connsiteX47" fmla="*/ 8490566 w 12192000"/>
                  <a:gd name="connsiteY47" fmla="*/ 1420107 h 3333945"/>
                  <a:gd name="connsiteX48" fmla="*/ 8522884 w 12192000"/>
                  <a:gd name="connsiteY48" fmla="*/ 1315998 h 3333945"/>
                  <a:gd name="connsiteX49" fmla="*/ 9209539 w 12192000"/>
                  <a:gd name="connsiteY49" fmla="*/ 860852 h 3333945"/>
                  <a:gd name="connsiteX50" fmla="*/ 9359726 w 12192000"/>
                  <a:gd name="connsiteY50" fmla="*/ 875992 h 3333945"/>
                  <a:gd name="connsiteX51" fmla="*/ 9424992 w 12192000"/>
                  <a:gd name="connsiteY51" fmla="*/ 896252 h 3333945"/>
                  <a:gd name="connsiteX52" fmla="*/ 9466540 w 12192000"/>
                  <a:gd name="connsiteY52" fmla="*/ 762407 h 3333945"/>
                  <a:gd name="connsiteX53" fmla="*/ 10153195 w 12192000"/>
                  <a:gd name="connsiteY53" fmla="*/ 307261 h 3333945"/>
                  <a:gd name="connsiteX54" fmla="*/ 10266684 w 12192000"/>
                  <a:gd name="connsiteY54" fmla="*/ 315848 h 3333945"/>
                  <a:gd name="connsiteX55" fmla="*/ 10340743 w 12192000"/>
                  <a:gd name="connsiteY55" fmla="*/ 332916 h 3333945"/>
                  <a:gd name="connsiteX56" fmla="*/ 10351317 w 12192000"/>
                  <a:gd name="connsiteY56" fmla="*/ 298852 h 3333945"/>
                  <a:gd name="connsiteX57" fmla="*/ 10747828 w 12192000"/>
                  <a:gd name="connsiteY57" fmla="*/ 36027 h 3333945"/>
                  <a:gd name="connsiteX58" fmla="*/ 11104663 w 12192000"/>
                  <a:gd name="connsiteY58" fmla="*/ 225754 h 3333945"/>
                  <a:gd name="connsiteX59" fmla="*/ 11133959 w 12192000"/>
                  <a:gd name="connsiteY59" fmla="*/ 279728 h 3333945"/>
                  <a:gd name="connsiteX60" fmla="*/ 11182194 w 12192000"/>
                  <a:gd name="connsiteY60" fmla="*/ 230328 h 3333945"/>
                  <a:gd name="connsiteX61" fmla="*/ 11778337 w 12192000"/>
                  <a:gd name="connsiteY61" fmla="*/ 0 h 333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2192000" h="3333945">
                    <a:moveTo>
                      <a:pt x="11778337" y="0"/>
                    </a:moveTo>
                    <a:cubicBezTo>
                      <a:pt x="11900754" y="0"/>
                      <a:pt x="12017376" y="24810"/>
                      <a:pt x="12123449" y="69675"/>
                    </a:cubicBezTo>
                    <a:lnTo>
                      <a:pt x="12190403" y="106017"/>
                    </a:lnTo>
                    <a:lnTo>
                      <a:pt x="12190403" y="1448735"/>
                    </a:lnTo>
                    <a:lnTo>
                      <a:pt x="12192000" y="1448735"/>
                    </a:lnTo>
                    <a:lnTo>
                      <a:pt x="12192000" y="3333945"/>
                    </a:lnTo>
                    <a:lnTo>
                      <a:pt x="2408240" y="3333945"/>
                    </a:lnTo>
                    <a:lnTo>
                      <a:pt x="0" y="3333945"/>
                    </a:lnTo>
                    <a:lnTo>
                      <a:pt x="0" y="1448735"/>
                    </a:lnTo>
                    <a:lnTo>
                      <a:pt x="1304" y="1448735"/>
                    </a:lnTo>
                    <a:lnTo>
                      <a:pt x="1304" y="361911"/>
                    </a:lnTo>
                    <a:lnTo>
                      <a:pt x="148943" y="240098"/>
                    </a:lnTo>
                    <a:cubicBezTo>
                      <a:pt x="324997" y="121158"/>
                      <a:pt x="537232" y="51708"/>
                      <a:pt x="765689" y="51708"/>
                    </a:cubicBezTo>
                    <a:cubicBezTo>
                      <a:pt x="1070298" y="51708"/>
                      <a:pt x="1346069" y="175175"/>
                      <a:pt x="1545689" y="374794"/>
                    </a:cubicBezTo>
                    <a:lnTo>
                      <a:pt x="1597189" y="437213"/>
                    </a:lnTo>
                    <a:lnTo>
                      <a:pt x="1735940" y="394142"/>
                    </a:lnTo>
                    <a:cubicBezTo>
                      <a:pt x="1784688" y="384167"/>
                      <a:pt x="1835162" y="378928"/>
                      <a:pt x="1886859" y="378928"/>
                    </a:cubicBezTo>
                    <a:cubicBezTo>
                      <a:pt x="2093647" y="378928"/>
                      <a:pt x="2280859" y="462746"/>
                      <a:pt x="2416374" y="598260"/>
                    </a:cubicBezTo>
                    <a:lnTo>
                      <a:pt x="2499879" y="699470"/>
                    </a:lnTo>
                    <a:lnTo>
                      <a:pt x="2511008" y="690287"/>
                    </a:lnTo>
                    <a:cubicBezTo>
                      <a:pt x="2580720" y="643191"/>
                      <a:pt x="2664759" y="615690"/>
                      <a:pt x="2755221" y="615690"/>
                    </a:cubicBezTo>
                    <a:cubicBezTo>
                      <a:pt x="2936145" y="615690"/>
                      <a:pt x="3091377" y="725692"/>
                      <a:pt x="3157686" y="882462"/>
                    </a:cubicBezTo>
                    <a:lnTo>
                      <a:pt x="3177228" y="945417"/>
                    </a:lnTo>
                    <a:lnTo>
                      <a:pt x="3236922" y="891164"/>
                    </a:lnTo>
                    <a:cubicBezTo>
                      <a:pt x="3427600" y="733803"/>
                      <a:pt x="3672054" y="639273"/>
                      <a:pt x="3938587" y="639273"/>
                    </a:cubicBezTo>
                    <a:cubicBezTo>
                      <a:pt x="4081372" y="639273"/>
                      <a:pt x="4217821" y="666402"/>
                      <a:pt x="4343060" y="715787"/>
                    </a:cubicBezTo>
                    <a:lnTo>
                      <a:pt x="4376308" y="731304"/>
                    </a:lnTo>
                    <a:lnTo>
                      <a:pt x="4388883" y="720929"/>
                    </a:lnTo>
                    <a:cubicBezTo>
                      <a:pt x="4457564" y="674530"/>
                      <a:pt x="4540359" y="647436"/>
                      <a:pt x="4629484" y="647436"/>
                    </a:cubicBezTo>
                    <a:cubicBezTo>
                      <a:pt x="4867148" y="647436"/>
                      <a:pt x="5059811" y="840100"/>
                      <a:pt x="5059811" y="1077764"/>
                    </a:cubicBezTo>
                    <a:cubicBezTo>
                      <a:pt x="5059811" y="1107472"/>
                      <a:pt x="5056802" y="1136477"/>
                      <a:pt x="5051069" y="1164490"/>
                    </a:cubicBezTo>
                    <a:lnTo>
                      <a:pt x="5050443" y="1166507"/>
                    </a:lnTo>
                    <a:lnTo>
                      <a:pt x="5089921" y="1154252"/>
                    </a:lnTo>
                    <a:cubicBezTo>
                      <a:pt x="5138433" y="1144325"/>
                      <a:pt x="5188662" y="1139112"/>
                      <a:pt x="5240109" y="1139112"/>
                    </a:cubicBezTo>
                    <a:cubicBezTo>
                      <a:pt x="5476441" y="1139112"/>
                      <a:pt x="5687079" y="1249124"/>
                      <a:pt x="5823606" y="1420731"/>
                    </a:cubicBezTo>
                    <a:lnTo>
                      <a:pt x="5843140" y="1448735"/>
                    </a:lnTo>
                    <a:lnTo>
                      <a:pt x="5929721" y="1448735"/>
                    </a:lnTo>
                    <a:lnTo>
                      <a:pt x="5951148" y="1406881"/>
                    </a:lnTo>
                    <a:cubicBezTo>
                      <a:pt x="6110030" y="1145396"/>
                      <a:pt x="6397563" y="970726"/>
                      <a:pt x="6725892" y="970726"/>
                    </a:cubicBezTo>
                    <a:cubicBezTo>
                      <a:pt x="7007317" y="970726"/>
                      <a:pt x="7258770" y="1099055"/>
                      <a:pt x="7424924" y="1300388"/>
                    </a:cubicBezTo>
                    <a:lnTo>
                      <a:pt x="7465610" y="1357615"/>
                    </a:lnTo>
                    <a:lnTo>
                      <a:pt x="7473843" y="1342446"/>
                    </a:lnTo>
                    <a:cubicBezTo>
                      <a:pt x="7551176" y="1227979"/>
                      <a:pt x="7682138" y="1152719"/>
                      <a:pt x="7830678" y="1152719"/>
                    </a:cubicBezTo>
                    <a:cubicBezTo>
                      <a:pt x="7949510" y="1152719"/>
                      <a:pt x="8057092" y="1200885"/>
                      <a:pt x="8134966" y="1278759"/>
                    </a:cubicBezTo>
                    <a:lnTo>
                      <a:pt x="8179874" y="1333188"/>
                    </a:lnTo>
                    <a:lnTo>
                      <a:pt x="8221201" y="1335275"/>
                    </a:lnTo>
                    <a:cubicBezTo>
                      <a:pt x="8296358" y="1342907"/>
                      <a:pt x="8368212" y="1361707"/>
                      <a:pt x="8435080" y="1389990"/>
                    </a:cubicBezTo>
                    <a:lnTo>
                      <a:pt x="8490566" y="1420107"/>
                    </a:lnTo>
                    <a:lnTo>
                      <a:pt x="8522884" y="1315998"/>
                    </a:lnTo>
                    <a:cubicBezTo>
                      <a:pt x="8636014" y="1048527"/>
                      <a:pt x="8900859" y="860852"/>
                      <a:pt x="9209539" y="860852"/>
                    </a:cubicBezTo>
                    <a:cubicBezTo>
                      <a:pt x="9260986" y="860852"/>
                      <a:pt x="9311215" y="866065"/>
                      <a:pt x="9359726" y="875992"/>
                    </a:cubicBezTo>
                    <a:lnTo>
                      <a:pt x="9424992" y="896252"/>
                    </a:lnTo>
                    <a:lnTo>
                      <a:pt x="9466540" y="762407"/>
                    </a:lnTo>
                    <a:cubicBezTo>
                      <a:pt x="9579670" y="494936"/>
                      <a:pt x="9844515" y="307261"/>
                      <a:pt x="10153195" y="307261"/>
                    </a:cubicBezTo>
                    <a:cubicBezTo>
                      <a:pt x="10191780" y="307261"/>
                      <a:pt x="10229680" y="310194"/>
                      <a:pt x="10266684" y="315848"/>
                    </a:cubicBezTo>
                    <a:lnTo>
                      <a:pt x="10340743" y="332916"/>
                    </a:lnTo>
                    <a:lnTo>
                      <a:pt x="10351317" y="298852"/>
                    </a:lnTo>
                    <a:cubicBezTo>
                      <a:pt x="10416644" y="144401"/>
                      <a:pt x="10569580" y="36027"/>
                      <a:pt x="10747828" y="36027"/>
                    </a:cubicBezTo>
                    <a:cubicBezTo>
                      <a:pt x="10896368" y="36027"/>
                      <a:pt x="11027330" y="111287"/>
                      <a:pt x="11104663" y="225754"/>
                    </a:cubicBezTo>
                    <a:lnTo>
                      <a:pt x="11133959" y="279728"/>
                    </a:lnTo>
                    <a:lnTo>
                      <a:pt x="11182194" y="230328"/>
                    </a:lnTo>
                    <a:cubicBezTo>
                      <a:pt x="11339646" y="87221"/>
                      <a:pt x="11548806" y="0"/>
                      <a:pt x="117783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6644" y="2941608"/>
                <a:ext cx="2165726" cy="2241171"/>
              </a:xfrm>
              <a:prstGeom prst="rect">
                <a:avLst/>
              </a:prstGeom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3666" y="4419928"/>
                <a:ext cx="809770" cy="809770"/>
              </a:xfrm>
              <a:prstGeom prst="rect">
                <a:avLst/>
              </a:prstGeom>
            </p:spPr>
          </p:pic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1041" y="3865302"/>
                <a:ext cx="1364396" cy="1364396"/>
              </a:xfrm>
              <a:prstGeom prst="rect">
                <a:avLst/>
              </a:prstGeom>
            </p:spPr>
          </p:pic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2055" y="3586964"/>
                <a:ext cx="1331064" cy="1798033"/>
              </a:xfrm>
              <a:prstGeom prst="rect">
                <a:avLst/>
              </a:prstGeom>
            </p:spPr>
          </p:pic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1408" y="3783025"/>
                <a:ext cx="1551201" cy="1551201"/>
              </a:xfrm>
              <a:prstGeom prst="rect">
                <a:avLst/>
              </a:prstGeom>
            </p:spPr>
          </p:pic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70141" y="3227945"/>
                <a:ext cx="1498101" cy="2123211"/>
              </a:xfrm>
              <a:prstGeom prst="rect">
                <a:avLst/>
              </a:prstGeom>
            </p:spPr>
          </p:pic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9681" y="4028536"/>
                <a:ext cx="1176120" cy="1176120"/>
              </a:xfrm>
              <a:prstGeom prst="rect">
                <a:avLst/>
              </a:prstGeom>
            </p:spPr>
          </p:pic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7496" y="3896865"/>
                <a:ext cx="1353595" cy="1353595"/>
              </a:xfrm>
              <a:prstGeom prst="rect">
                <a:avLst/>
              </a:prstGeom>
            </p:spPr>
          </p:pic>
        </p:grpSp>
        <p:sp>
          <p:nvSpPr>
            <p:cNvPr id="3" name="직사각형 2"/>
            <p:cNvSpPr/>
            <p:nvPr/>
          </p:nvSpPr>
          <p:spPr>
            <a:xfrm>
              <a:off x="3950898" y="3915834"/>
              <a:ext cx="5098210" cy="147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02412" y="341223"/>
            <a:ext cx="645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/>
              </a:rPr>
              <a:t>데이터 수집 </a:t>
            </a:r>
            <a:r>
              <a:rPr lang="en-US" altLang="ko-KR" sz="1600" b="1" dirty="0" smtClean="0">
                <a:solidFill>
                  <a:schemeClr val="bg1"/>
                </a:solidFill>
                <a:latin typeface="Calibri" panose="020F0502020204030204"/>
              </a:rPr>
              <a:t>–  </a:t>
            </a:r>
            <a:r>
              <a:rPr lang="ko-KR" altLang="en-US" sz="1600" b="1" dirty="0" smtClean="0">
                <a:solidFill>
                  <a:schemeClr val="bg1"/>
                </a:solidFill>
                <a:latin typeface="Calibri" panose="020F0502020204030204"/>
              </a:rPr>
              <a:t>데이터 탐색</a:t>
            </a:r>
            <a:endParaRPr lang="ko-KR" altLang="en-US" sz="16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10"/>
          <a:srcRect l="26309" t="20105" r="41504" b="65474"/>
          <a:stretch/>
        </p:blipFill>
        <p:spPr>
          <a:xfrm>
            <a:off x="6099619" y="1586725"/>
            <a:ext cx="5304732" cy="148544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10"/>
          <a:srcRect l="26309" t="34807" r="41504" b="14824"/>
          <a:stretch/>
        </p:blipFill>
        <p:spPr>
          <a:xfrm>
            <a:off x="402412" y="1561365"/>
            <a:ext cx="5326785" cy="521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자유형 146"/>
          <p:cNvSpPr/>
          <p:nvPr/>
        </p:nvSpPr>
        <p:spPr>
          <a:xfrm flipV="1">
            <a:off x="1" y="78431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자유형 144"/>
          <p:cNvSpPr/>
          <p:nvPr/>
        </p:nvSpPr>
        <p:spPr>
          <a:xfrm flipV="1">
            <a:off x="1" y="-9696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rgbClr val="C7D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02412" y="341223"/>
            <a:ext cx="645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/>
              </a:rPr>
              <a:t>모델링 </a:t>
            </a:r>
            <a:r>
              <a:rPr lang="en-US" altLang="ko-KR" sz="1600" b="1" dirty="0" smtClean="0">
                <a:solidFill>
                  <a:schemeClr val="bg1"/>
                </a:solidFill>
                <a:latin typeface="Calibri" panose="020F0502020204030204"/>
              </a:rPr>
              <a:t>–  </a:t>
            </a:r>
            <a:r>
              <a:rPr lang="ko-KR" altLang="en-US" sz="1600" b="1" dirty="0" smtClean="0">
                <a:solidFill>
                  <a:schemeClr val="bg1"/>
                </a:solidFill>
                <a:latin typeface="Calibri" panose="020F0502020204030204"/>
              </a:rPr>
              <a:t>모델 구성</a:t>
            </a:r>
            <a:endParaRPr lang="ko-KR" altLang="en-US" sz="16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365142" y="188809"/>
            <a:ext cx="2318908" cy="724477"/>
            <a:chOff x="9365142" y="188809"/>
            <a:chExt cx="2318908" cy="724477"/>
          </a:xfrm>
        </p:grpSpPr>
        <p:grpSp>
          <p:nvGrpSpPr>
            <p:cNvPr id="4" name="그룹 3"/>
            <p:cNvGrpSpPr/>
            <p:nvPr/>
          </p:nvGrpSpPr>
          <p:grpSpPr>
            <a:xfrm>
              <a:off x="10836940" y="188809"/>
              <a:ext cx="847110" cy="603298"/>
              <a:chOff x="8242760" y="356674"/>
              <a:chExt cx="1855788" cy="1321662"/>
            </a:xfrm>
          </p:grpSpPr>
          <p:sp>
            <p:nvSpPr>
              <p:cNvPr id="148" name="현 147"/>
              <p:cNvSpPr/>
              <p:nvPr/>
            </p:nvSpPr>
            <p:spPr>
              <a:xfrm>
                <a:off x="8399688" y="592222"/>
                <a:ext cx="1086114" cy="1086114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Group 4"/>
              <p:cNvGrpSpPr>
                <a:grpSpLocks noChangeAspect="1"/>
              </p:cNvGrpSpPr>
              <p:nvPr/>
            </p:nvGrpSpPr>
            <p:grpSpPr bwMode="auto">
              <a:xfrm rot="19501659">
                <a:off x="8242760" y="356674"/>
                <a:ext cx="1855788" cy="1190625"/>
                <a:chOff x="2916" y="429"/>
                <a:chExt cx="1169" cy="750"/>
              </a:xfrm>
              <a:solidFill>
                <a:schemeClr val="bg1"/>
              </a:solidFill>
            </p:grpSpPr>
            <p:sp>
              <p:nvSpPr>
                <p:cNvPr id="150" name="Freeform 6"/>
                <p:cNvSpPr>
                  <a:spLocks/>
                </p:cNvSpPr>
                <p:nvPr/>
              </p:nvSpPr>
              <p:spPr bwMode="auto">
                <a:xfrm>
                  <a:off x="2916" y="429"/>
                  <a:ext cx="1169" cy="750"/>
                </a:xfrm>
                <a:custGeom>
                  <a:avLst/>
                  <a:gdLst>
                    <a:gd name="T0" fmla="*/ 174 w 3507"/>
                    <a:gd name="T1" fmla="*/ 3 h 2251"/>
                    <a:gd name="T2" fmla="*/ 190 w 3507"/>
                    <a:gd name="T3" fmla="*/ 21 h 2251"/>
                    <a:gd name="T4" fmla="*/ 1569 w 3507"/>
                    <a:gd name="T5" fmla="*/ 1116 h 2251"/>
                    <a:gd name="T6" fmla="*/ 3083 w 3507"/>
                    <a:gd name="T7" fmla="*/ 1685 h 2251"/>
                    <a:gd name="T8" fmla="*/ 3135 w 3507"/>
                    <a:gd name="T9" fmla="*/ 1709 h 2251"/>
                    <a:gd name="T10" fmla="*/ 3193 w 3507"/>
                    <a:gd name="T11" fmla="*/ 1744 h 2251"/>
                    <a:gd name="T12" fmla="*/ 3256 w 3507"/>
                    <a:gd name="T13" fmla="*/ 1787 h 2251"/>
                    <a:gd name="T14" fmla="*/ 3321 w 3507"/>
                    <a:gd name="T15" fmla="*/ 1839 h 2251"/>
                    <a:gd name="T16" fmla="*/ 3382 w 3507"/>
                    <a:gd name="T17" fmla="*/ 1894 h 2251"/>
                    <a:gd name="T18" fmla="*/ 3434 w 3507"/>
                    <a:gd name="T19" fmla="*/ 1952 h 2251"/>
                    <a:gd name="T20" fmla="*/ 3475 w 3507"/>
                    <a:gd name="T21" fmla="*/ 2010 h 2251"/>
                    <a:gd name="T22" fmla="*/ 3501 w 3507"/>
                    <a:gd name="T23" fmla="*/ 2066 h 2251"/>
                    <a:gd name="T24" fmla="*/ 3507 w 3507"/>
                    <a:gd name="T25" fmla="*/ 2118 h 2251"/>
                    <a:gd name="T26" fmla="*/ 3491 w 3507"/>
                    <a:gd name="T27" fmla="*/ 2162 h 2251"/>
                    <a:gd name="T28" fmla="*/ 3455 w 3507"/>
                    <a:gd name="T29" fmla="*/ 2196 h 2251"/>
                    <a:gd name="T30" fmla="*/ 3403 w 3507"/>
                    <a:gd name="T31" fmla="*/ 2221 h 2251"/>
                    <a:gd name="T32" fmla="*/ 3339 w 3507"/>
                    <a:gd name="T33" fmla="*/ 2238 h 2251"/>
                    <a:gd name="T34" fmla="*/ 3266 w 3507"/>
                    <a:gd name="T35" fmla="*/ 2248 h 2251"/>
                    <a:gd name="T36" fmla="*/ 3189 w 3507"/>
                    <a:gd name="T37" fmla="*/ 2251 h 2251"/>
                    <a:gd name="T38" fmla="*/ 3111 w 3507"/>
                    <a:gd name="T39" fmla="*/ 2249 h 2251"/>
                    <a:gd name="T40" fmla="*/ 3036 w 3507"/>
                    <a:gd name="T41" fmla="*/ 2243 h 2251"/>
                    <a:gd name="T42" fmla="*/ 2969 w 3507"/>
                    <a:gd name="T43" fmla="*/ 2232 h 2251"/>
                    <a:gd name="T44" fmla="*/ 2911 w 3507"/>
                    <a:gd name="T45" fmla="*/ 2218 h 2251"/>
                    <a:gd name="T46" fmla="*/ 2503 w 3507"/>
                    <a:gd name="T47" fmla="*/ 2065 h 2251"/>
                    <a:gd name="T48" fmla="*/ 988 w 3507"/>
                    <a:gd name="T49" fmla="*/ 1923 h 2251"/>
                    <a:gd name="T50" fmla="*/ 959 w 3507"/>
                    <a:gd name="T51" fmla="*/ 1895 h 2251"/>
                    <a:gd name="T52" fmla="*/ 942 w 3507"/>
                    <a:gd name="T53" fmla="*/ 1853 h 2251"/>
                    <a:gd name="T54" fmla="*/ 946 w 3507"/>
                    <a:gd name="T55" fmla="*/ 1809 h 2251"/>
                    <a:gd name="T56" fmla="*/ 969 w 3507"/>
                    <a:gd name="T57" fmla="*/ 1770 h 2251"/>
                    <a:gd name="T58" fmla="*/ 299 w 3507"/>
                    <a:gd name="T59" fmla="*/ 1235 h 2251"/>
                    <a:gd name="T60" fmla="*/ 52 w 3507"/>
                    <a:gd name="T61" fmla="*/ 978 h 2251"/>
                    <a:gd name="T62" fmla="*/ 33 w 3507"/>
                    <a:gd name="T63" fmla="*/ 943 h 2251"/>
                    <a:gd name="T64" fmla="*/ 7 w 3507"/>
                    <a:gd name="T65" fmla="*/ 910 h 2251"/>
                    <a:gd name="T66" fmla="*/ 0 w 3507"/>
                    <a:gd name="T67" fmla="*/ 868 h 2251"/>
                    <a:gd name="T68" fmla="*/ 16 w 3507"/>
                    <a:gd name="T69" fmla="*/ 827 h 2251"/>
                    <a:gd name="T70" fmla="*/ 47 w 3507"/>
                    <a:gd name="T71" fmla="*/ 800 h 2251"/>
                    <a:gd name="T72" fmla="*/ 89 w 3507"/>
                    <a:gd name="T73" fmla="*/ 793 h 2251"/>
                    <a:gd name="T74" fmla="*/ 124 w 3507"/>
                    <a:gd name="T75" fmla="*/ 760 h 2251"/>
                    <a:gd name="T76" fmla="*/ 160 w 3507"/>
                    <a:gd name="T77" fmla="*/ 726 h 2251"/>
                    <a:gd name="T78" fmla="*/ 127 w 3507"/>
                    <a:gd name="T79" fmla="*/ 24 h 2251"/>
                    <a:gd name="T80" fmla="*/ 140 w 3507"/>
                    <a:gd name="T81" fmla="*/ 6 h 2251"/>
                    <a:gd name="T82" fmla="*/ 164 w 3507"/>
                    <a:gd name="T83" fmla="*/ 0 h 2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7" h="2251">
                      <a:moveTo>
                        <a:pt x="164" y="0"/>
                      </a:moveTo>
                      <a:lnTo>
                        <a:pt x="174" y="3"/>
                      </a:lnTo>
                      <a:lnTo>
                        <a:pt x="184" y="10"/>
                      </a:lnTo>
                      <a:lnTo>
                        <a:pt x="190" y="21"/>
                      </a:lnTo>
                      <a:lnTo>
                        <a:pt x="505" y="715"/>
                      </a:lnTo>
                      <a:lnTo>
                        <a:pt x="1569" y="1116"/>
                      </a:lnTo>
                      <a:lnTo>
                        <a:pt x="2506" y="1468"/>
                      </a:lnTo>
                      <a:lnTo>
                        <a:pt x="3083" y="1685"/>
                      </a:lnTo>
                      <a:lnTo>
                        <a:pt x="3108" y="1696"/>
                      </a:lnTo>
                      <a:lnTo>
                        <a:pt x="3135" y="1709"/>
                      </a:lnTo>
                      <a:lnTo>
                        <a:pt x="3163" y="1725"/>
                      </a:lnTo>
                      <a:lnTo>
                        <a:pt x="3193" y="1744"/>
                      </a:lnTo>
                      <a:lnTo>
                        <a:pt x="3224" y="1765"/>
                      </a:lnTo>
                      <a:lnTo>
                        <a:pt x="3256" y="1787"/>
                      </a:lnTo>
                      <a:lnTo>
                        <a:pt x="3290" y="1812"/>
                      </a:lnTo>
                      <a:lnTo>
                        <a:pt x="3321" y="1839"/>
                      </a:lnTo>
                      <a:lnTo>
                        <a:pt x="3352" y="1866"/>
                      </a:lnTo>
                      <a:lnTo>
                        <a:pt x="3382" y="1894"/>
                      </a:lnTo>
                      <a:lnTo>
                        <a:pt x="3408" y="1923"/>
                      </a:lnTo>
                      <a:lnTo>
                        <a:pt x="3434" y="1952"/>
                      </a:lnTo>
                      <a:lnTo>
                        <a:pt x="3456" y="1981"/>
                      </a:lnTo>
                      <a:lnTo>
                        <a:pt x="3475" y="2010"/>
                      </a:lnTo>
                      <a:lnTo>
                        <a:pt x="3491" y="2039"/>
                      </a:lnTo>
                      <a:lnTo>
                        <a:pt x="3501" y="2066"/>
                      </a:lnTo>
                      <a:lnTo>
                        <a:pt x="3507" y="2093"/>
                      </a:lnTo>
                      <a:lnTo>
                        <a:pt x="3507" y="2118"/>
                      </a:lnTo>
                      <a:lnTo>
                        <a:pt x="3501" y="2142"/>
                      </a:lnTo>
                      <a:lnTo>
                        <a:pt x="3491" y="2162"/>
                      </a:lnTo>
                      <a:lnTo>
                        <a:pt x="3476" y="2180"/>
                      </a:lnTo>
                      <a:lnTo>
                        <a:pt x="3455" y="2196"/>
                      </a:lnTo>
                      <a:lnTo>
                        <a:pt x="3431" y="2209"/>
                      </a:lnTo>
                      <a:lnTo>
                        <a:pt x="3403" y="2221"/>
                      </a:lnTo>
                      <a:lnTo>
                        <a:pt x="3372" y="2231"/>
                      </a:lnTo>
                      <a:lnTo>
                        <a:pt x="3339" y="2238"/>
                      </a:lnTo>
                      <a:lnTo>
                        <a:pt x="3303" y="2244"/>
                      </a:lnTo>
                      <a:lnTo>
                        <a:pt x="3266" y="2248"/>
                      </a:lnTo>
                      <a:lnTo>
                        <a:pt x="3229" y="2250"/>
                      </a:lnTo>
                      <a:lnTo>
                        <a:pt x="3189" y="2251"/>
                      </a:lnTo>
                      <a:lnTo>
                        <a:pt x="3151" y="2251"/>
                      </a:lnTo>
                      <a:lnTo>
                        <a:pt x="3111" y="2249"/>
                      </a:lnTo>
                      <a:lnTo>
                        <a:pt x="3074" y="2247"/>
                      </a:lnTo>
                      <a:lnTo>
                        <a:pt x="3036" y="2243"/>
                      </a:lnTo>
                      <a:lnTo>
                        <a:pt x="3002" y="2237"/>
                      </a:lnTo>
                      <a:lnTo>
                        <a:pt x="2969" y="2232"/>
                      </a:lnTo>
                      <a:lnTo>
                        <a:pt x="2938" y="2225"/>
                      </a:lnTo>
                      <a:lnTo>
                        <a:pt x="2911" y="2218"/>
                      </a:lnTo>
                      <a:lnTo>
                        <a:pt x="2888" y="2209"/>
                      </a:lnTo>
                      <a:lnTo>
                        <a:pt x="2503" y="2065"/>
                      </a:lnTo>
                      <a:lnTo>
                        <a:pt x="1005" y="1931"/>
                      </a:lnTo>
                      <a:lnTo>
                        <a:pt x="988" y="1923"/>
                      </a:lnTo>
                      <a:lnTo>
                        <a:pt x="972" y="1911"/>
                      </a:lnTo>
                      <a:lnTo>
                        <a:pt x="959" y="1895"/>
                      </a:lnTo>
                      <a:lnTo>
                        <a:pt x="948" y="1874"/>
                      </a:lnTo>
                      <a:lnTo>
                        <a:pt x="942" y="1853"/>
                      </a:lnTo>
                      <a:lnTo>
                        <a:pt x="942" y="1830"/>
                      </a:lnTo>
                      <a:lnTo>
                        <a:pt x="946" y="1809"/>
                      </a:lnTo>
                      <a:lnTo>
                        <a:pt x="955" y="1788"/>
                      </a:lnTo>
                      <a:lnTo>
                        <a:pt x="969" y="1770"/>
                      </a:lnTo>
                      <a:lnTo>
                        <a:pt x="1573" y="1715"/>
                      </a:lnTo>
                      <a:lnTo>
                        <a:pt x="299" y="1235"/>
                      </a:lnTo>
                      <a:lnTo>
                        <a:pt x="57" y="1001"/>
                      </a:lnTo>
                      <a:lnTo>
                        <a:pt x="52" y="978"/>
                      </a:lnTo>
                      <a:lnTo>
                        <a:pt x="51" y="954"/>
                      </a:lnTo>
                      <a:lnTo>
                        <a:pt x="33" y="943"/>
                      </a:lnTo>
                      <a:lnTo>
                        <a:pt x="17" y="928"/>
                      </a:lnTo>
                      <a:lnTo>
                        <a:pt x="7" y="910"/>
                      </a:lnTo>
                      <a:lnTo>
                        <a:pt x="1" y="889"/>
                      </a:lnTo>
                      <a:lnTo>
                        <a:pt x="0" y="868"/>
                      </a:lnTo>
                      <a:lnTo>
                        <a:pt x="5" y="846"/>
                      </a:lnTo>
                      <a:lnTo>
                        <a:pt x="16" y="827"/>
                      </a:lnTo>
                      <a:lnTo>
                        <a:pt x="30" y="812"/>
                      </a:lnTo>
                      <a:lnTo>
                        <a:pt x="47" y="800"/>
                      </a:lnTo>
                      <a:lnTo>
                        <a:pt x="67" y="794"/>
                      </a:lnTo>
                      <a:lnTo>
                        <a:pt x="89" y="793"/>
                      </a:lnTo>
                      <a:lnTo>
                        <a:pt x="110" y="796"/>
                      </a:lnTo>
                      <a:lnTo>
                        <a:pt x="124" y="760"/>
                      </a:lnTo>
                      <a:lnTo>
                        <a:pt x="141" y="742"/>
                      </a:lnTo>
                      <a:lnTo>
                        <a:pt x="160" y="726"/>
                      </a:lnTo>
                      <a:lnTo>
                        <a:pt x="125" y="36"/>
                      </a:lnTo>
                      <a:lnTo>
                        <a:pt x="127" y="24"/>
                      </a:lnTo>
                      <a:lnTo>
                        <a:pt x="133" y="14"/>
                      </a:lnTo>
                      <a:lnTo>
                        <a:pt x="140" y="6"/>
                      </a:lnTo>
                      <a:lnTo>
                        <a:pt x="152" y="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1" name="Freeform 7"/>
                <p:cNvSpPr>
                  <a:spLocks/>
                </p:cNvSpPr>
                <p:nvPr/>
              </p:nvSpPr>
              <p:spPr bwMode="auto">
                <a:xfrm>
                  <a:off x="3376" y="707"/>
                  <a:ext cx="237" cy="143"/>
                </a:xfrm>
                <a:custGeom>
                  <a:avLst/>
                  <a:gdLst>
                    <a:gd name="T0" fmla="*/ 94 w 711"/>
                    <a:gd name="T1" fmla="*/ 0 h 428"/>
                    <a:gd name="T2" fmla="*/ 113 w 711"/>
                    <a:gd name="T3" fmla="*/ 1 h 428"/>
                    <a:gd name="T4" fmla="*/ 133 w 711"/>
                    <a:gd name="T5" fmla="*/ 6 h 428"/>
                    <a:gd name="T6" fmla="*/ 711 w 711"/>
                    <a:gd name="T7" fmla="*/ 428 h 428"/>
                    <a:gd name="T8" fmla="*/ 85 w 711"/>
                    <a:gd name="T9" fmla="*/ 192 h 428"/>
                    <a:gd name="T10" fmla="*/ 0 w 711"/>
                    <a:gd name="T11" fmla="*/ 104 h 428"/>
                    <a:gd name="T12" fmla="*/ 1 w 711"/>
                    <a:gd name="T13" fmla="*/ 81 h 428"/>
                    <a:gd name="T14" fmla="*/ 8 w 711"/>
                    <a:gd name="T15" fmla="*/ 59 h 428"/>
                    <a:gd name="T16" fmla="*/ 19 w 711"/>
                    <a:gd name="T17" fmla="*/ 39 h 428"/>
                    <a:gd name="T18" fmla="*/ 34 w 711"/>
                    <a:gd name="T19" fmla="*/ 23 h 428"/>
                    <a:gd name="T20" fmla="*/ 54 w 711"/>
                    <a:gd name="T21" fmla="*/ 11 h 428"/>
                    <a:gd name="T22" fmla="*/ 75 w 711"/>
                    <a:gd name="T23" fmla="*/ 3 h 428"/>
                    <a:gd name="T24" fmla="*/ 94 w 711"/>
                    <a:gd name="T25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1" h="428">
                      <a:moveTo>
                        <a:pt x="94" y="0"/>
                      </a:moveTo>
                      <a:lnTo>
                        <a:pt x="113" y="1"/>
                      </a:lnTo>
                      <a:lnTo>
                        <a:pt x="133" y="6"/>
                      </a:lnTo>
                      <a:lnTo>
                        <a:pt x="711" y="428"/>
                      </a:lnTo>
                      <a:lnTo>
                        <a:pt x="85" y="192"/>
                      </a:lnTo>
                      <a:lnTo>
                        <a:pt x="0" y="104"/>
                      </a:lnTo>
                      <a:lnTo>
                        <a:pt x="1" y="81"/>
                      </a:lnTo>
                      <a:lnTo>
                        <a:pt x="8" y="59"/>
                      </a:lnTo>
                      <a:lnTo>
                        <a:pt x="19" y="39"/>
                      </a:lnTo>
                      <a:lnTo>
                        <a:pt x="34" y="23"/>
                      </a:lnTo>
                      <a:lnTo>
                        <a:pt x="54" y="11"/>
                      </a:lnTo>
                      <a:lnTo>
                        <a:pt x="75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53" name="직선 연결선 152"/>
            <p:cNvCxnSpPr/>
            <p:nvPr/>
          </p:nvCxnSpPr>
          <p:spPr>
            <a:xfrm flipV="1">
              <a:off x="9365142" y="567286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9724117" y="666152"/>
              <a:ext cx="877371" cy="24713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9602847" y="349521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7175012" y="5400136"/>
            <a:ext cx="5098210" cy="1570007"/>
            <a:chOff x="3950898" y="2493034"/>
            <a:chExt cx="5098210" cy="1570007"/>
          </a:xfrm>
        </p:grpSpPr>
        <p:grpSp>
          <p:nvGrpSpPr>
            <p:cNvPr id="95" name="그룹 94"/>
            <p:cNvGrpSpPr/>
            <p:nvPr/>
          </p:nvGrpSpPr>
          <p:grpSpPr>
            <a:xfrm flipH="1">
              <a:off x="4193095" y="2493034"/>
              <a:ext cx="4856013" cy="1518249"/>
              <a:chOff x="-406644" y="1848834"/>
              <a:chExt cx="12599040" cy="3536163"/>
            </a:xfrm>
          </p:grpSpPr>
          <p:sp>
            <p:nvSpPr>
              <p:cNvPr id="96" name="자유형 95"/>
              <p:cNvSpPr/>
              <p:nvPr/>
            </p:nvSpPr>
            <p:spPr>
              <a:xfrm>
                <a:off x="396" y="1848834"/>
                <a:ext cx="12192000" cy="3333945"/>
              </a:xfrm>
              <a:custGeom>
                <a:avLst/>
                <a:gdLst>
                  <a:gd name="connsiteX0" fmla="*/ 11778337 w 12192000"/>
                  <a:gd name="connsiteY0" fmla="*/ 0 h 3333945"/>
                  <a:gd name="connsiteX1" fmla="*/ 12123449 w 12192000"/>
                  <a:gd name="connsiteY1" fmla="*/ 69675 h 3333945"/>
                  <a:gd name="connsiteX2" fmla="*/ 12190403 w 12192000"/>
                  <a:gd name="connsiteY2" fmla="*/ 106017 h 3333945"/>
                  <a:gd name="connsiteX3" fmla="*/ 12190403 w 12192000"/>
                  <a:gd name="connsiteY3" fmla="*/ 1448735 h 3333945"/>
                  <a:gd name="connsiteX4" fmla="*/ 12192000 w 12192000"/>
                  <a:gd name="connsiteY4" fmla="*/ 1448735 h 3333945"/>
                  <a:gd name="connsiteX5" fmla="*/ 12192000 w 12192000"/>
                  <a:gd name="connsiteY5" fmla="*/ 3333945 h 3333945"/>
                  <a:gd name="connsiteX6" fmla="*/ 2408240 w 12192000"/>
                  <a:gd name="connsiteY6" fmla="*/ 3333945 h 3333945"/>
                  <a:gd name="connsiteX7" fmla="*/ 0 w 12192000"/>
                  <a:gd name="connsiteY7" fmla="*/ 3333945 h 3333945"/>
                  <a:gd name="connsiteX8" fmla="*/ 0 w 12192000"/>
                  <a:gd name="connsiteY8" fmla="*/ 1448735 h 3333945"/>
                  <a:gd name="connsiteX9" fmla="*/ 1304 w 12192000"/>
                  <a:gd name="connsiteY9" fmla="*/ 1448735 h 3333945"/>
                  <a:gd name="connsiteX10" fmla="*/ 1304 w 12192000"/>
                  <a:gd name="connsiteY10" fmla="*/ 361911 h 3333945"/>
                  <a:gd name="connsiteX11" fmla="*/ 148943 w 12192000"/>
                  <a:gd name="connsiteY11" fmla="*/ 240098 h 3333945"/>
                  <a:gd name="connsiteX12" fmla="*/ 765689 w 12192000"/>
                  <a:gd name="connsiteY12" fmla="*/ 51708 h 3333945"/>
                  <a:gd name="connsiteX13" fmla="*/ 1545689 w 12192000"/>
                  <a:gd name="connsiteY13" fmla="*/ 374794 h 3333945"/>
                  <a:gd name="connsiteX14" fmla="*/ 1597189 w 12192000"/>
                  <a:gd name="connsiteY14" fmla="*/ 437213 h 3333945"/>
                  <a:gd name="connsiteX15" fmla="*/ 1735940 w 12192000"/>
                  <a:gd name="connsiteY15" fmla="*/ 394142 h 3333945"/>
                  <a:gd name="connsiteX16" fmla="*/ 1886859 w 12192000"/>
                  <a:gd name="connsiteY16" fmla="*/ 378928 h 3333945"/>
                  <a:gd name="connsiteX17" fmla="*/ 2416374 w 12192000"/>
                  <a:gd name="connsiteY17" fmla="*/ 598260 h 3333945"/>
                  <a:gd name="connsiteX18" fmla="*/ 2499879 w 12192000"/>
                  <a:gd name="connsiteY18" fmla="*/ 699470 h 3333945"/>
                  <a:gd name="connsiteX19" fmla="*/ 2511008 w 12192000"/>
                  <a:gd name="connsiteY19" fmla="*/ 690287 h 3333945"/>
                  <a:gd name="connsiteX20" fmla="*/ 2755221 w 12192000"/>
                  <a:gd name="connsiteY20" fmla="*/ 615690 h 3333945"/>
                  <a:gd name="connsiteX21" fmla="*/ 3157686 w 12192000"/>
                  <a:gd name="connsiteY21" fmla="*/ 882462 h 3333945"/>
                  <a:gd name="connsiteX22" fmla="*/ 3177228 w 12192000"/>
                  <a:gd name="connsiteY22" fmla="*/ 945417 h 3333945"/>
                  <a:gd name="connsiteX23" fmla="*/ 3236922 w 12192000"/>
                  <a:gd name="connsiteY23" fmla="*/ 891164 h 3333945"/>
                  <a:gd name="connsiteX24" fmla="*/ 3938587 w 12192000"/>
                  <a:gd name="connsiteY24" fmla="*/ 639273 h 3333945"/>
                  <a:gd name="connsiteX25" fmla="*/ 4343060 w 12192000"/>
                  <a:gd name="connsiteY25" fmla="*/ 715787 h 3333945"/>
                  <a:gd name="connsiteX26" fmla="*/ 4376308 w 12192000"/>
                  <a:gd name="connsiteY26" fmla="*/ 731304 h 3333945"/>
                  <a:gd name="connsiteX27" fmla="*/ 4388883 w 12192000"/>
                  <a:gd name="connsiteY27" fmla="*/ 720929 h 3333945"/>
                  <a:gd name="connsiteX28" fmla="*/ 4629484 w 12192000"/>
                  <a:gd name="connsiteY28" fmla="*/ 647436 h 3333945"/>
                  <a:gd name="connsiteX29" fmla="*/ 5059811 w 12192000"/>
                  <a:gd name="connsiteY29" fmla="*/ 1077764 h 3333945"/>
                  <a:gd name="connsiteX30" fmla="*/ 5051069 w 12192000"/>
                  <a:gd name="connsiteY30" fmla="*/ 1164490 h 3333945"/>
                  <a:gd name="connsiteX31" fmla="*/ 5050443 w 12192000"/>
                  <a:gd name="connsiteY31" fmla="*/ 1166507 h 3333945"/>
                  <a:gd name="connsiteX32" fmla="*/ 5089921 w 12192000"/>
                  <a:gd name="connsiteY32" fmla="*/ 1154252 h 3333945"/>
                  <a:gd name="connsiteX33" fmla="*/ 5240109 w 12192000"/>
                  <a:gd name="connsiteY33" fmla="*/ 1139112 h 3333945"/>
                  <a:gd name="connsiteX34" fmla="*/ 5823606 w 12192000"/>
                  <a:gd name="connsiteY34" fmla="*/ 1420731 h 3333945"/>
                  <a:gd name="connsiteX35" fmla="*/ 5843140 w 12192000"/>
                  <a:gd name="connsiteY35" fmla="*/ 1448735 h 3333945"/>
                  <a:gd name="connsiteX36" fmla="*/ 5929721 w 12192000"/>
                  <a:gd name="connsiteY36" fmla="*/ 1448735 h 3333945"/>
                  <a:gd name="connsiteX37" fmla="*/ 5951148 w 12192000"/>
                  <a:gd name="connsiteY37" fmla="*/ 1406881 h 3333945"/>
                  <a:gd name="connsiteX38" fmla="*/ 6725892 w 12192000"/>
                  <a:gd name="connsiteY38" fmla="*/ 970726 h 3333945"/>
                  <a:gd name="connsiteX39" fmla="*/ 7424924 w 12192000"/>
                  <a:gd name="connsiteY39" fmla="*/ 1300388 h 3333945"/>
                  <a:gd name="connsiteX40" fmla="*/ 7465610 w 12192000"/>
                  <a:gd name="connsiteY40" fmla="*/ 1357615 h 3333945"/>
                  <a:gd name="connsiteX41" fmla="*/ 7473843 w 12192000"/>
                  <a:gd name="connsiteY41" fmla="*/ 1342446 h 3333945"/>
                  <a:gd name="connsiteX42" fmla="*/ 7830678 w 12192000"/>
                  <a:gd name="connsiteY42" fmla="*/ 1152719 h 3333945"/>
                  <a:gd name="connsiteX43" fmla="*/ 8134966 w 12192000"/>
                  <a:gd name="connsiteY43" fmla="*/ 1278759 h 3333945"/>
                  <a:gd name="connsiteX44" fmla="*/ 8179874 w 12192000"/>
                  <a:gd name="connsiteY44" fmla="*/ 1333188 h 3333945"/>
                  <a:gd name="connsiteX45" fmla="*/ 8221201 w 12192000"/>
                  <a:gd name="connsiteY45" fmla="*/ 1335275 h 3333945"/>
                  <a:gd name="connsiteX46" fmla="*/ 8435080 w 12192000"/>
                  <a:gd name="connsiteY46" fmla="*/ 1389990 h 3333945"/>
                  <a:gd name="connsiteX47" fmla="*/ 8490566 w 12192000"/>
                  <a:gd name="connsiteY47" fmla="*/ 1420107 h 3333945"/>
                  <a:gd name="connsiteX48" fmla="*/ 8522884 w 12192000"/>
                  <a:gd name="connsiteY48" fmla="*/ 1315998 h 3333945"/>
                  <a:gd name="connsiteX49" fmla="*/ 9209539 w 12192000"/>
                  <a:gd name="connsiteY49" fmla="*/ 860852 h 3333945"/>
                  <a:gd name="connsiteX50" fmla="*/ 9359726 w 12192000"/>
                  <a:gd name="connsiteY50" fmla="*/ 875992 h 3333945"/>
                  <a:gd name="connsiteX51" fmla="*/ 9424992 w 12192000"/>
                  <a:gd name="connsiteY51" fmla="*/ 896252 h 3333945"/>
                  <a:gd name="connsiteX52" fmla="*/ 9466540 w 12192000"/>
                  <a:gd name="connsiteY52" fmla="*/ 762407 h 3333945"/>
                  <a:gd name="connsiteX53" fmla="*/ 10153195 w 12192000"/>
                  <a:gd name="connsiteY53" fmla="*/ 307261 h 3333945"/>
                  <a:gd name="connsiteX54" fmla="*/ 10266684 w 12192000"/>
                  <a:gd name="connsiteY54" fmla="*/ 315848 h 3333945"/>
                  <a:gd name="connsiteX55" fmla="*/ 10340743 w 12192000"/>
                  <a:gd name="connsiteY55" fmla="*/ 332916 h 3333945"/>
                  <a:gd name="connsiteX56" fmla="*/ 10351317 w 12192000"/>
                  <a:gd name="connsiteY56" fmla="*/ 298852 h 3333945"/>
                  <a:gd name="connsiteX57" fmla="*/ 10747828 w 12192000"/>
                  <a:gd name="connsiteY57" fmla="*/ 36027 h 3333945"/>
                  <a:gd name="connsiteX58" fmla="*/ 11104663 w 12192000"/>
                  <a:gd name="connsiteY58" fmla="*/ 225754 h 3333945"/>
                  <a:gd name="connsiteX59" fmla="*/ 11133959 w 12192000"/>
                  <a:gd name="connsiteY59" fmla="*/ 279728 h 3333945"/>
                  <a:gd name="connsiteX60" fmla="*/ 11182194 w 12192000"/>
                  <a:gd name="connsiteY60" fmla="*/ 230328 h 3333945"/>
                  <a:gd name="connsiteX61" fmla="*/ 11778337 w 12192000"/>
                  <a:gd name="connsiteY61" fmla="*/ 0 h 333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2192000" h="3333945">
                    <a:moveTo>
                      <a:pt x="11778337" y="0"/>
                    </a:moveTo>
                    <a:cubicBezTo>
                      <a:pt x="11900754" y="0"/>
                      <a:pt x="12017376" y="24810"/>
                      <a:pt x="12123449" y="69675"/>
                    </a:cubicBezTo>
                    <a:lnTo>
                      <a:pt x="12190403" y="106017"/>
                    </a:lnTo>
                    <a:lnTo>
                      <a:pt x="12190403" y="1448735"/>
                    </a:lnTo>
                    <a:lnTo>
                      <a:pt x="12192000" y="1448735"/>
                    </a:lnTo>
                    <a:lnTo>
                      <a:pt x="12192000" y="3333945"/>
                    </a:lnTo>
                    <a:lnTo>
                      <a:pt x="2408240" y="3333945"/>
                    </a:lnTo>
                    <a:lnTo>
                      <a:pt x="0" y="3333945"/>
                    </a:lnTo>
                    <a:lnTo>
                      <a:pt x="0" y="1448735"/>
                    </a:lnTo>
                    <a:lnTo>
                      <a:pt x="1304" y="1448735"/>
                    </a:lnTo>
                    <a:lnTo>
                      <a:pt x="1304" y="361911"/>
                    </a:lnTo>
                    <a:lnTo>
                      <a:pt x="148943" y="240098"/>
                    </a:lnTo>
                    <a:cubicBezTo>
                      <a:pt x="324997" y="121158"/>
                      <a:pt x="537232" y="51708"/>
                      <a:pt x="765689" y="51708"/>
                    </a:cubicBezTo>
                    <a:cubicBezTo>
                      <a:pt x="1070298" y="51708"/>
                      <a:pt x="1346069" y="175175"/>
                      <a:pt x="1545689" y="374794"/>
                    </a:cubicBezTo>
                    <a:lnTo>
                      <a:pt x="1597189" y="437213"/>
                    </a:lnTo>
                    <a:lnTo>
                      <a:pt x="1735940" y="394142"/>
                    </a:lnTo>
                    <a:cubicBezTo>
                      <a:pt x="1784688" y="384167"/>
                      <a:pt x="1835162" y="378928"/>
                      <a:pt x="1886859" y="378928"/>
                    </a:cubicBezTo>
                    <a:cubicBezTo>
                      <a:pt x="2093647" y="378928"/>
                      <a:pt x="2280859" y="462746"/>
                      <a:pt x="2416374" y="598260"/>
                    </a:cubicBezTo>
                    <a:lnTo>
                      <a:pt x="2499879" y="699470"/>
                    </a:lnTo>
                    <a:lnTo>
                      <a:pt x="2511008" y="690287"/>
                    </a:lnTo>
                    <a:cubicBezTo>
                      <a:pt x="2580720" y="643191"/>
                      <a:pt x="2664759" y="615690"/>
                      <a:pt x="2755221" y="615690"/>
                    </a:cubicBezTo>
                    <a:cubicBezTo>
                      <a:pt x="2936145" y="615690"/>
                      <a:pt x="3091377" y="725692"/>
                      <a:pt x="3157686" y="882462"/>
                    </a:cubicBezTo>
                    <a:lnTo>
                      <a:pt x="3177228" y="945417"/>
                    </a:lnTo>
                    <a:lnTo>
                      <a:pt x="3236922" y="891164"/>
                    </a:lnTo>
                    <a:cubicBezTo>
                      <a:pt x="3427600" y="733803"/>
                      <a:pt x="3672054" y="639273"/>
                      <a:pt x="3938587" y="639273"/>
                    </a:cubicBezTo>
                    <a:cubicBezTo>
                      <a:pt x="4081372" y="639273"/>
                      <a:pt x="4217821" y="666402"/>
                      <a:pt x="4343060" y="715787"/>
                    </a:cubicBezTo>
                    <a:lnTo>
                      <a:pt x="4376308" y="731304"/>
                    </a:lnTo>
                    <a:lnTo>
                      <a:pt x="4388883" y="720929"/>
                    </a:lnTo>
                    <a:cubicBezTo>
                      <a:pt x="4457564" y="674530"/>
                      <a:pt x="4540359" y="647436"/>
                      <a:pt x="4629484" y="647436"/>
                    </a:cubicBezTo>
                    <a:cubicBezTo>
                      <a:pt x="4867148" y="647436"/>
                      <a:pt x="5059811" y="840100"/>
                      <a:pt x="5059811" y="1077764"/>
                    </a:cubicBezTo>
                    <a:cubicBezTo>
                      <a:pt x="5059811" y="1107472"/>
                      <a:pt x="5056802" y="1136477"/>
                      <a:pt x="5051069" y="1164490"/>
                    </a:cubicBezTo>
                    <a:lnTo>
                      <a:pt x="5050443" y="1166507"/>
                    </a:lnTo>
                    <a:lnTo>
                      <a:pt x="5089921" y="1154252"/>
                    </a:lnTo>
                    <a:cubicBezTo>
                      <a:pt x="5138433" y="1144325"/>
                      <a:pt x="5188662" y="1139112"/>
                      <a:pt x="5240109" y="1139112"/>
                    </a:cubicBezTo>
                    <a:cubicBezTo>
                      <a:pt x="5476441" y="1139112"/>
                      <a:pt x="5687079" y="1249124"/>
                      <a:pt x="5823606" y="1420731"/>
                    </a:cubicBezTo>
                    <a:lnTo>
                      <a:pt x="5843140" y="1448735"/>
                    </a:lnTo>
                    <a:lnTo>
                      <a:pt x="5929721" y="1448735"/>
                    </a:lnTo>
                    <a:lnTo>
                      <a:pt x="5951148" y="1406881"/>
                    </a:lnTo>
                    <a:cubicBezTo>
                      <a:pt x="6110030" y="1145396"/>
                      <a:pt x="6397563" y="970726"/>
                      <a:pt x="6725892" y="970726"/>
                    </a:cubicBezTo>
                    <a:cubicBezTo>
                      <a:pt x="7007317" y="970726"/>
                      <a:pt x="7258770" y="1099055"/>
                      <a:pt x="7424924" y="1300388"/>
                    </a:cubicBezTo>
                    <a:lnTo>
                      <a:pt x="7465610" y="1357615"/>
                    </a:lnTo>
                    <a:lnTo>
                      <a:pt x="7473843" y="1342446"/>
                    </a:lnTo>
                    <a:cubicBezTo>
                      <a:pt x="7551176" y="1227979"/>
                      <a:pt x="7682138" y="1152719"/>
                      <a:pt x="7830678" y="1152719"/>
                    </a:cubicBezTo>
                    <a:cubicBezTo>
                      <a:pt x="7949510" y="1152719"/>
                      <a:pt x="8057092" y="1200885"/>
                      <a:pt x="8134966" y="1278759"/>
                    </a:cubicBezTo>
                    <a:lnTo>
                      <a:pt x="8179874" y="1333188"/>
                    </a:lnTo>
                    <a:lnTo>
                      <a:pt x="8221201" y="1335275"/>
                    </a:lnTo>
                    <a:cubicBezTo>
                      <a:pt x="8296358" y="1342907"/>
                      <a:pt x="8368212" y="1361707"/>
                      <a:pt x="8435080" y="1389990"/>
                    </a:cubicBezTo>
                    <a:lnTo>
                      <a:pt x="8490566" y="1420107"/>
                    </a:lnTo>
                    <a:lnTo>
                      <a:pt x="8522884" y="1315998"/>
                    </a:lnTo>
                    <a:cubicBezTo>
                      <a:pt x="8636014" y="1048527"/>
                      <a:pt x="8900859" y="860852"/>
                      <a:pt x="9209539" y="860852"/>
                    </a:cubicBezTo>
                    <a:cubicBezTo>
                      <a:pt x="9260986" y="860852"/>
                      <a:pt x="9311215" y="866065"/>
                      <a:pt x="9359726" y="875992"/>
                    </a:cubicBezTo>
                    <a:lnTo>
                      <a:pt x="9424992" y="896252"/>
                    </a:lnTo>
                    <a:lnTo>
                      <a:pt x="9466540" y="762407"/>
                    </a:lnTo>
                    <a:cubicBezTo>
                      <a:pt x="9579670" y="494936"/>
                      <a:pt x="9844515" y="307261"/>
                      <a:pt x="10153195" y="307261"/>
                    </a:cubicBezTo>
                    <a:cubicBezTo>
                      <a:pt x="10191780" y="307261"/>
                      <a:pt x="10229680" y="310194"/>
                      <a:pt x="10266684" y="315848"/>
                    </a:cubicBezTo>
                    <a:lnTo>
                      <a:pt x="10340743" y="332916"/>
                    </a:lnTo>
                    <a:lnTo>
                      <a:pt x="10351317" y="298852"/>
                    </a:lnTo>
                    <a:cubicBezTo>
                      <a:pt x="10416644" y="144401"/>
                      <a:pt x="10569580" y="36027"/>
                      <a:pt x="10747828" y="36027"/>
                    </a:cubicBezTo>
                    <a:cubicBezTo>
                      <a:pt x="10896368" y="36027"/>
                      <a:pt x="11027330" y="111287"/>
                      <a:pt x="11104663" y="225754"/>
                    </a:cubicBezTo>
                    <a:lnTo>
                      <a:pt x="11133959" y="279728"/>
                    </a:lnTo>
                    <a:lnTo>
                      <a:pt x="11182194" y="230328"/>
                    </a:lnTo>
                    <a:cubicBezTo>
                      <a:pt x="11339646" y="87221"/>
                      <a:pt x="11548806" y="0"/>
                      <a:pt x="117783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6644" y="2941608"/>
                <a:ext cx="2165726" cy="2241171"/>
              </a:xfrm>
              <a:prstGeom prst="rect">
                <a:avLst/>
              </a:prstGeom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3666" y="4419928"/>
                <a:ext cx="809770" cy="809770"/>
              </a:xfrm>
              <a:prstGeom prst="rect">
                <a:avLst/>
              </a:prstGeom>
            </p:spPr>
          </p:pic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1041" y="3865302"/>
                <a:ext cx="1364396" cy="1364396"/>
              </a:xfrm>
              <a:prstGeom prst="rect">
                <a:avLst/>
              </a:prstGeom>
            </p:spPr>
          </p:pic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2055" y="3586964"/>
                <a:ext cx="1331064" cy="1798033"/>
              </a:xfrm>
              <a:prstGeom prst="rect">
                <a:avLst/>
              </a:prstGeom>
            </p:spPr>
          </p:pic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1408" y="3783025"/>
                <a:ext cx="1551201" cy="1551201"/>
              </a:xfrm>
              <a:prstGeom prst="rect">
                <a:avLst/>
              </a:prstGeom>
            </p:spPr>
          </p:pic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70141" y="3227945"/>
                <a:ext cx="1498101" cy="2123211"/>
              </a:xfrm>
              <a:prstGeom prst="rect">
                <a:avLst/>
              </a:prstGeom>
            </p:spPr>
          </p:pic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9681" y="4028536"/>
                <a:ext cx="1176120" cy="1176120"/>
              </a:xfrm>
              <a:prstGeom prst="rect">
                <a:avLst/>
              </a:prstGeom>
            </p:spPr>
          </p:pic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7496" y="3896865"/>
                <a:ext cx="1353595" cy="1353595"/>
              </a:xfrm>
              <a:prstGeom prst="rect">
                <a:avLst/>
              </a:prstGeom>
            </p:spPr>
          </p:pic>
        </p:grpSp>
        <p:sp>
          <p:nvSpPr>
            <p:cNvPr id="3" name="직사각형 2"/>
            <p:cNvSpPr/>
            <p:nvPr/>
          </p:nvSpPr>
          <p:spPr>
            <a:xfrm>
              <a:off x="3950898" y="3915834"/>
              <a:ext cx="5098210" cy="147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0"/>
          <a:srcRect l="3657" t="31285" r="59628" b="20116"/>
          <a:stretch/>
        </p:blipFill>
        <p:spPr>
          <a:xfrm>
            <a:off x="5587551" y="1688746"/>
            <a:ext cx="4862692" cy="38695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96354" y="5723795"/>
            <a:ext cx="365798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smtClean="0"/>
              <a:t>Dropout </a:t>
            </a:r>
            <a:r>
              <a:rPr lang="ko-KR" altLang="en-US" sz="1300" dirty="0" smtClean="0"/>
              <a:t>추가</a:t>
            </a:r>
            <a:endParaRPr lang="en-US" altLang="ko-KR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smtClean="0"/>
              <a:t>layer </a:t>
            </a:r>
            <a:r>
              <a:rPr lang="ko-KR" altLang="en-US" sz="1300" dirty="0" smtClean="0"/>
              <a:t>추가</a:t>
            </a:r>
            <a:r>
              <a:rPr lang="en-US" altLang="ko-KR" sz="1300" dirty="0" smtClean="0"/>
              <a:t>(</a:t>
            </a:r>
            <a:r>
              <a:rPr lang="en-US" altLang="ko-KR" sz="1300" dirty="0" smtClean="0"/>
              <a:t>convoluti</a:t>
            </a:r>
            <a:r>
              <a:rPr lang="en-US" altLang="ko-KR" sz="1300" dirty="0" smtClean="0"/>
              <a:t>on</a:t>
            </a:r>
            <a:r>
              <a:rPr lang="en-US" altLang="ko-KR" sz="1300" dirty="0" smtClean="0"/>
              <a:t> </a:t>
            </a:r>
            <a:r>
              <a:rPr lang="en-US" altLang="ko-KR" sz="1300" dirty="0" smtClean="0"/>
              <a:t>, pooling 1</a:t>
            </a:r>
            <a:r>
              <a:rPr lang="ko-KR" altLang="en-US" sz="1300" dirty="0" smtClean="0"/>
              <a:t>층 추가</a:t>
            </a:r>
            <a:r>
              <a:rPr lang="en-US" altLang="ko-KR" sz="13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smtClean="0"/>
              <a:t>Activation Function </a:t>
            </a:r>
            <a:r>
              <a:rPr lang="ko-KR" altLang="en-US" sz="1300" dirty="0" smtClean="0"/>
              <a:t>수정</a:t>
            </a:r>
            <a:endParaRPr lang="en-US" altLang="ko-KR" sz="13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1"/>
          <a:srcRect l="2723" t="11078" r="60189" b="7845"/>
          <a:stretch/>
        </p:blipFill>
        <p:spPr>
          <a:xfrm>
            <a:off x="402324" y="1517694"/>
            <a:ext cx="3838754" cy="52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자유형 146"/>
          <p:cNvSpPr/>
          <p:nvPr/>
        </p:nvSpPr>
        <p:spPr>
          <a:xfrm flipV="1">
            <a:off x="1" y="78431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자유형 144"/>
          <p:cNvSpPr/>
          <p:nvPr/>
        </p:nvSpPr>
        <p:spPr>
          <a:xfrm flipV="1">
            <a:off x="1" y="-9696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rgbClr val="C7D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9365142" y="188809"/>
            <a:ext cx="2318908" cy="724477"/>
            <a:chOff x="9365142" y="188809"/>
            <a:chExt cx="2318908" cy="724477"/>
          </a:xfrm>
        </p:grpSpPr>
        <p:grpSp>
          <p:nvGrpSpPr>
            <p:cNvPr id="4" name="그룹 3"/>
            <p:cNvGrpSpPr/>
            <p:nvPr/>
          </p:nvGrpSpPr>
          <p:grpSpPr>
            <a:xfrm>
              <a:off x="10836940" y="188809"/>
              <a:ext cx="847110" cy="603298"/>
              <a:chOff x="8242760" y="356674"/>
              <a:chExt cx="1855788" cy="1321662"/>
            </a:xfrm>
          </p:grpSpPr>
          <p:sp>
            <p:nvSpPr>
              <p:cNvPr id="148" name="현 147"/>
              <p:cNvSpPr/>
              <p:nvPr/>
            </p:nvSpPr>
            <p:spPr>
              <a:xfrm>
                <a:off x="8399688" y="592222"/>
                <a:ext cx="1086114" cy="1086114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Group 4"/>
              <p:cNvGrpSpPr>
                <a:grpSpLocks noChangeAspect="1"/>
              </p:cNvGrpSpPr>
              <p:nvPr/>
            </p:nvGrpSpPr>
            <p:grpSpPr bwMode="auto">
              <a:xfrm rot="19501659">
                <a:off x="8242760" y="356674"/>
                <a:ext cx="1855788" cy="1190625"/>
                <a:chOff x="2916" y="429"/>
                <a:chExt cx="1169" cy="750"/>
              </a:xfrm>
              <a:solidFill>
                <a:schemeClr val="bg1"/>
              </a:solidFill>
            </p:grpSpPr>
            <p:sp>
              <p:nvSpPr>
                <p:cNvPr id="150" name="Freeform 6"/>
                <p:cNvSpPr>
                  <a:spLocks/>
                </p:cNvSpPr>
                <p:nvPr/>
              </p:nvSpPr>
              <p:spPr bwMode="auto">
                <a:xfrm>
                  <a:off x="2916" y="429"/>
                  <a:ext cx="1169" cy="750"/>
                </a:xfrm>
                <a:custGeom>
                  <a:avLst/>
                  <a:gdLst>
                    <a:gd name="T0" fmla="*/ 174 w 3507"/>
                    <a:gd name="T1" fmla="*/ 3 h 2251"/>
                    <a:gd name="T2" fmla="*/ 190 w 3507"/>
                    <a:gd name="T3" fmla="*/ 21 h 2251"/>
                    <a:gd name="T4" fmla="*/ 1569 w 3507"/>
                    <a:gd name="T5" fmla="*/ 1116 h 2251"/>
                    <a:gd name="T6" fmla="*/ 3083 w 3507"/>
                    <a:gd name="T7" fmla="*/ 1685 h 2251"/>
                    <a:gd name="T8" fmla="*/ 3135 w 3507"/>
                    <a:gd name="T9" fmla="*/ 1709 h 2251"/>
                    <a:gd name="T10" fmla="*/ 3193 w 3507"/>
                    <a:gd name="T11" fmla="*/ 1744 h 2251"/>
                    <a:gd name="T12" fmla="*/ 3256 w 3507"/>
                    <a:gd name="T13" fmla="*/ 1787 h 2251"/>
                    <a:gd name="T14" fmla="*/ 3321 w 3507"/>
                    <a:gd name="T15" fmla="*/ 1839 h 2251"/>
                    <a:gd name="T16" fmla="*/ 3382 w 3507"/>
                    <a:gd name="T17" fmla="*/ 1894 h 2251"/>
                    <a:gd name="T18" fmla="*/ 3434 w 3507"/>
                    <a:gd name="T19" fmla="*/ 1952 h 2251"/>
                    <a:gd name="T20" fmla="*/ 3475 w 3507"/>
                    <a:gd name="T21" fmla="*/ 2010 h 2251"/>
                    <a:gd name="T22" fmla="*/ 3501 w 3507"/>
                    <a:gd name="T23" fmla="*/ 2066 h 2251"/>
                    <a:gd name="T24" fmla="*/ 3507 w 3507"/>
                    <a:gd name="T25" fmla="*/ 2118 h 2251"/>
                    <a:gd name="T26" fmla="*/ 3491 w 3507"/>
                    <a:gd name="T27" fmla="*/ 2162 h 2251"/>
                    <a:gd name="T28" fmla="*/ 3455 w 3507"/>
                    <a:gd name="T29" fmla="*/ 2196 h 2251"/>
                    <a:gd name="T30" fmla="*/ 3403 w 3507"/>
                    <a:gd name="T31" fmla="*/ 2221 h 2251"/>
                    <a:gd name="T32" fmla="*/ 3339 w 3507"/>
                    <a:gd name="T33" fmla="*/ 2238 h 2251"/>
                    <a:gd name="T34" fmla="*/ 3266 w 3507"/>
                    <a:gd name="T35" fmla="*/ 2248 h 2251"/>
                    <a:gd name="T36" fmla="*/ 3189 w 3507"/>
                    <a:gd name="T37" fmla="*/ 2251 h 2251"/>
                    <a:gd name="T38" fmla="*/ 3111 w 3507"/>
                    <a:gd name="T39" fmla="*/ 2249 h 2251"/>
                    <a:gd name="T40" fmla="*/ 3036 w 3507"/>
                    <a:gd name="T41" fmla="*/ 2243 h 2251"/>
                    <a:gd name="T42" fmla="*/ 2969 w 3507"/>
                    <a:gd name="T43" fmla="*/ 2232 h 2251"/>
                    <a:gd name="T44" fmla="*/ 2911 w 3507"/>
                    <a:gd name="T45" fmla="*/ 2218 h 2251"/>
                    <a:gd name="T46" fmla="*/ 2503 w 3507"/>
                    <a:gd name="T47" fmla="*/ 2065 h 2251"/>
                    <a:gd name="T48" fmla="*/ 988 w 3507"/>
                    <a:gd name="T49" fmla="*/ 1923 h 2251"/>
                    <a:gd name="T50" fmla="*/ 959 w 3507"/>
                    <a:gd name="T51" fmla="*/ 1895 h 2251"/>
                    <a:gd name="T52" fmla="*/ 942 w 3507"/>
                    <a:gd name="T53" fmla="*/ 1853 h 2251"/>
                    <a:gd name="T54" fmla="*/ 946 w 3507"/>
                    <a:gd name="T55" fmla="*/ 1809 h 2251"/>
                    <a:gd name="T56" fmla="*/ 969 w 3507"/>
                    <a:gd name="T57" fmla="*/ 1770 h 2251"/>
                    <a:gd name="T58" fmla="*/ 299 w 3507"/>
                    <a:gd name="T59" fmla="*/ 1235 h 2251"/>
                    <a:gd name="T60" fmla="*/ 52 w 3507"/>
                    <a:gd name="T61" fmla="*/ 978 h 2251"/>
                    <a:gd name="T62" fmla="*/ 33 w 3507"/>
                    <a:gd name="T63" fmla="*/ 943 h 2251"/>
                    <a:gd name="T64" fmla="*/ 7 w 3507"/>
                    <a:gd name="T65" fmla="*/ 910 h 2251"/>
                    <a:gd name="T66" fmla="*/ 0 w 3507"/>
                    <a:gd name="T67" fmla="*/ 868 h 2251"/>
                    <a:gd name="T68" fmla="*/ 16 w 3507"/>
                    <a:gd name="T69" fmla="*/ 827 h 2251"/>
                    <a:gd name="T70" fmla="*/ 47 w 3507"/>
                    <a:gd name="T71" fmla="*/ 800 h 2251"/>
                    <a:gd name="T72" fmla="*/ 89 w 3507"/>
                    <a:gd name="T73" fmla="*/ 793 h 2251"/>
                    <a:gd name="T74" fmla="*/ 124 w 3507"/>
                    <a:gd name="T75" fmla="*/ 760 h 2251"/>
                    <a:gd name="T76" fmla="*/ 160 w 3507"/>
                    <a:gd name="T77" fmla="*/ 726 h 2251"/>
                    <a:gd name="T78" fmla="*/ 127 w 3507"/>
                    <a:gd name="T79" fmla="*/ 24 h 2251"/>
                    <a:gd name="T80" fmla="*/ 140 w 3507"/>
                    <a:gd name="T81" fmla="*/ 6 h 2251"/>
                    <a:gd name="T82" fmla="*/ 164 w 3507"/>
                    <a:gd name="T83" fmla="*/ 0 h 2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7" h="2251">
                      <a:moveTo>
                        <a:pt x="164" y="0"/>
                      </a:moveTo>
                      <a:lnTo>
                        <a:pt x="174" y="3"/>
                      </a:lnTo>
                      <a:lnTo>
                        <a:pt x="184" y="10"/>
                      </a:lnTo>
                      <a:lnTo>
                        <a:pt x="190" y="21"/>
                      </a:lnTo>
                      <a:lnTo>
                        <a:pt x="505" y="715"/>
                      </a:lnTo>
                      <a:lnTo>
                        <a:pt x="1569" y="1116"/>
                      </a:lnTo>
                      <a:lnTo>
                        <a:pt x="2506" y="1468"/>
                      </a:lnTo>
                      <a:lnTo>
                        <a:pt x="3083" y="1685"/>
                      </a:lnTo>
                      <a:lnTo>
                        <a:pt x="3108" y="1696"/>
                      </a:lnTo>
                      <a:lnTo>
                        <a:pt x="3135" y="1709"/>
                      </a:lnTo>
                      <a:lnTo>
                        <a:pt x="3163" y="1725"/>
                      </a:lnTo>
                      <a:lnTo>
                        <a:pt x="3193" y="1744"/>
                      </a:lnTo>
                      <a:lnTo>
                        <a:pt x="3224" y="1765"/>
                      </a:lnTo>
                      <a:lnTo>
                        <a:pt x="3256" y="1787"/>
                      </a:lnTo>
                      <a:lnTo>
                        <a:pt x="3290" y="1812"/>
                      </a:lnTo>
                      <a:lnTo>
                        <a:pt x="3321" y="1839"/>
                      </a:lnTo>
                      <a:lnTo>
                        <a:pt x="3352" y="1866"/>
                      </a:lnTo>
                      <a:lnTo>
                        <a:pt x="3382" y="1894"/>
                      </a:lnTo>
                      <a:lnTo>
                        <a:pt x="3408" y="1923"/>
                      </a:lnTo>
                      <a:lnTo>
                        <a:pt x="3434" y="1952"/>
                      </a:lnTo>
                      <a:lnTo>
                        <a:pt x="3456" y="1981"/>
                      </a:lnTo>
                      <a:lnTo>
                        <a:pt x="3475" y="2010"/>
                      </a:lnTo>
                      <a:lnTo>
                        <a:pt x="3491" y="2039"/>
                      </a:lnTo>
                      <a:lnTo>
                        <a:pt x="3501" y="2066"/>
                      </a:lnTo>
                      <a:lnTo>
                        <a:pt x="3507" y="2093"/>
                      </a:lnTo>
                      <a:lnTo>
                        <a:pt x="3507" y="2118"/>
                      </a:lnTo>
                      <a:lnTo>
                        <a:pt x="3501" y="2142"/>
                      </a:lnTo>
                      <a:lnTo>
                        <a:pt x="3491" y="2162"/>
                      </a:lnTo>
                      <a:lnTo>
                        <a:pt x="3476" y="2180"/>
                      </a:lnTo>
                      <a:lnTo>
                        <a:pt x="3455" y="2196"/>
                      </a:lnTo>
                      <a:lnTo>
                        <a:pt x="3431" y="2209"/>
                      </a:lnTo>
                      <a:lnTo>
                        <a:pt x="3403" y="2221"/>
                      </a:lnTo>
                      <a:lnTo>
                        <a:pt x="3372" y="2231"/>
                      </a:lnTo>
                      <a:lnTo>
                        <a:pt x="3339" y="2238"/>
                      </a:lnTo>
                      <a:lnTo>
                        <a:pt x="3303" y="2244"/>
                      </a:lnTo>
                      <a:lnTo>
                        <a:pt x="3266" y="2248"/>
                      </a:lnTo>
                      <a:lnTo>
                        <a:pt x="3229" y="2250"/>
                      </a:lnTo>
                      <a:lnTo>
                        <a:pt x="3189" y="2251"/>
                      </a:lnTo>
                      <a:lnTo>
                        <a:pt x="3151" y="2251"/>
                      </a:lnTo>
                      <a:lnTo>
                        <a:pt x="3111" y="2249"/>
                      </a:lnTo>
                      <a:lnTo>
                        <a:pt x="3074" y="2247"/>
                      </a:lnTo>
                      <a:lnTo>
                        <a:pt x="3036" y="2243"/>
                      </a:lnTo>
                      <a:lnTo>
                        <a:pt x="3002" y="2237"/>
                      </a:lnTo>
                      <a:lnTo>
                        <a:pt x="2969" y="2232"/>
                      </a:lnTo>
                      <a:lnTo>
                        <a:pt x="2938" y="2225"/>
                      </a:lnTo>
                      <a:lnTo>
                        <a:pt x="2911" y="2218"/>
                      </a:lnTo>
                      <a:lnTo>
                        <a:pt x="2888" y="2209"/>
                      </a:lnTo>
                      <a:lnTo>
                        <a:pt x="2503" y="2065"/>
                      </a:lnTo>
                      <a:lnTo>
                        <a:pt x="1005" y="1931"/>
                      </a:lnTo>
                      <a:lnTo>
                        <a:pt x="988" y="1923"/>
                      </a:lnTo>
                      <a:lnTo>
                        <a:pt x="972" y="1911"/>
                      </a:lnTo>
                      <a:lnTo>
                        <a:pt x="959" y="1895"/>
                      </a:lnTo>
                      <a:lnTo>
                        <a:pt x="948" y="1874"/>
                      </a:lnTo>
                      <a:lnTo>
                        <a:pt x="942" y="1853"/>
                      </a:lnTo>
                      <a:lnTo>
                        <a:pt x="942" y="1830"/>
                      </a:lnTo>
                      <a:lnTo>
                        <a:pt x="946" y="1809"/>
                      </a:lnTo>
                      <a:lnTo>
                        <a:pt x="955" y="1788"/>
                      </a:lnTo>
                      <a:lnTo>
                        <a:pt x="969" y="1770"/>
                      </a:lnTo>
                      <a:lnTo>
                        <a:pt x="1573" y="1715"/>
                      </a:lnTo>
                      <a:lnTo>
                        <a:pt x="299" y="1235"/>
                      </a:lnTo>
                      <a:lnTo>
                        <a:pt x="57" y="1001"/>
                      </a:lnTo>
                      <a:lnTo>
                        <a:pt x="52" y="978"/>
                      </a:lnTo>
                      <a:lnTo>
                        <a:pt x="51" y="954"/>
                      </a:lnTo>
                      <a:lnTo>
                        <a:pt x="33" y="943"/>
                      </a:lnTo>
                      <a:lnTo>
                        <a:pt x="17" y="928"/>
                      </a:lnTo>
                      <a:lnTo>
                        <a:pt x="7" y="910"/>
                      </a:lnTo>
                      <a:lnTo>
                        <a:pt x="1" y="889"/>
                      </a:lnTo>
                      <a:lnTo>
                        <a:pt x="0" y="868"/>
                      </a:lnTo>
                      <a:lnTo>
                        <a:pt x="5" y="846"/>
                      </a:lnTo>
                      <a:lnTo>
                        <a:pt x="16" y="827"/>
                      </a:lnTo>
                      <a:lnTo>
                        <a:pt x="30" y="812"/>
                      </a:lnTo>
                      <a:lnTo>
                        <a:pt x="47" y="800"/>
                      </a:lnTo>
                      <a:lnTo>
                        <a:pt x="67" y="794"/>
                      </a:lnTo>
                      <a:lnTo>
                        <a:pt x="89" y="793"/>
                      </a:lnTo>
                      <a:lnTo>
                        <a:pt x="110" y="796"/>
                      </a:lnTo>
                      <a:lnTo>
                        <a:pt x="124" y="760"/>
                      </a:lnTo>
                      <a:lnTo>
                        <a:pt x="141" y="742"/>
                      </a:lnTo>
                      <a:lnTo>
                        <a:pt x="160" y="726"/>
                      </a:lnTo>
                      <a:lnTo>
                        <a:pt x="125" y="36"/>
                      </a:lnTo>
                      <a:lnTo>
                        <a:pt x="127" y="24"/>
                      </a:lnTo>
                      <a:lnTo>
                        <a:pt x="133" y="14"/>
                      </a:lnTo>
                      <a:lnTo>
                        <a:pt x="140" y="6"/>
                      </a:lnTo>
                      <a:lnTo>
                        <a:pt x="152" y="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1" name="Freeform 7"/>
                <p:cNvSpPr>
                  <a:spLocks/>
                </p:cNvSpPr>
                <p:nvPr/>
              </p:nvSpPr>
              <p:spPr bwMode="auto">
                <a:xfrm>
                  <a:off x="3376" y="707"/>
                  <a:ext cx="237" cy="143"/>
                </a:xfrm>
                <a:custGeom>
                  <a:avLst/>
                  <a:gdLst>
                    <a:gd name="T0" fmla="*/ 94 w 711"/>
                    <a:gd name="T1" fmla="*/ 0 h 428"/>
                    <a:gd name="T2" fmla="*/ 113 w 711"/>
                    <a:gd name="T3" fmla="*/ 1 h 428"/>
                    <a:gd name="T4" fmla="*/ 133 w 711"/>
                    <a:gd name="T5" fmla="*/ 6 h 428"/>
                    <a:gd name="T6" fmla="*/ 711 w 711"/>
                    <a:gd name="T7" fmla="*/ 428 h 428"/>
                    <a:gd name="T8" fmla="*/ 85 w 711"/>
                    <a:gd name="T9" fmla="*/ 192 h 428"/>
                    <a:gd name="T10" fmla="*/ 0 w 711"/>
                    <a:gd name="T11" fmla="*/ 104 h 428"/>
                    <a:gd name="T12" fmla="*/ 1 w 711"/>
                    <a:gd name="T13" fmla="*/ 81 h 428"/>
                    <a:gd name="T14" fmla="*/ 8 w 711"/>
                    <a:gd name="T15" fmla="*/ 59 h 428"/>
                    <a:gd name="T16" fmla="*/ 19 w 711"/>
                    <a:gd name="T17" fmla="*/ 39 h 428"/>
                    <a:gd name="T18" fmla="*/ 34 w 711"/>
                    <a:gd name="T19" fmla="*/ 23 h 428"/>
                    <a:gd name="T20" fmla="*/ 54 w 711"/>
                    <a:gd name="T21" fmla="*/ 11 h 428"/>
                    <a:gd name="T22" fmla="*/ 75 w 711"/>
                    <a:gd name="T23" fmla="*/ 3 h 428"/>
                    <a:gd name="T24" fmla="*/ 94 w 711"/>
                    <a:gd name="T25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1" h="428">
                      <a:moveTo>
                        <a:pt x="94" y="0"/>
                      </a:moveTo>
                      <a:lnTo>
                        <a:pt x="113" y="1"/>
                      </a:lnTo>
                      <a:lnTo>
                        <a:pt x="133" y="6"/>
                      </a:lnTo>
                      <a:lnTo>
                        <a:pt x="711" y="428"/>
                      </a:lnTo>
                      <a:lnTo>
                        <a:pt x="85" y="192"/>
                      </a:lnTo>
                      <a:lnTo>
                        <a:pt x="0" y="104"/>
                      </a:lnTo>
                      <a:lnTo>
                        <a:pt x="1" y="81"/>
                      </a:lnTo>
                      <a:lnTo>
                        <a:pt x="8" y="59"/>
                      </a:lnTo>
                      <a:lnTo>
                        <a:pt x="19" y="39"/>
                      </a:lnTo>
                      <a:lnTo>
                        <a:pt x="34" y="23"/>
                      </a:lnTo>
                      <a:lnTo>
                        <a:pt x="54" y="11"/>
                      </a:lnTo>
                      <a:lnTo>
                        <a:pt x="75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53" name="직선 연결선 152"/>
            <p:cNvCxnSpPr/>
            <p:nvPr/>
          </p:nvCxnSpPr>
          <p:spPr>
            <a:xfrm flipV="1">
              <a:off x="9365142" y="567286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9724117" y="666152"/>
              <a:ext cx="877371" cy="24713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9602847" y="349521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7175012" y="5400136"/>
            <a:ext cx="5098210" cy="1570007"/>
            <a:chOff x="3950898" y="2493034"/>
            <a:chExt cx="5098210" cy="1570007"/>
          </a:xfrm>
        </p:grpSpPr>
        <p:grpSp>
          <p:nvGrpSpPr>
            <p:cNvPr id="95" name="그룹 94"/>
            <p:cNvGrpSpPr/>
            <p:nvPr/>
          </p:nvGrpSpPr>
          <p:grpSpPr>
            <a:xfrm flipH="1">
              <a:off x="4193095" y="2493034"/>
              <a:ext cx="4856013" cy="1518249"/>
              <a:chOff x="-406644" y="1848834"/>
              <a:chExt cx="12599040" cy="3536163"/>
            </a:xfrm>
          </p:grpSpPr>
          <p:sp>
            <p:nvSpPr>
              <p:cNvPr id="96" name="자유형 95"/>
              <p:cNvSpPr/>
              <p:nvPr/>
            </p:nvSpPr>
            <p:spPr>
              <a:xfrm>
                <a:off x="396" y="1848834"/>
                <a:ext cx="12192000" cy="3333945"/>
              </a:xfrm>
              <a:custGeom>
                <a:avLst/>
                <a:gdLst>
                  <a:gd name="connsiteX0" fmla="*/ 11778337 w 12192000"/>
                  <a:gd name="connsiteY0" fmla="*/ 0 h 3333945"/>
                  <a:gd name="connsiteX1" fmla="*/ 12123449 w 12192000"/>
                  <a:gd name="connsiteY1" fmla="*/ 69675 h 3333945"/>
                  <a:gd name="connsiteX2" fmla="*/ 12190403 w 12192000"/>
                  <a:gd name="connsiteY2" fmla="*/ 106017 h 3333945"/>
                  <a:gd name="connsiteX3" fmla="*/ 12190403 w 12192000"/>
                  <a:gd name="connsiteY3" fmla="*/ 1448735 h 3333945"/>
                  <a:gd name="connsiteX4" fmla="*/ 12192000 w 12192000"/>
                  <a:gd name="connsiteY4" fmla="*/ 1448735 h 3333945"/>
                  <a:gd name="connsiteX5" fmla="*/ 12192000 w 12192000"/>
                  <a:gd name="connsiteY5" fmla="*/ 3333945 h 3333945"/>
                  <a:gd name="connsiteX6" fmla="*/ 2408240 w 12192000"/>
                  <a:gd name="connsiteY6" fmla="*/ 3333945 h 3333945"/>
                  <a:gd name="connsiteX7" fmla="*/ 0 w 12192000"/>
                  <a:gd name="connsiteY7" fmla="*/ 3333945 h 3333945"/>
                  <a:gd name="connsiteX8" fmla="*/ 0 w 12192000"/>
                  <a:gd name="connsiteY8" fmla="*/ 1448735 h 3333945"/>
                  <a:gd name="connsiteX9" fmla="*/ 1304 w 12192000"/>
                  <a:gd name="connsiteY9" fmla="*/ 1448735 h 3333945"/>
                  <a:gd name="connsiteX10" fmla="*/ 1304 w 12192000"/>
                  <a:gd name="connsiteY10" fmla="*/ 361911 h 3333945"/>
                  <a:gd name="connsiteX11" fmla="*/ 148943 w 12192000"/>
                  <a:gd name="connsiteY11" fmla="*/ 240098 h 3333945"/>
                  <a:gd name="connsiteX12" fmla="*/ 765689 w 12192000"/>
                  <a:gd name="connsiteY12" fmla="*/ 51708 h 3333945"/>
                  <a:gd name="connsiteX13" fmla="*/ 1545689 w 12192000"/>
                  <a:gd name="connsiteY13" fmla="*/ 374794 h 3333945"/>
                  <a:gd name="connsiteX14" fmla="*/ 1597189 w 12192000"/>
                  <a:gd name="connsiteY14" fmla="*/ 437213 h 3333945"/>
                  <a:gd name="connsiteX15" fmla="*/ 1735940 w 12192000"/>
                  <a:gd name="connsiteY15" fmla="*/ 394142 h 3333945"/>
                  <a:gd name="connsiteX16" fmla="*/ 1886859 w 12192000"/>
                  <a:gd name="connsiteY16" fmla="*/ 378928 h 3333945"/>
                  <a:gd name="connsiteX17" fmla="*/ 2416374 w 12192000"/>
                  <a:gd name="connsiteY17" fmla="*/ 598260 h 3333945"/>
                  <a:gd name="connsiteX18" fmla="*/ 2499879 w 12192000"/>
                  <a:gd name="connsiteY18" fmla="*/ 699470 h 3333945"/>
                  <a:gd name="connsiteX19" fmla="*/ 2511008 w 12192000"/>
                  <a:gd name="connsiteY19" fmla="*/ 690287 h 3333945"/>
                  <a:gd name="connsiteX20" fmla="*/ 2755221 w 12192000"/>
                  <a:gd name="connsiteY20" fmla="*/ 615690 h 3333945"/>
                  <a:gd name="connsiteX21" fmla="*/ 3157686 w 12192000"/>
                  <a:gd name="connsiteY21" fmla="*/ 882462 h 3333945"/>
                  <a:gd name="connsiteX22" fmla="*/ 3177228 w 12192000"/>
                  <a:gd name="connsiteY22" fmla="*/ 945417 h 3333945"/>
                  <a:gd name="connsiteX23" fmla="*/ 3236922 w 12192000"/>
                  <a:gd name="connsiteY23" fmla="*/ 891164 h 3333945"/>
                  <a:gd name="connsiteX24" fmla="*/ 3938587 w 12192000"/>
                  <a:gd name="connsiteY24" fmla="*/ 639273 h 3333945"/>
                  <a:gd name="connsiteX25" fmla="*/ 4343060 w 12192000"/>
                  <a:gd name="connsiteY25" fmla="*/ 715787 h 3333945"/>
                  <a:gd name="connsiteX26" fmla="*/ 4376308 w 12192000"/>
                  <a:gd name="connsiteY26" fmla="*/ 731304 h 3333945"/>
                  <a:gd name="connsiteX27" fmla="*/ 4388883 w 12192000"/>
                  <a:gd name="connsiteY27" fmla="*/ 720929 h 3333945"/>
                  <a:gd name="connsiteX28" fmla="*/ 4629484 w 12192000"/>
                  <a:gd name="connsiteY28" fmla="*/ 647436 h 3333945"/>
                  <a:gd name="connsiteX29" fmla="*/ 5059811 w 12192000"/>
                  <a:gd name="connsiteY29" fmla="*/ 1077764 h 3333945"/>
                  <a:gd name="connsiteX30" fmla="*/ 5051069 w 12192000"/>
                  <a:gd name="connsiteY30" fmla="*/ 1164490 h 3333945"/>
                  <a:gd name="connsiteX31" fmla="*/ 5050443 w 12192000"/>
                  <a:gd name="connsiteY31" fmla="*/ 1166507 h 3333945"/>
                  <a:gd name="connsiteX32" fmla="*/ 5089921 w 12192000"/>
                  <a:gd name="connsiteY32" fmla="*/ 1154252 h 3333945"/>
                  <a:gd name="connsiteX33" fmla="*/ 5240109 w 12192000"/>
                  <a:gd name="connsiteY33" fmla="*/ 1139112 h 3333945"/>
                  <a:gd name="connsiteX34" fmla="*/ 5823606 w 12192000"/>
                  <a:gd name="connsiteY34" fmla="*/ 1420731 h 3333945"/>
                  <a:gd name="connsiteX35" fmla="*/ 5843140 w 12192000"/>
                  <a:gd name="connsiteY35" fmla="*/ 1448735 h 3333945"/>
                  <a:gd name="connsiteX36" fmla="*/ 5929721 w 12192000"/>
                  <a:gd name="connsiteY36" fmla="*/ 1448735 h 3333945"/>
                  <a:gd name="connsiteX37" fmla="*/ 5951148 w 12192000"/>
                  <a:gd name="connsiteY37" fmla="*/ 1406881 h 3333945"/>
                  <a:gd name="connsiteX38" fmla="*/ 6725892 w 12192000"/>
                  <a:gd name="connsiteY38" fmla="*/ 970726 h 3333945"/>
                  <a:gd name="connsiteX39" fmla="*/ 7424924 w 12192000"/>
                  <a:gd name="connsiteY39" fmla="*/ 1300388 h 3333945"/>
                  <a:gd name="connsiteX40" fmla="*/ 7465610 w 12192000"/>
                  <a:gd name="connsiteY40" fmla="*/ 1357615 h 3333945"/>
                  <a:gd name="connsiteX41" fmla="*/ 7473843 w 12192000"/>
                  <a:gd name="connsiteY41" fmla="*/ 1342446 h 3333945"/>
                  <a:gd name="connsiteX42" fmla="*/ 7830678 w 12192000"/>
                  <a:gd name="connsiteY42" fmla="*/ 1152719 h 3333945"/>
                  <a:gd name="connsiteX43" fmla="*/ 8134966 w 12192000"/>
                  <a:gd name="connsiteY43" fmla="*/ 1278759 h 3333945"/>
                  <a:gd name="connsiteX44" fmla="*/ 8179874 w 12192000"/>
                  <a:gd name="connsiteY44" fmla="*/ 1333188 h 3333945"/>
                  <a:gd name="connsiteX45" fmla="*/ 8221201 w 12192000"/>
                  <a:gd name="connsiteY45" fmla="*/ 1335275 h 3333945"/>
                  <a:gd name="connsiteX46" fmla="*/ 8435080 w 12192000"/>
                  <a:gd name="connsiteY46" fmla="*/ 1389990 h 3333945"/>
                  <a:gd name="connsiteX47" fmla="*/ 8490566 w 12192000"/>
                  <a:gd name="connsiteY47" fmla="*/ 1420107 h 3333945"/>
                  <a:gd name="connsiteX48" fmla="*/ 8522884 w 12192000"/>
                  <a:gd name="connsiteY48" fmla="*/ 1315998 h 3333945"/>
                  <a:gd name="connsiteX49" fmla="*/ 9209539 w 12192000"/>
                  <a:gd name="connsiteY49" fmla="*/ 860852 h 3333945"/>
                  <a:gd name="connsiteX50" fmla="*/ 9359726 w 12192000"/>
                  <a:gd name="connsiteY50" fmla="*/ 875992 h 3333945"/>
                  <a:gd name="connsiteX51" fmla="*/ 9424992 w 12192000"/>
                  <a:gd name="connsiteY51" fmla="*/ 896252 h 3333945"/>
                  <a:gd name="connsiteX52" fmla="*/ 9466540 w 12192000"/>
                  <a:gd name="connsiteY52" fmla="*/ 762407 h 3333945"/>
                  <a:gd name="connsiteX53" fmla="*/ 10153195 w 12192000"/>
                  <a:gd name="connsiteY53" fmla="*/ 307261 h 3333945"/>
                  <a:gd name="connsiteX54" fmla="*/ 10266684 w 12192000"/>
                  <a:gd name="connsiteY54" fmla="*/ 315848 h 3333945"/>
                  <a:gd name="connsiteX55" fmla="*/ 10340743 w 12192000"/>
                  <a:gd name="connsiteY55" fmla="*/ 332916 h 3333945"/>
                  <a:gd name="connsiteX56" fmla="*/ 10351317 w 12192000"/>
                  <a:gd name="connsiteY56" fmla="*/ 298852 h 3333945"/>
                  <a:gd name="connsiteX57" fmla="*/ 10747828 w 12192000"/>
                  <a:gd name="connsiteY57" fmla="*/ 36027 h 3333945"/>
                  <a:gd name="connsiteX58" fmla="*/ 11104663 w 12192000"/>
                  <a:gd name="connsiteY58" fmla="*/ 225754 h 3333945"/>
                  <a:gd name="connsiteX59" fmla="*/ 11133959 w 12192000"/>
                  <a:gd name="connsiteY59" fmla="*/ 279728 h 3333945"/>
                  <a:gd name="connsiteX60" fmla="*/ 11182194 w 12192000"/>
                  <a:gd name="connsiteY60" fmla="*/ 230328 h 3333945"/>
                  <a:gd name="connsiteX61" fmla="*/ 11778337 w 12192000"/>
                  <a:gd name="connsiteY61" fmla="*/ 0 h 333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2192000" h="3333945">
                    <a:moveTo>
                      <a:pt x="11778337" y="0"/>
                    </a:moveTo>
                    <a:cubicBezTo>
                      <a:pt x="11900754" y="0"/>
                      <a:pt x="12017376" y="24810"/>
                      <a:pt x="12123449" y="69675"/>
                    </a:cubicBezTo>
                    <a:lnTo>
                      <a:pt x="12190403" y="106017"/>
                    </a:lnTo>
                    <a:lnTo>
                      <a:pt x="12190403" y="1448735"/>
                    </a:lnTo>
                    <a:lnTo>
                      <a:pt x="12192000" y="1448735"/>
                    </a:lnTo>
                    <a:lnTo>
                      <a:pt x="12192000" y="3333945"/>
                    </a:lnTo>
                    <a:lnTo>
                      <a:pt x="2408240" y="3333945"/>
                    </a:lnTo>
                    <a:lnTo>
                      <a:pt x="0" y="3333945"/>
                    </a:lnTo>
                    <a:lnTo>
                      <a:pt x="0" y="1448735"/>
                    </a:lnTo>
                    <a:lnTo>
                      <a:pt x="1304" y="1448735"/>
                    </a:lnTo>
                    <a:lnTo>
                      <a:pt x="1304" y="361911"/>
                    </a:lnTo>
                    <a:lnTo>
                      <a:pt x="148943" y="240098"/>
                    </a:lnTo>
                    <a:cubicBezTo>
                      <a:pt x="324997" y="121158"/>
                      <a:pt x="537232" y="51708"/>
                      <a:pt x="765689" y="51708"/>
                    </a:cubicBezTo>
                    <a:cubicBezTo>
                      <a:pt x="1070298" y="51708"/>
                      <a:pt x="1346069" y="175175"/>
                      <a:pt x="1545689" y="374794"/>
                    </a:cubicBezTo>
                    <a:lnTo>
                      <a:pt x="1597189" y="437213"/>
                    </a:lnTo>
                    <a:lnTo>
                      <a:pt x="1735940" y="394142"/>
                    </a:lnTo>
                    <a:cubicBezTo>
                      <a:pt x="1784688" y="384167"/>
                      <a:pt x="1835162" y="378928"/>
                      <a:pt x="1886859" y="378928"/>
                    </a:cubicBezTo>
                    <a:cubicBezTo>
                      <a:pt x="2093647" y="378928"/>
                      <a:pt x="2280859" y="462746"/>
                      <a:pt x="2416374" y="598260"/>
                    </a:cubicBezTo>
                    <a:lnTo>
                      <a:pt x="2499879" y="699470"/>
                    </a:lnTo>
                    <a:lnTo>
                      <a:pt x="2511008" y="690287"/>
                    </a:lnTo>
                    <a:cubicBezTo>
                      <a:pt x="2580720" y="643191"/>
                      <a:pt x="2664759" y="615690"/>
                      <a:pt x="2755221" y="615690"/>
                    </a:cubicBezTo>
                    <a:cubicBezTo>
                      <a:pt x="2936145" y="615690"/>
                      <a:pt x="3091377" y="725692"/>
                      <a:pt x="3157686" y="882462"/>
                    </a:cubicBezTo>
                    <a:lnTo>
                      <a:pt x="3177228" y="945417"/>
                    </a:lnTo>
                    <a:lnTo>
                      <a:pt x="3236922" y="891164"/>
                    </a:lnTo>
                    <a:cubicBezTo>
                      <a:pt x="3427600" y="733803"/>
                      <a:pt x="3672054" y="639273"/>
                      <a:pt x="3938587" y="639273"/>
                    </a:cubicBezTo>
                    <a:cubicBezTo>
                      <a:pt x="4081372" y="639273"/>
                      <a:pt x="4217821" y="666402"/>
                      <a:pt x="4343060" y="715787"/>
                    </a:cubicBezTo>
                    <a:lnTo>
                      <a:pt x="4376308" y="731304"/>
                    </a:lnTo>
                    <a:lnTo>
                      <a:pt x="4388883" y="720929"/>
                    </a:lnTo>
                    <a:cubicBezTo>
                      <a:pt x="4457564" y="674530"/>
                      <a:pt x="4540359" y="647436"/>
                      <a:pt x="4629484" y="647436"/>
                    </a:cubicBezTo>
                    <a:cubicBezTo>
                      <a:pt x="4867148" y="647436"/>
                      <a:pt x="5059811" y="840100"/>
                      <a:pt x="5059811" y="1077764"/>
                    </a:cubicBezTo>
                    <a:cubicBezTo>
                      <a:pt x="5059811" y="1107472"/>
                      <a:pt x="5056802" y="1136477"/>
                      <a:pt x="5051069" y="1164490"/>
                    </a:cubicBezTo>
                    <a:lnTo>
                      <a:pt x="5050443" y="1166507"/>
                    </a:lnTo>
                    <a:lnTo>
                      <a:pt x="5089921" y="1154252"/>
                    </a:lnTo>
                    <a:cubicBezTo>
                      <a:pt x="5138433" y="1144325"/>
                      <a:pt x="5188662" y="1139112"/>
                      <a:pt x="5240109" y="1139112"/>
                    </a:cubicBezTo>
                    <a:cubicBezTo>
                      <a:pt x="5476441" y="1139112"/>
                      <a:pt x="5687079" y="1249124"/>
                      <a:pt x="5823606" y="1420731"/>
                    </a:cubicBezTo>
                    <a:lnTo>
                      <a:pt x="5843140" y="1448735"/>
                    </a:lnTo>
                    <a:lnTo>
                      <a:pt x="5929721" y="1448735"/>
                    </a:lnTo>
                    <a:lnTo>
                      <a:pt x="5951148" y="1406881"/>
                    </a:lnTo>
                    <a:cubicBezTo>
                      <a:pt x="6110030" y="1145396"/>
                      <a:pt x="6397563" y="970726"/>
                      <a:pt x="6725892" y="970726"/>
                    </a:cubicBezTo>
                    <a:cubicBezTo>
                      <a:pt x="7007317" y="970726"/>
                      <a:pt x="7258770" y="1099055"/>
                      <a:pt x="7424924" y="1300388"/>
                    </a:cubicBezTo>
                    <a:lnTo>
                      <a:pt x="7465610" y="1357615"/>
                    </a:lnTo>
                    <a:lnTo>
                      <a:pt x="7473843" y="1342446"/>
                    </a:lnTo>
                    <a:cubicBezTo>
                      <a:pt x="7551176" y="1227979"/>
                      <a:pt x="7682138" y="1152719"/>
                      <a:pt x="7830678" y="1152719"/>
                    </a:cubicBezTo>
                    <a:cubicBezTo>
                      <a:pt x="7949510" y="1152719"/>
                      <a:pt x="8057092" y="1200885"/>
                      <a:pt x="8134966" y="1278759"/>
                    </a:cubicBezTo>
                    <a:lnTo>
                      <a:pt x="8179874" y="1333188"/>
                    </a:lnTo>
                    <a:lnTo>
                      <a:pt x="8221201" y="1335275"/>
                    </a:lnTo>
                    <a:cubicBezTo>
                      <a:pt x="8296358" y="1342907"/>
                      <a:pt x="8368212" y="1361707"/>
                      <a:pt x="8435080" y="1389990"/>
                    </a:cubicBezTo>
                    <a:lnTo>
                      <a:pt x="8490566" y="1420107"/>
                    </a:lnTo>
                    <a:lnTo>
                      <a:pt x="8522884" y="1315998"/>
                    </a:lnTo>
                    <a:cubicBezTo>
                      <a:pt x="8636014" y="1048527"/>
                      <a:pt x="8900859" y="860852"/>
                      <a:pt x="9209539" y="860852"/>
                    </a:cubicBezTo>
                    <a:cubicBezTo>
                      <a:pt x="9260986" y="860852"/>
                      <a:pt x="9311215" y="866065"/>
                      <a:pt x="9359726" y="875992"/>
                    </a:cubicBezTo>
                    <a:lnTo>
                      <a:pt x="9424992" y="896252"/>
                    </a:lnTo>
                    <a:lnTo>
                      <a:pt x="9466540" y="762407"/>
                    </a:lnTo>
                    <a:cubicBezTo>
                      <a:pt x="9579670" y="494936"/>
                      <a:pt x="9844515" y="307261"/>
                      <a:pt x="10153195" y="307261"/>
                    </a:cubicBezTo>
                    <a:cubicBezTo>
                      <a:pt x="10191780" y="307261"/>
                      <a:pt x="10229680" y="310194"/>
                      <a:pt x="10266684" y="315848"/>
                    </a:cubicBezTo>
                    <a:lnTo>
                      <a:pt x="10340743" y="332916"/>
                    </a:lnTo>
                    <a:lnTo>
                      <a:pt x="10351317" y="298852"/>
                    </a:lnTo>
                    <a:cubicBezTo>
                      <a:pt x="10416644" y="144401"/>
                      <a:pt x="10569580" y="36027"/>
                      <a:pt x="10747828" y="36027"/>
                    </a:cubicBezTo>
                    <a:cubicBezTo>
                      <a:pt x="10896368" y="36027"/>
                      <a:pt x="11027330" y="111287"/>
                      <a:pt x="11104663" y="225754"/>
                    </a:cubicBezTo>
                    <a:lnTo>
                      <a:pt x="11133959" y="279728"/>
                    </a:lnTo>
                    <a:lnTo>
                      <a:pt x="11182194" y="230328"/>
                    </a:lnTo>
                    <a:cubicBezTo>
                      <a:pt x="11339646" y="87221"/>
                      <a:pt x="11548806" y="0"/>
                      <a:pt x="117783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6644" y="2941608"/>
                <a:ext cx="2165726" cy="2241171"/>
              </a:xfrm>
              <a:prstGeom prst="rect">
                <a:avLst/>
              </a:prstGeom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3666" y="4419928"/>
                <a:ext cx="809770" cy="809770"/>
              </a:xfrm>
              <a:prstGeom prst="rect">
                <a:avLst/>
              </a:prstGeom>
            </p:spPr>
          </p:pic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1041" y="3865302"/>
                <a:ext cx="1364396" cy="1364396"/>
              </a:xfrm>
              <a:prstGeom prst="rect">
                <a:avLst/>
              </a:prstGeom>
            </p:spPr>
          </p:pic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2055" y="3586964"/>
                <a:ext cx="1331064" cy="1798033"/>
              </a:xfrm>
              <a:prstGeom prst="rect">
                <a:avLst/>
              </a:prstGeom>
            </p:spPr>
          </p:pic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1408" y="3783025"/>
                <a:ext cx="1551201" cy="1551201"/>
              </a:xfrm>
              <a:prstGeom prst="rect">
                <a:avLst/>
              </a:prstGeom>
            </p:spPr>
          </p:pic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70141" y="3227945"/>
                <a:ext cx="1498101" cy="2123211"/>
              </a:xfrm>
              <a:prstGeom prst="rect">
                <a:avLst/>
              </a:prstGeom>
            </p:spPr>
          </p:pic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9681" y="4028536"/>
                <a:ext cx="1176120" cy="1176120"/>
              </a:xfrm>
              <a:prstGeom prst="rect">
                <a:avLst/>
              </a:prstGeom>
            </p:spPr>
          </p:pic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7496" y="3896865"/>
                <a:ext cx="1353595" cy="1353595"/>
              </a:xfrm>
              <a:prstGeom prst="rect">
                <a:avLst/>
              </a:prstGeom>
            </p:spPr>
          </p:pic>
        </p:grpSp>
        <p:sp>
          <p:nvSpPr>
            <p:cNvPr id="3" name="직사각형 2"/>
            <p:cNvSpPr/>
            <p:nvPr/>
          </p:nvSpPr>
          <p:spPr>
            <a:xfrm>
              <a:off x="3950898" y="3915834"/>
              <a:ext cx="5098210" cy="147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10"/>
          <a:srcRect l="6495" t="80216" r="61034" b="12054"/>
          <a:stretch/>
        </p:blipFill>
        <p:spPr>
          <a:xfrm>
            <a:off x="1019906" y="2273622"/>
            <a:ext cx="6532686" cy="93488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02412" y="341223"/>
            <a:ext cx="645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/>
              </a:rPr>
              <a:t>모델링 </a:t>
            </a:r>
            <a:r>
              <a:rPr lang="en-US" altLang="ko-KR" sz="1600" b="1" dirty="0" smtClean="0">
                <a:solidFill>
                  <a:schemeClr val="bg1"/>
                </a:solidFill>
                <a:latin typeface="Calibri" panose="020F0502020204030204"/>
              </a:rPr>
              <a:t>–  </a:t>
            </a:r>
            <a:r>
              <a:rPr lang="ko-KR" altLang="en-US" sz="1600" b="1" dirty="0" smtClean="0">
                <a:solidFill>
                  <a:schemeClr val="bg1"/>
                </a:solidFill>
                <a:latin typeface="Calibri" panose="020F0502020204030204"/>
              </a:rPr>
              <a:t>모델 컴파일</a:t>
            </a:r>
            <a:endParaRPr lang="ko-KR" altLang="en-US" sz="16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604" y="1716701"/>
            <a:ext cx="28048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smtClean="0"/>
              <a:t>Optimizer </a:t>
            </a:r>
            <a:r>
              <a:rPr lang="en-US" altLang="ko-KR" sz="1300" dirty="0"/>
              <a:t>: RmsProp </a:t>
            </a:r>
            <a:r>
              <a:rPr lang="en-US" altLang="ko-KR" sz="1300" dirty="0">
                <a:sym typeface="Wingdings" panose="05000000000000000000" pitchFamily="2" charset="2"/>
              </a:rPr>
              <a:t> adam</a:t>
            </a:r>
            <a:endParaRPr lang="ko-KR" altLang="en-US" sz="13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1"/>
          <a:srcRect l="6392" t="60980" r="50774" b="26963"/>
          <a:stretch/>
        </p:blipFill>
        <p:spPr>
          <a:xfrm>
            <a:off x="1055080" y="4331290"/>
            <a:ext cx="7130558" cy="125446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23536" y="3873747"/>
            <a:ext cx="32001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smtClean="0"/>
              <a:t>모델 평가 방법 </a:t>
            </a:r>
            <a:r>
              <a:rPr lang="en-US" altLang="ko-KR" sz="1300" dirty="0" smtClean="0"/>
              <a:t>: accuracy </a:t>
            </a:r>
            <a:r>
              <a:rPr lang="en-US" altLang="ko-KR" sz="1300" dirty="0" smtClean="0">
                <a:sym typeface="Wingdings" panose="05000000000000000000" pitchFamily="2" charset="2"/>
              </a:rPr>
              <a:t> top3 </a:t>
            </a:r>
            <a:r>
              <a:rPr lang="en-US" altLang="ko-KR" sz="1300" dirty="0" smtClean="0"/>
              <a:t> 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2966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510</Words>
  <Application>Microsoft Office PowerPoint</Application>
  <PresentationFormat>와이드스크린</PresentationFormat>
  <Paragraphs>95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Windows 사용자</cp:lastModifiedBy>
  <cp:revision>62</cp:revision>
  <dcterms:created xsi:type="dcterms:W3CDTF">2016-04-27T10:47:32Z</dcterms:created>
  <dcterms:modified xsi:type="dcterms:W3CDTF">2020-06-18T03:06:53Z</dcterms:modified>
</cp:coreProperties>
</file>