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ZIE JUNG" userId="4c4babab505e2a48" providerId="LiveId" clId="{3315D467-3147-4933-A1BB-E4E75DD22B76}"/>
    <pc:docChg chg="modSld">
      <pc:chgData name="SUZIE JUNG" userId="4c4babab505e2a48" providerId="LiveId" clId="{3315D467-3147-4933-A1BB-E4E75DD22B76}" dt="2018-11-18T12:38:00.644" v="19" actId="20577"/>
      <pc:docMkLst>
        <pc:docMk/>
      </pc:docMkLst>
      <pc:sldChg chg="modSp">
        <pc:chgData name="SUZIE JUNG" userId="4c4babab505e2a48" providerId="LiveId" clId="{3315D467-3147-4933-A1BB-E4E75DD22B76}" dt="2018-11-18T12:38:00.644" v="19" actId="20577"/>
        <pc:sldMkLst>
          <pc:docMk/>
          <pc:sldMk cId="1401749748" sldId="256"/>
        </pc:sldMkLst>
        <pc:spChg chg="mod">
          <ac:chgData name="SUZIE JUNG" userId="4c4babab505e2a48" providerId="LiveId" clId="{3315D467-3147-4933-A1BB-E4E75DD22B76}" dt="2018-11-18T12:38:00.644" v="19" actId="20577"/>
          <ac:spMkLst>
            <pc:docMk/>
            <pc:sldMk cId="1401749748" sldId="256"/>
            <ac:spMk id="3" creationId="{FDA5A931-225C-488A-B464-2BFA9D12C4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10A7F-6349-442F-8754-C9E121756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00D28B-7328-435D-8D1C-BFF766DE3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445CE-EF9E-4124-A8D3-565A5034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6EC-6D35-45F7-BE92-B419FE6B11A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D38B24-796F-4A70-8633-8C5E96BA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6852CF-6C9C-4B21-8C64-4D6A6573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655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002F4-AF4A-425B-876E-A447B75F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0C5F36-41B4-4C39-B886-69454FB9B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229B3-3925-4340-AE5E-97F2FFB1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6EC-6D35-45F7-BE92-B419FE6B11A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0A264C-1750-4064-9319-6225F4EF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35B5A-AC7F-4091-A10D-015B61C0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96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971E0B-0F17-4A24-8D54-1F4013CFB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6B788D-F984-4FDB-AFD3-36E9A3EB5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76E9D5-7A43-4E1E-BCCF-47201216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6EC-6D35-45F7-BE92-B419FE6B11A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1458ED-450B-41D1-9FB8-9C4111BB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9D429-92FC-4E10-895F-192E46A0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7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0A93C-14C1-498D-8C35-6123C7F3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EC68A-FA68-4259-8FE6-4AD5EDD6C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5B213-9639-43F2-88E8-9CA028B9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6EC-6D35-45F7-BE92-B419FE6B11A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8EC226-5DB4-4608-A219-2DD127AF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D8989-609A-4D8C-A7BA-58C05A28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74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07615-B123-4873-93D0-07F99711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BF7882-11C0-4D2D-8D26-32E54B1DD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6F7934-F2D4-42AB-BEC4-4DD0AA9D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6EC-6D35-45F7-BE92-B419FE6B11A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8B5E1A-50EE-4EDD-9F63-44FF2840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62F86-1E29-4483-9CFC-CDC02AF0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3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C5AE2-4CC5-4666-9451-CEF371C1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A45D0-37D1-4DBA-96B6-5DCD86D27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98C469-C30E-4C29-A653-FBC2B7E3A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CEF9EC-69E3-4E75-A0E4-3B237C25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6EC-6D35-45F7-BE92-B419FE6B11A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31A687-0B9F-40FA-9B90-D2BDB9056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0D2881-8189-4B62-8344-146E0DF9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14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BDE5C-D0FD-4B65-A320-AB1F86B5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E3726D-44AA-49E3-BA0B-8F41683BD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17BFA9-3518-4C5F-9722-A216D02E9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D78437-1A21-4279-A3DC-B84DA1557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1F9C5A-DF60-4B75-A1F2-E9751B1E7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D07D0C-8B3F-4788-B22C-E6F95AB3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6EC-6D35-45F7-BE92-B419FE6B11A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65EFC8-75D2-42FB-988B-AC89CE3D2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9E8D0A-C315-4BFA-90B7-A3D7216B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42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0D32F-27AD-4415-AC4B-72406818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E5D032-7351-4EBD-A6F1-0C71D8FB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6EC-6D35-45F7-BE92-B419FE6B11A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FDB0B0-DB6E-4BFC-B689-6283C4B0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33B23F-0C09-402C-A490-17FAF8E82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13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DE6C55-CF8C-46AB-832F-169A4388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6EC-6D35-45F7-BE92-B419FE6B11A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564EF3-9D74-46B0-A504-5853EE67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70093A-6D97-4BF3-9434-61935195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87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52AF7-8226-4A41-B5FD-D752C8A2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AF3BB1-A413-4D21-9C49-711B13DDF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43D957-052C-4E70-B055-55F3EC05F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148E84-9635-4207-AE5B-8AA9A8D6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6EC-6D35-45F7-BE92-B419FE6B11A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022554-A908-45F3-BEB7-FD480075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AD599C-25C3-43A2-ABB6-60E4AF30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43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70EA2-732B-4B4C-8DC2-A4906C6FE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C0953D-4B57-4072-90B1-6BD2ACFC5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BB4F1F-7C3D-45D7-806A-D8AA00026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A0EA2-8835-4D39-8EA5-019EC5DA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66EC-6D35-45F7-BE92-B419FE6B11A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034254-F41E-49DD-96AC-DD698291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1BF5C5-6DF0-46F1-8764-ACFCB6FF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93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C8149C-CECB-4D5C-9D9D-B9840A847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33A8CF-C8FB-49B9-B65E-984ACBB27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6F7963-FE20-4426-B4CE-8D110D40B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766EC-6D35-45F7-BE92-B419FE6B11A7}" type="datetimeFigureOut">
              <a:rPr lang="ko-KR" altLang="en-US" smtClean="0"/>
              <a:t>2018-11-18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27EDB-69CE-45CC-84E7-E5293F4A6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A6B433-5C0C-472C-BB67-5A19A3C61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66433-861A-4AD5-88EA-40C2E4C04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75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wireshark.org/download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1A5BF-EECB-4EC6-9E77-D2FD2885D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Installation of Wireshark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A5A931-225C-488A-B464-2BFA9D12C4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Signed </a:t>
            </a:r>
            <a:r>
              <a:rPr lang="en-US" altLang="ko-KR"/>
              <a:t>by Member_2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1749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9CE51-B6E9-432A-BF4F-74BF392F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 of Wireshark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40206-0404-4E2B-8519-9AA81F93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설치가 완료되면 </a:t>
            </a:r>
            <a:r>
              <a:rPr lang="en-US" altLang="ko-KR" dirty="0"/>
              <a:t>next</a:t>
            </a:r>
            <a:r>
              <a:rPr lang="ko-KR" altLang="en-US" dirty="0"/>
              <a:t>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716044-8102-4ED8-B056-5006962F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B37C60-F3FC-4B18-B08E-529F863A8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9398686-D0F7-4258-9981-17AD470A8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F44C5E-0E4F-4E11-B6ED-4FD17E442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93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9CE51-B6E9-432A-BF4F-74BF392F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 of Wireshark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40206-0404-4E2B-8519-9AA81F93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끗</a:t>
            </a:r>
            <a:r>
              <a:rPr lang="en-US" altLang="ko-KR" dirty="0"/>
              <a:t>~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716044-8102-4ED8-B056-5006962F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B37C60-F3FC-4B18-B08E-529F863A8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CA2AB79-996C-4965-86FE-ECDD10B49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1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3FDDD-428F-4608-8DE7-FA2B500B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Installtaion</a:t>
            </a:r>
            <a:r>
              <a:rPr lang="en-US" altLang="ko-KR" dirty="0"/>
              <a:t> of Wireshark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6F14B-7B0E-41BB-998A-2885B692C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https://www.wireshark.org/download.html</a:t>
            </a:r>
            <a:r>
              <a:rPr lang="en-US" altLang="ko-KR" dirty="0"/>
              <a:t> </a:t>
            </a:r>
            <a:r>
              <a:rPr lang="ko-KR" altLang="en-US" dirty="0"/>
              <a:t>접속하여 자신에게 맞는 릴리즈 버전으로 </a:t>
            </a:r>
            <a:r>
              <a:rPr lang="en-US" altLang="ko-KR" dirty="0"/>
              <a:t>setup</a:t>
            </a:r>
            <a:r>
              <a:rPr lang="ko-KR" altLang="en-US" dirty="0"/>
              <a:t>파일을 다운로드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D0B3E2-1DC8-41C6-8E88-13614EFCB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37" y="2715221"/>
            <a:ext cx="7477125" cy="40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8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6C337-BF08-49D0-9701-0B260814A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Installtaion</a:t>
            </a:r>
            <a:r>
              <a:rPr lang="en-US" altLang="ko-KR" dirty="0"/>
              <a:t> of Wireshark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B4EBD-A83B-4DFC-AD20-AF906C088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다운로드 받은 후 설치파일을 실행</a:t>
            </a:r>
            <a:r>
              <a:rPr lang="en-US" altLang="ko-KR" dirty="0"/>
              <a:t>, next </a:t>
            </a:r>
            <a:r>
              <a:rPr lang="ko-KR" altLang="en-US" dirty="0"/>
              <a:t>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05B9A2-9DB6-4F12-87E3-D605E2C00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6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9CE51-B6E9-432A-BF4F-74BF392F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 of Wireshark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40206-0404-4E2B-8519-9AA81F93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Agree </a:t>
            </a:r>
            <a:r>
              <a:rPr lang="ko-KR" altLang="en-US" dirty="0"/>
              <a:t>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716044-8102-4ED8-B056-5006962F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B37C60-F3FC-4B18-B08E-529F863A8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4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9CE51-B6E9-432A-BF4F-74BF392F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 of Wireshark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40206-0404-4E2B-8519-9AA81F93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아무것도 건들지 않고 </a:t>
            </a:r>
            <a:r>
              <a:rPr lang="en-US" altLang="ko-KR" dirty="0"/>
              <a:t>next </a:t>
            </a:r>
            <a:r>
              <a:rPr lang="ko-KR" altLang="en-US" dirty="0"/>
              <a:t>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716044-8102-4ED8-B056-5006962F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B37C60-F3FC-4B18-B08E-529F863A8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2FC4E7B-80F7-4A2D-876A-25C8B934F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693" y="2301344"/>
            <a:ext cx="5662613" cy="44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1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9CE51-B6E9-432A-BF4F-74BF392F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 of Wireshark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40206-0404-4E2B-8519-9AA81F93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Shortcut(</a:t>
            </a:r>
            <a:r>
              <a:rPr lang="ko-KR" altLang="en-US" dirty="0"/>
              <a:t>바로가기</a:t>
            </a:r>
            <a:r>
              <a:rPr lang="en-US" altLang="ko-KR" dirty="0"/>
              <a:t>) </a:t>
            </a:r>
            <a:r>
              <a:rPr lang="ko-KR" altLang="en-US" dirty="0"/>
              <a:t>설정만 원하는 옵션 체크 후 </a:t>
            </a:r>
            <a:r>
              <a:rPr lang="en-US" altLang="ko-KR" dirty="0"/>
              <a:t>next </a:t>
            </a:r>
            <a:r>
              <a:rPr lang="ko-KR" altLang="en-US" dirty="0"/>
              <a:t>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716044-8102-4ED8-B056-5006962F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B37C60-F3FC-4B18-B08E-529F863A8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7B9C4E3-EDA6-4D3C-A80C-3D03DF655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0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9CE51-B6E9-432A-BF4F-74BF392F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 of Wireshark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40206-0404-4E2B-8519-9AA81F93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 디렉토리 설정 후 </a:t>
            </a:r>
            <a:r>
              <a:rPr lang="en-US" altLang="ko-KR" dirty="0"/>
              <a:t>next</a:t>
            </a:r>
            <a:r>
              <a:rPr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716044-8102-4ED8-B056-5006962F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B37C60-F3FC-4B18-B08E-529F863A8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3DE3B71-ACEE-49E7-8E8C-C1A2BCC05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3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9CE51-B6E9-432A-BF4F-74BF392F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 of Wireshark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40206-0404-4E2B-8519-9AA81F93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아무것도 건들지 않고 </a:t>
            </a:r>
            <a:r>
              <a:rPr lang="en-US" altLang="ko-KR" dirty="0"/>
              <a:t>next </a:t>
            </a:r>
            <a:r>
              <a:rPr lang="ko-KR" altLang="en-US" dirty="0"/>
              <a:t>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716044-8102-4ED8-B056-5006962F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B37C60-F3FC-4B18-B08E-529F863A8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C3733D8-78E8-4B01-9CD6-47FFADE3E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7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9CE51-B6E9-432A-BF4F-74BF392F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 of Wireshark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40206-0404-4E2B-8519-9AA81F93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아무것도 건들지 않고 </a:t>
            </a:r>
            <a:r>
              <a:rPr lang="en-US" altLang="ko-KR" dirty="0"/>
              <a:t>Install </a:t>
            </a:r>
            <a:r>
              <a:rPr lang="ko-KR" altLang="en-US" dirty="0"/>
              <a:t>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716044-8102-4ED8-B056-5006962F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B37C60-F3FC-4B18-B08E-529F863A8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BB9B5D6-B876-40E1-B063-8B2846502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693" y="2301345"/>
            <a:ext cx="5662613" cy="44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6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105</Words>
  <Application>Microsoft Office PowerPoint</Application>
  <PresentationFormat>와이드스크린</PresentationFormat>
  <Paragraphs>22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Installation of Wireshark</vt:lpstr>
      <vt:lpstr>Installtaion of Wireshark</vt:lpstr>
      <vt:lpstr>Installtaion of Wireshark</vt:lpstr>
      <vt:lpstr>Installation of Wireshark</vt:lpstr>
      <vt:lpstr>Installation of Wireshark</vt:lpstr>
      <vt:lpstr>Installation of Wireshark</vt:lpstr>
      <vt:lpstr>Installation of Wireshark</vt:lpstr>
      <vt:lpstr>Installation of Wireshark</vt:lpstr>
      <vt:lpstr>Installation of Wireshark</vt:lpstr>
      <vt:lpstr>Installation of Wireshark</vt:lpstr>
      <vt:lpstr>Installation of Wireshark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of Wireshark</dc:title>
  <dc:creator>user</dc:creator>
  <cp:lastModifiedBy>SUZIE JUNG</cp:lastModifiedBy>
  <cp:revision>4</cp:revision>
  <dcterms:created xsi:type="dcterms:W3CDTF">2018-11-15T07:08:49Z</dcterms:created>
  <dcterms:modified xsi:type="dcterms:W3CDTF">2018-11-18T12:38:04Z</dcterms:modified>
</cp:coreProperties>
</file>