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10A7F-6349-442F-8754-C9E121756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00D28B-7328-435D-8D1C-BFF766DE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445CE-EF9E-4124-A8D3-565A5034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38B24-796F-4A70-8633-8C5E96BA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852CF-6C9C-4B21-8C64-4D6A657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002F4-AF4A-425B-876E-A447B75F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C5F36-41B4-4C39-B886-69454FB9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29B3-3925-4340-AE5E-97F2FFB1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A264C-1750-4064-9319-6225F4EF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5B5A-AC7F-4091-A10D-015B61C0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71E0B-0F17-4A24-8D54-1F4013CFB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788D-F984-4FDB-AFD3-36E9A3EB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6E9D5-7A43-4E1E-BCCF-4720121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458ED-450B-41D1-9FB8-9C4111BB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9D429-92FC-4E10-895F-192E46A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0A93C-14C1-498D-8C35-6123C7F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EC68A-FA68-4259-8FE6-4AD5EDD6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5B213-9639-43F2-88E8-9CA028B9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EC226-5DB4-4608-A219-2DD127AF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D8989-609A-4D8C-A7BA-58C05A28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615-B123-4873-93D0-07F99711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F7882-11C0-4D2D-8D26-32E54B1D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F7934-F2D4-42AB-BEC4-4DD0AA9D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B5E1A-50EE-4EDD-9F63-44FF2840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62F86-1E29-4483-9CFC-CDC02AF0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C5AE2-4CC5-4666-9451-CEF371C1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A45D0-37D1-4DBA-96B6-5DCD86D2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8C469-C30E-4C29-A653-FBC2B7E3A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EF9EC-69E3-4E75-A0E4-3B237C25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1A687-0B9F-40FA-9B90-D2BDB905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D2881-8189-4B62-8344-146E0DF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BDE5C-D0FD-4B65-A320-AB1F86B5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3726D-44AA-49E3-BA0B-8F41683B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7BFA9-3518-4C5F-9722-A216D02E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D78437-1A21-4279-A3DC-B84DA155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F9C5A-DF60-4B75-A1F2-E9751B1E7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07D0C-8B3F-4788-B22C-E6F95AB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5EFC8-75D2-42FB-988B-AC89CE3D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E8D0A-C315-4BFA-90B7-A3D7216B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2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0D32F-27AD-4415-AC4B-72406818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E5D032-7351-4EBD-A6F1-0C71D8FB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DB0B0-DB6E-4BFC-B689-6283C4B0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3B23F-0C09-402C-A490-17FAF8E8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3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E6C55-CF8C-46AB-832F-169A438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64EF3-9D74-46B0-A504-5853EE67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0093A-6D97-4BF3-9434-61935195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52AF7-8226-4A41-B5FD-D752C8A2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F3BB1-A413-4D21-9C49-711B13DD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3D957-052C-4E70-B055-55F3EC05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48E84-9635-4207-AE5B-8AA9A8D6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22554-A908-45F3-BEB7-FD480075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D599C-25C3-43A2-ABB6-60E4AF3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3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70EA2-732B-4B4C-8DC2-A4906C6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C0953D-4B57-4072-90B1-6BD2ACFC5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B4F1F-7C3D-45D7-806A-D8AA0002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A0EA2-8835-4D39-8EA5-019EC5DA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34254-F41E-49DD-96AC-DD698291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BF5C5-6DF0-46F1-8764-ACFCB6FF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3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8149C-CECB-4D5C-9D9D-B9840A84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A8CF-C8FB-49B9-B65E-984ACBB2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F7963-FE20-4426-B4CE-8D110D40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66EC-6D35-45F7-BE92-B419FE6B11A7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27EDB-69CE-45CC-84E7-E5293F4A6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6B433-5C0C-472C-BB67-5A19A3C6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ireshark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1A5BF-EECB-4EC6-9E77-D2FD2885D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5A931-225C-488A-B464-2BFA9D12C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Signed by Leader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4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완료되면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398686-D0F7-4258-9981-17AD470A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F44C5E-0E4F-4E11-B6ED-4FD17E44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9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끗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A2AB79-996C-4965-86FE-ECDD10B4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3FDDD-428F-4608-8DE7-FA2B500B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Installtaion</a:t>
            </a:r>
            <a:r>
              <a:rPr lang="en-US" altLang="ko-KR" dirty="0"/>
              <a:t>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6F14B-7B0E-41BB-998A-2885B692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https://www.wireshark.org/download.html</a:t>
            </a:r>
            <a:r>
              <a:rPr lang="en-US" altLang="ko-KR" dirty="0"/>
              <a:t> </a:t>
            </a:r>
            <a:r>
              <a:rPr lang="ko-KR" altLang="en-US" dirty="0"/>
              <a:t>접속하여 자신에게 맞는 릴리즈 버전으로 </a:t>
            </a:r>
            <a:r>
              <a:rPr lang="en-US" altLang="ko-KR" dirty="0"/>
              <a:t>setup</a:t>
            </a:r>
            <a:r>
              <a:rPr lang="ko-KR" altLang="en-US" dirty="0"/>
              <a:t>파일을 다운로드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0B3E2-1DC8-41C6-8E88-13614EFC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715221"/>
            <a:ext cx="7477125" cy="40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6C337-BF08-49D0-9701-0B26081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Installtaion</a:t>
            </a:r>
            <a:r>
              <a:rPr lang="en-US" altLang="ko-KR" dirty="0"/>
              <a:t>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4EBD-A83B-4DFC-AD20-AF906C08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받은 후 설치파일을 실행</a:t>
            </a:r>
            <a:r>
              <a:rPr lang="en-US" altLang="ko-KR" dirty="0"/>
              <a:t>, 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5B9A2-9DB6-4F12-87E3-D605E2C0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Agree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C4E7B-80F7-4A2D-876A-25C8B934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4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Shortcut(</a:t>
            </a:r>
            <a:r>
              <a:rPr lang="ko-KR" altLang="en-US" dirty="0"/>
              <a:t>바로가기</a:t>
            </a:r>
            <a:r>
              <a:rPr lang="en-US" altLang="ko-KR" dirty="0"/>
              <a:t>) </a:t>
            </a:r>
            <a:r>
              <a:rPr lang="ko-KR" altLang="en-US" dirty="0"/>
              <a:t>설정만 원하는 옵션 체크 후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B9C4E3-EDA6-4D3C-A80C-3D03DF655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디렉토리 설정 후 </a:t>
            </a:r>
            <a:r>
              <a:rPr lang="en-US" altLang="ko-KR" dirty="0"/>
              <a:t>next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DE3B71-ACEE-49E7-8E8C-C1A2BCC0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3733D8-78E8-4B01-9CD6-47FFADE3E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Install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B9B5D6-B876-40E1-B063-8B284650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</Words>
  <Application>Microsoft Office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Installation of Wireshark</vt:lpstr>
      <vt:lpstr>Installtaion of Wireshark</vt:lpstr>
      <vt:lpstr>Installtaion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Wireshark</dc:title>
  <dc:creator>user</dc:creator>
  <cp:lastModifiedBy>user</cp:lastModifiedBy>
  <cp:revision>3</cp:revision>
  <dcterms:created xsi:type="dcterms:W3CDTF">2018-11-15T07:08:49Z</dcterms:created>
  <dcterms:modified xsi:type="dcterms:W3CDTF">2018-11-15T07:22:28Z</dcterms:modified>
</cp:coreProperties>
</file>