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8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8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9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3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4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3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7294-83B2-4876-8B23-DB8C98D0F104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68DB-A9BB-4BF9-8ECF-ABD54E44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6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2071932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13800" dirty="0" smtClean="0"/>
              <a:t>动画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5609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00907" y="207193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9600" dirty="0" smtClean="0"/>
              <a:t>动画就是运动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379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64" y="2065459"/>
            <a:ext cx="6304571" cy="269997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300058" y="2180492"/>
            <a:ext cx="940777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马赛克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130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54901"/>
            <a:ext cx="9645162" cy="64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2071932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13800" dirty="0" smtClean="0"/>
              <a:t>动画帧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3473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3" y="2532184"/>
            <a:ext cx="2302315" cy="17260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70" y="2532403"/>
            <a:ext cx="2295524" cy="1723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66" y="2532184"/>
            <a:ext cx="2287228" cy="17232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66" y="2537640"/>
            <a:ext cx="2299081" cy="17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23" y="47478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2071932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13800" dirty="0" smtClean="0"/>
              <a:t>程序帧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427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14" y="1582616"/>
            <a:ext cx="6973436" cy="3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</Words>
  <Application>Microsoft Office PowerPoint</Application>
  <PresentationFormat>宽屏</PresentationFormat>
  <Paragraphs>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动画</vt:lpstr>
      <vt:lpstr>PowerPoint 演示文稿</vt:lpstr>
      <vt:lpstr>PowerPoint 演示文稿</vt:lpstr>
      <vt:lpstr>PowerPoint 演示文稿</vt:lpstr>
      <vt:lpstr>动画帧</vt:lpstr>
      <vt:lpstr>PowerPoint 演示文稿</vt:lpstr>
      <vt:lpstr>PowerPoint 演示文稿</vt:lpstr>
      <vt:lpstr>程序帧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</dc:title>
  <dc:creator>master</dc:creator>
  <cp:lastModifiedBy>master</cp:lastModifiedBy>
  <cp:revision>11</cp:revision>
  <dcterms:created xsi:type="dcterms:W3CDTF">2017-07-31T08:53:31Z</dcterms:created>
  <dcterms:modified xsi:type="dcterms:W3CDTF">2017-08-01T04:04:28Z</dcterms:modified>
</cp:coreProperties>
</file>