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DAF3-233B-4BC6-BDBD-11CB06F04443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8C2D-98B3-4137-8D24-19CD29D34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36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DAF3-233B-4BC6-BDBD-11CB06F04443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8C2D-98B3-4137-8D24-19CD29D34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33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DAF3-233B-4BC6-BDBD-11CB06F04443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8C2D-98B3-4137-8D24-19CD29D34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67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DAF3-233B-4BC6-BDBD-11CB06F04443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8C2D-98B3-4137-8D24-19CD29D34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16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DAF3-233B-4BC6-BDBD-11CB06F04443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8C2D-98B3-4137-8D24-19CD29D34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69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DAF3-233B-4BC6-BDBD-11CB06F04443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8C2D-98B3-4137-8D24-19CD29D34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10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DAF3-233B-4BC6-BDBD-11CB06F04443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8C2D-98B3-4137-8D24-19CD29D34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06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DAF3-233B-4BC6-BDBD-11CB06F04443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8C2D-98B3-4137-8D24-19CD29D34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37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DAF3-233B-4BC6-BDBD-11CB06F04443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8C2D-98B3-4137-8D24-19CD29D34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77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DAF3-233B-4BC6-BDBD-11CB06F04443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8C2D-98B3-4137-8D24-19CD29D34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49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DAF3-233B-4BC6-BDBD-11CB06F04443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8C2D-98B3-4137-8D24-19CD29D34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02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DAF3-233B-4BC6-BDBD-11CB06F04443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8C2D-98B3-4137-8D24-19CD29D34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18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80039" y="2054347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11500" dirty="0" smtClean="0"/>
              <a:t>速度向量</a:t>
            </a:r>
            <a:endParaRPr lang="zh-CN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35285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右箭头 14"/>
          <p:cNvSpPr/>
          <p:nvPr/>
        </p:nvSpPr>
        <p:spPr>
          <a:xfrm>
            <a:off x="3481754" y="2602524"/>
            <a:ext cx="4659924" cy="254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481754" y="2730012"/>
            <a:ext cx="0" cy="104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3"/>
          </p:cNvCxnSpPr>
          <p:nvPr/>
        </p:nvCxnSpPr>
        <p:spPr>
          <a:xfrm>
            <a:off x="8141678" y="2730012"/>
            <a:ext cx="0" cy="1006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3481754" y="3604846"/>
            <a:ext cx="4659924" cy="2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380893" y="37762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大小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141678" y="22596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方向</a:t>
            </a:r>
          </a:p>
        </p:txBody>
      </p:sp>
    </p:spTree>
    <p:extLst>
      <p:ext uri="{BB962C8B-B14F-4D97-AF65-F5344CB8AC3E}">
        <p14:creationId xmlns:p14="http://schemas.microsoft.com/office/powerpoint/2010/main" val="46099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 rot="10800000">
            <a:off x="1837592" y="3182814"/>
            <a:ext cx="3130062" cy="202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7476392" y="3182815"/>
            <a:ext cx="3130062" cy="202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51456" y="3666392"/>
            <a:ext cx="1502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大小：</a:t>
            </a:r>
            <a:r>
              <a:rPr lang="en-US" altLang="zh-CN" dirty="0" smtClean="0"/>
              <a:t>200</a:t>
            </a:r>
          </a:p>
          <a:p>
            <a:r>
              <a:rPr lang="zh-CN" altLang="en-US" dirty="0" smtClean="0"/>
              <a:t>方向：</a:t>
            </a:r>
            <a:r>
              <a:rPr lang="en-US" altLang="zh-CN" dirty="0" smtClean="0"/>
              <a:t>180</a:t>
            </a:r>
            <a:r>
              <a:rPr lang="zh-CN" altLang="en-US" dirty="0" smtClean="0"/>
              <a:t>度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412084" y="3666391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大小：</a:t>
            </a:r>
            <a:r>
              <a:rPr lang="en-US" altLang="zh-CN" dirty="0" smtClean="0"/>
              <a:t>200</a:t>
            </a:r>
          </a:p>
          <a:p>
            <a:r>
              <a:rPr lang="zh-CN" altLang="en-US" dirty="0" smtClean="0"/>
              <a:t>方向：</a:t>
            </a:r>
            <a:r>
              <a:rPr lang="en-US" altLang="zh-CN" dirty="0" smtClean="0"/>
              <a:t>0</a:t>
            </a:r>
            <a:r>
              <a:rPr lang="zh-CN" altLang="en-US" dirty="0"/>
              <a:t>度</a:t>
            </a:r>
          </a:p>
        </p:txBody>
      </p:sp>
    </p:spTree>
    <p:extLst>
      <p:ext uri="{BB962C8B-B14F-4D97-AF65-F5344CB8AC3E}">
        <p14:creationId xmlns:p14="http://schemas.microsoft.com/office/powerpoint/2010/main" val="390933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837592" y="2725615"/>
            <a:ext cx="1239716" cy="12397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4" idx="6"/>
          </p:cNvCxnSpPr>
          <p:nvPr/>
        </p:nvCxnSpPr>
        <p:spPr>
          <a:xfrm flipV="1">
            <a:off x="3077308" y="3341077"/>
            <a:ext cx="1820007" cy="4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482205" y="2971745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轴方向</a:t>
            </a:r>
            <a:endParaRPr lang="en-US" altLang="zh-CN" dirty="0" smtClean="0"/>
          </a:p>
        </p:txBody>
      </p:sp>
      <p:sp>
        <p:nvSpPr>
          <p:cNvPr id="8" name="椭圆 7"/>
          <p:cNvSpPr/>
          <p:nvPr/>
        </p:nvSpPr>
        <p:spPr>
          <a:xfrm>
            <a:off x="6816968" y="2721219"/>
            <a:ext cx="1239716" cy="12397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8" idx="4"/>
          </p:cNvCxnSpPr>
          <p:nvPr/>
        </p:nvCxnSpPr>
        <p:spPr>
          <a:xfrm>
            <a:off x="7436826" y="3960935"/>
            <a:ext cx="0" cy="1252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930662" y="436098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r>
              <a:rPr lang="zh-CN" altLang="en-US" dirty="0" smtClean="0"/>
              <a:t>轴方向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11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速度向量的合成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397977" y="2347547"/>
            <a:ext cx="102870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4" idx="6"/>
          </p:cNvCxnSpPr>
          <p:nvPr/>
        </p:nvCxnSpPr>
        <p:spPr>
          <a:xfrm>
            <a:off x="2426677" y="2861897"/>
            <a:ext cx="1740877" cy="4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4"/>
          </p:cNvCxnSpPr>
          <p:nvPr/>
        </p:nvCxnSpPr>
        <p:spPr>
          <a:xfrm>
            <a:off x="1912327" y="3376247"/>
            <a:ext cx="13188" cy="1802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右箭头 9"/>
          <p:cNvSpPr/>
          <p:nvPr/>
        </p:nvSpPr>
        <p:spPr>
          <a:xfrm>
            <a:off x="3903785" y="3631223"/>
            <a:ext cx="2145323" cy="615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7552592" y="2637692"/>
            <a:ext cx="19694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7543800" y="2637692"/>
            <a:ext cx="0" cy="2118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9522069" y="2637692"/>
            <a:ext cx="0" cy="283112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543800" y="4756638"/>
            <a:ext cx="279595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7552592" y="2637692"/>
            <a:ext cx="1969477" cy="2118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9091246" y="224203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077808" y="43697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484577" y="320919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</a:t>
            </a:r>
            <a:r>
              <a:rPr lang="zh-CN" altLang="en-US" dirty="0"/>
              <a:t>合</a:t>
            </a:r>
          </a:p>
        </p:txBody>
      </p:sp>
    </p:spTree>
    <p:extLst>
      <p:ext uri="{BB962C8B-B14F-4D97-AF65-F5344CB8AC3E}">
        <p14:creationId xmlns:p14="http://schemas.microsoft.com/office/powerpoint/2010/main" val="190265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速度</a:t>
            </a:r>
            <a:r>
              <a:rPr lang="zh-CN" altLang="en-US" dirty="0"/>
              <a:t>向量</a:t>
            </a:r>
            <a:r>
              <a:rPr lang="zh-CN" altLang="en-US" dirty="0" smtClean="0"/>
              <a:t>的分解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4255477" y="3165231"/>
            <a:ext cx="3279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4809392" y="2242038"/>
            <a:ext cx="0" cy="1837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809392" y="3165231"/>
            <a:ext cx="2725615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655712" y="316523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30°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7535007" y="2593731"/>
            <a:ext cx="0" cy="291025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912577" y="4079631"/>
            <a:ext cx="49588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655712" y="2758897"/>
                <a:ext cx="986167" cy="389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 smtClean="0"/>
                  <a:t>Vx</a:t>
                </a:r>
                <a:r>
                  <a:rPr lang="en-US" altLang="zh-CN" dirty="0" smtClean="0"/>
                  <a:t> =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712" y="2758897"/>
                <a:ext cx="986167" cy="389979"/>
              </a:xfrm>
              <a:prstGeom prst="rect">
                <a:avLst/>
              </a:prstGeom>
              <a:blipFill>
                <a:blip r:embed="rId2"/>
                <a:stretch>
                  <a:fillRect l="-5556" t="-3125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/>
          <p:cNvSpPr txBox="1"/>
          <p:nvPr/>
        </p:nvSpPr>
        <p:spPr>
          <a:xfrm>
            <a:off x="6341155" y="339503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V=2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944043" y="3430204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Vy</a:t>
            </a:r>
            <a:r>
              <a:rPr lang="en-US" altLang="zh-CN" dirty="0" smtClean="0"/>
              <a:t> =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34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案例：箭头跟随鼠标运动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162" y="1690688"/>
            <a:ext cx="5715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速度向量的扩展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690688"/>
            <a:ext cx="5715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6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56</Words>
  <Application>Microsoft Office PowerPoint</Application>
  <PresentationFormat>宽屏</PresentationFormat>
  <Paragraphs>20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速度向量</vt:lpstr>
      <vt:lpstr>PowerPoint 演示文稿</vt:lpstr>
      <vt:lpstr>PowerPoint 演示文稿</vt:lpstr>
      <vt:lpstr>PowerPoint 演示文稿</vt:lpstr>
      <vt:lpstr>速度向量的合成</vt:lpstr>
      <vt:lpstr>速度向量的分解</vt:lpstr>
      <vt:lpstr>案例：箭头跟随鼠标运动</vt:lpstr>
      <vt:lpstr>速度向量的扩展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master</dc:creator>
  <cp:lastModifiedBy>master</cp:lastModifiedBy>
  <cp:revision>9</cp:revision>
  <dcterms:created xsi:type="dcterms:W3CDTF">2017-08-02T06:33:23Z</dcterms:created>
  <dcterms:modified xsi:type="dcterms:W3CDTF">2017-08-10T02:18:18Z</dcterms:modified>
</cp:coreProperties>
</file>