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C56E-B9D3-4D3F-A22C-DA4A2F543649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9BAC-4FDB-4E66-BA23-43348B324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86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C56E-B9D3-4D3F-A22C-DA4A2F543649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9BAC-4FDB-4E66-BA23-43348B324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74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C56E-B9D3-4D3F-A22C-DA4A2F543649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9BAC-4FDB-4E66-BA23-43348B324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36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C56E-B9D3-4D3F-A22C-DA4A2F543649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9BAC-4FDB-4E66-BA23-43348B324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18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C56E-B9D3-4D3F-A22C-DA4A2F543649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9BAC-4FDB-4E66-BA23-43348B324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02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C56E-B9D3-4D3F-A22C-DA4A2F543649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9BAC-4FDB-4E66-BA23-43348B324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31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C56E-B9D3-4D3F-A22C-DA4A2F543649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9BAC-4FDB-4E66-BA23-43348B324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84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C56E-B9D3-4D3F-A22C-DA4A2F543649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9BAC-4FDB-4E66-BA23-43348B324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9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C56E-B9D3-4D3F-A22C-DA4A2F543649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9BAC-4FDB-4E66-BA23-43348B324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64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C56E-B9D3-4D3F-A22C-DA4A2F543649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9BAC-4FDB-4E66-BA23-43348B324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9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C56E-B9D3-4D3F-A22C-DA4A2F543649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9BAC-4FDB-4E66-BA23-43348B324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92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5C56E-B9D3-4D3F-A22C-DA4A2F543649}" type="datetimeFigureOut">
              <a:rPr lang="zh-CN" altLang="en-US" smtClean="0"/>
              <a:t>2017/8/14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89BAC-4FDB-4E66-BA23-43348B324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45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88831" y="1975217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8000" dirty="0"/>
              <a:t>加速度</a:t>
            </a:r>
          </a:p>
        </p:txBody>
      </p:sp>
    </p:spTree>
    <p:extLst>
      <p:ext uri="{BB962C8B-B14F-4D97-AF65-F5344CB8AC3E}">
        <p14:creationId xmlns:p14="http://schemas.microsoft.com/office/powerpoint/2010/main" val="71951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019175"/>
            <a:ext cx="85725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/>
          <p:cNvCxnSpPr/>
          <p:nvPr/>
        </p:nvCxnSpPr>
        <p:spPr>
          <a:xfrm flipV="1">
            <a:off x="1503484" y="2145323"/>
            <a:ext cx="0" cy="2584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503484" y="4730262"/>
            <a:ext cx="31476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116623" y="1960657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521929" y="48797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1503484" y="3578469"/>
            <a:ext cx="279595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99702" y="339380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</a:t>
            </a:r>
            <a:r>
              <a:rPr lang="en-US" altLang="zh-CN" baseline="-25000" dirty="0" smtClean="0"/>
              <a:t>0</a:t>
            </a:r>
            <a:endParaRPr lang="zh-CN" altLang="en-US" baseline="-25000" dirty="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6957646" y="2145323"/>
            <a:ext cx="0" cy="2584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957646" y="4730262"/>
            <a:ext cx="31476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570785" y="1960657"/>
            <a:ext cx="29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976091" y="48797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6957646" y="3578469"/>
            <a:ext cx="2795954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453864" y="339380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</a:t>
            </a:r>
            <a:r>
              <a:rPr lang="en-US" altLang="zh-CN" baseline="-25000" dirty="0" smtClean="0"/>
              <a:t>0</a:t>
            </a:r>
            <a:endParaRPr lang="zh-CN" altLang="en-US" baseline="-25000" dirty="0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6957646" y="2470638"/>
            <a:ext cx="2722685" cy="110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9680331" y="2470638"/>
            <a:ext cx="0" cy="110783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8123829" y="3785033"/>
                <a:ext cx="5168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829" y="3785033"/>
                <a:ext cx="51680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10128491" y="3045069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491" y="3045069"/>
                <a:ext cx="4635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698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9569" y="26840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单</a:t>
            </a:r>
            <a:r>
              <a:rPr lang="zh-CN" altLang="en-US" dirty="0" smtClean="0"/>
              <a:t>轴上的加速度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711" y="1690688"/>
            <a:ext cx="7058025" cy="4410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50831" y="3253153"/>
            <a:ext cx="1443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X += </a:t>
            </a:r>
            <a:r>
              <a:rPr lang="en-US" altLang="zh-CN" sz="2800" dirty="0" err="1" smtClean="0"/>
              <a:t>Vx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2250831" y="4132384"/>
            <a:ext cx="1415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Vx</a:t>
            </a:r>
            <a:r>
              <a:rPr lang="en-US" altLang="zh-CN" sz="2800" dirty="0" smtClean="0"/>
              <a:t> += a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4075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693" y="365099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任意方向上的加速度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098837" y="5612029"/>
            <a:ext cx="374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让小球以</a:t>
            </a:r>
            <a:r>
              <a:rPr lang="en-US" altLang="zh-CN" dirty="0" smtClean="0"/>
              <a:t>30°</a:t>
            </a:r>
            <a:r>
              <a:rPr lang="zh-CN" altLang="en-US" dirty="0" smtClean="0"/>
              <a:t>的方向，匀加速运动。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4255477" y="2136530"/>
            <a:ext cx="40972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255477" y="2136530"/>
            <a:ext cx="0" cy="2839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255477" y="2136529"/>
            <a:ext cx="2532185" cy="820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954716" y="27721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4255477" y="2956780"/>
            <a:ext cx="253218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787662" y="2136529"/>
            <a:ext cx="0" cy="82025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088609" y="2136528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30°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5284177" y="3033346"/>
            <a:ext cx="237392" cy="729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954716" y="2591900"/>
            <a:ext cx="1397976" cy="151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284177" y="3808283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cos(30) * a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8519745" y="259190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sin(30) *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116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重力加速度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504950"/>
            <a:ext cx="5715000" cy="502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50</Words>
  <Application>Microsoft Office PowerPoint</Application>
  <PresentationFormat>宽屏</PresentationFormat>
  <Paragraphs>19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主题​​</vt:lpstr>
      <vt:lpstr>加速度</vt:lpstr>
      <vt:lpstr>PowerPoint 演示文稿</vt:lpstr>
      <vt:lpstr>PowerPoint 演示文稿</vt:lpstr>
      <vt:lpstr>单轴上的加速度</vt:lpstr>
      <vt:lpstr>任意方向上的加速度</vt:lpstr>
      <vt:lpstr>重力加速度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加速度</dc:title>
  <dc:creator>master</dc:creator>
  <cp:lastModifiedBy>master</cp:lastModifiedBy>
  <cp:revision>7</cp:revision>
  <dcterms:created xsi:type="dcterms:W3CDTF">2017-08-09T10:08:06Z</dcterms:created>
  <dcterms:modified xsi:type="dcterms:W3CDTF">2017-08-14T08:02:28Z</dcterms:modified>
</cp:coreProperties>
</file>