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CD72-97FD-446F-B868-1161DC4A275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A0A3-0530-4BE4-8855-A6833BD9C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15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CD72-97FD-446F-B868-1161DC4A275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A0A3-0530-4BE4-8855-A6833BD9C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1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CD72-97FD-446F-B868-1161DC4A275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A0A3-0530-4BE4-8855-A6833BD9C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62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CD72-97FD-446F-B868-1161DC4A275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A0A3-0530-4BE4-8855-A6833BD9C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3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CD72-97FD-446F-B868-1161DC4A275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A0A3-0530-4BE4-8855-A6833BD9C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9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CD72-97FD-446F-B868-1161DC4A275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A0A3-0530-4BE4-8855-A6833BD9C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CD72-97FD-446F-B868-1161DC4A275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A0A3-0530-4BE4-8855-A6833BD9C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5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CD72-97FD-446F-B868-1161DC4A275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A0A3-0530-4BE4-8855-A6833BD9C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CD72-97FD-446F-B868-1161DC4A275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A0A3-0530-4BE4-8855-A6833BD9C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0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CD72-97FD-446F-B868-1161DC4A275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A0A3-0530-4BE4-8855-A6833BD9C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CD72-97FD-446F-B868-1161DC4A275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A0A3-0530-4BE4-8855-A6833BD9C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3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CD72-97FD-446F-B868-1161DC4A2751}" type="datetimeFigureOut">
              <a:rPr lang="zh-CN" altLang="en-US" smtClean="0"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BA0A3-0530-4BE4-8855-A6833BD9C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2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C44CF8-6186-40B5-85F5-1493611E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45" y="693668"/>
            <a:ext cx="7349780" cy="51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5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8831" y="2071932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13800" dirty="0"/>
              <a:t>摩擦力</a:t>
            </a:r>
          </a:p>
        </p:txBody>
      </p:sp>
    </p:spTree>
    <p:extLst>
      <p:ext uri="{BB962C8B-B14F-4D97-AF65-F5344CB8AC3E}">
        <p14:creationId xmlns:p14="http://schemas.microsoft.com/office/powerpoint/2010/main" val="399803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5DA05-9A89-46AF-A2B3-D5C11BF6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模拟两种摩擦力的方法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0ED57-AC90-428A-873D-0C62032EA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正确方法： </a:t>
            </a:r>
            <a:br>
              <a:rPr lang="en-US" altLang="zh-CN" dirty="0"/>
            </a:br>
            <a:r>
              <a:rPr lang="en-US" altLang="zh-CN" dirty="0" err="1"/>
              <a:t>const</a:t>
            </a:r>
            <a:r>
              <a:rPr lang="en-US" altLang="zh-CN" dirty="0"/>
              <a:t> friction = 0.1;  speed = speed &gt; friction ? Speed – friction : 0;</a:t>
            </a:r>
          </a:p>
          <a:p>
            <a:endParaRPr lang="en-US" altLang="zh-CN" dirty="0"/>
          </a:p>
          <a:p>
            <a:r>
              <a:rPr lang="zh-CN" altLang="en-US" dirty="0"/>
              <a:t>简单方法：</a:t>
            </a:r>
            <a:r>
              <a:rPr lang="en-US" altLang="zh-CN" dirty="0" err="1"/>
              <a:t>const</a:t>
            </a:r>
            <a:r>
              <a:rPr lang="en-US" altLang="zh-CN" dirty="0"/>
              <a:t> friction = 0.8;  speed *= friction;</a:t>
            </a:r>
          </a:p>
        </p:txBody>
      </p:sp>
    </p:spTree>
    <p:extLst>
      <p:ext uri="{BB962C8B-B14F-4D97-AF65-F5344CB8AC3E}">
        <p14:creationId xmlns:p14="http://schemas.microsoft.com/office/powerpoint/2010/main" val="55544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E2FC6-73FB-475B-A748-6CB8A53D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简单的案例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0289E7-18AD-45CC-9684-B0F2CA96A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52" y="1399019"/>
            <a:ext cx="7140895" cy="49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2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12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摩擦力</vt:lpstr>
      <vt:lpstr>模拟两种摩擦力的方法</vt:lpstr>
      <vt:lpstr>简单的案例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边界</dc:title>
  <dc:creator>master</dc:creator>
  <cp:lastModifiedBy>master</cp:lastModifiedBy>
  <cp:revision>25</cp:revision>
  <dcterms:created xsi:type="dcterms:W3CDTF">2017-08-07T06:38:18Z</dcterms:created>
  <dcterms:modified xsi:type="dcterms:W3CDTF">2017-08-18T03:34:02Z</dcterms:modified>
</cp:coreProperties>
</file>