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2069AA-5E0E-4401-A522-2DB2C4815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689536-50E3-42E0-BBB3-671D35BE2F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298E4A-13B7-43C0-87E0-01C1FDDF2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19741-01F2-4B3C-94F7-E3B42682C471}" type="datetimeFigureOut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445AB8-62D0-4D37-A50E-3BC17B132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C783F8-A2AC-48D5-8D7A-5BE3D7E85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4D44F-40BE-432C-9FBB-EA20750A98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225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C05774-BBD9-4854-91CF-D7B0D1AD8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34D0F1-9E29-4E78-BCB5-BF4E23B34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956D6E-722F-4FC9-B0AF-21B88D1E2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19741-01F2-4B3C-94F7-E3B42682C471}" type="datetimeFigureOut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41D1DE-5AAD-4077-AD26-21B066B90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754A65-EFAB-40DF-A120-DB3E883C3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4D44F-40BE-432C-9FBB-EA20750A98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186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BF339E5-AB77-4B95-91CB-1193B66494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F8B892-E5B8-4DEB-B47E-2B76DFBC1B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16BD4E-C689-4CB0-9561-0FF78E17F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19741-01F2-4B3C-94F7-E3B42682C471}" type="datetimeFigureOut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9664E9-B9F2-498A-A0A2-49359F5F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D72A91-C02D-4778-8AEC-1C75A63BF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4D44F-40BE-432C-9FBB-EA20750A98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100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896F58-ACF7-4029-94B6-F784E2835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6708D-F2D6-4B09-8562-52D0B0518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A94FE7-A995-4DF6-A1CB-8CA23F2B0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19741-01F2-4B3C-94F7-E3B42682C471}" type="datetimeFigureOut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5AC1A1-8BED-4CBF-9529-F53F6B3D1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C4C460-06E4-421E-B14E-B3D6B63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4D44F-40BE-432C-9FBB-EA20750A98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943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927881-99B1-401B-AC79-8AF44F7A1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5615DD-C747-4C2F-90BD-9C95AFDFA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5937B4-102C-4970-A26B-DC70AC73B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19741-01F2-4B3C-94F7-E3B42682C471}" type="datetimeFigureOut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3E8884-79F4-4D22-9EDA-B90F9ECAE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7454B0-61E2-40B7-84EF-91BC3E02B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4D44F-40BE-432C-9FBB-EA20750A98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645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D7630C-B02C-4B3A-B5A6-5AAD295E3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051915-9159-4CFB-BAE6-0FCA171710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176D3C-C8DF-46C7-A8C8-F07AF34B2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BE834B-9513-45EF-8401-087BDDB24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19741-01F2-4B3C-94F7-E3B42682C471}" type="datetimeFigureOut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29F807-8477-4766-A3C7-BA40B4A14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E2370E-0AE3-452E-A7FE-2EEE48CD8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4D44F-40BE-432C-9FBB-EA20750A98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238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BBE38D-FCA7-4DBE-94BE-CCAA43611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F9AC2E-35B4-49A6-843B-503AE4828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BBE83C-66B6-4970-AF9C-C4FF0C52D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3BC072-8935-4E8E-A8C5-71BA2779ED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15BBA44-ABAF-4341-BC9B-17905EA8E9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599EF0-5766-48B6-8205-66A99F60E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19741-01F2-4B3C-94F7-E3B42682C471}" type="datetimeFigureOut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EB2B35C-FD0F-4CB7-BC73-367B9AC2D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F7B1122-9909-4427-BB9E-A58D361A7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4D44F-40BE-432C-9FBB-EA20750A98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07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39DB43-3414-497D-8FC8-B1B65EBBA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2738868-FEDF-4341-AE71-BA6E47433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19741-01F2-4B3C-94F7-E3B42682C471}" type="datetimeFigureOut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A661AD8-44FC-4CAE-9233-B6E48A0C9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5BC1EE-4999-4FD6-9548-166289DBB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4D44F-40BE-432C-9FBB-EA20750A98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190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2DB50FE-5791-4459-9475-9D6F584E1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19741-01F2-4B3C-94F7-E3B42682C471}" type="datetimeFigureOut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5027D9-ED68-4D66-950A-9004A3968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52802B-7F91-4D7F-B9D5-3CC6E22AF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4D44F-40BE-432C-9FBB-EA20750A98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64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509E1-4FB0-4CD3-9485-9F46A5BE3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78B331-82E0-4792-B3C5-4EFD3D4E9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6B7415-F5DB-4014-8DAC-1AE19123A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947C0A-3F2B-40D1-AEF1-9EF1A114A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19741-01F2-4B3C-94F7-E3B42682C471}" type="datetimeFigureOut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F7A366-97DF-44E5-8817-1ECAC75E7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CBED2C-934A-4B91-AF34-A953F588B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4D44F-40BE-432C-9FBB-EA20750A98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46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AF1959-0682-4473-8550-F5C764BBF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1E1B0D-9F83-4430-A61F-B2FAE3176B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E48B80-6470-42AE-AA35-D36B8E8D48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E4EA4F-7A71-4E97-8D6F-0FB5A81AF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19741-01F2-4B3C-94F7-E3B42682C471}" type="datetimeFigureOut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D61B36-820D-48EE-9D31-1B872BAB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645FFC-ACD8-45E6-9C8F-8BBEFE605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4D44F-40BE-432C-9FBB-EA20750A98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08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542945B-735A-4633-8A96-3FD328B4F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5BFC36-64BC-4E5F-BA4A-B037144CC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767A0A-D081-41A9-8EBB-50402929C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19741-01F2-4B3C-94F7-E3B42682C471}" type="datetimeFigureOut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C9409E-8506-44BF-9C1E-0C2CEB0031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5731CD-F3F9-4036-9B67-26835890B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4D44F-40BE-432C-9FBB-EA20750A98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786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B5E247-4F73-47C4-A805-3EB936D94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021" y="1965741"/>
            <a:ext cx="9144000" cy="2387600"/>
          </a:xfrm>
        </p:spPr>
        <p:txBody>
          <a:bodyPr anchor="ctr"/>
          <a:lstStyle/>
          <a:p>
            <a:r>
              <a:rPr lang="zh-CN" altLang="en-US" dirty="0"/>
              <a:t>鼠标和绘制对象的交互</a:t>
            </a:r>
          </a:p>
        </p:txBody>
      </p:sp>
    </p:spTree>
    <p:extLst>
      <p:ext uri="{BB962C8B-B14F-4D97-AF65-F5344CB8AC3E}">
        <p14:creationId xmlns:p14="http://schemas.microsoft.com/office/powerpoint/2010/main" val="56014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051B4E-1E8E-400A-B88C-BFD4DD7CE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投掷案例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7EA292A-3401-4248-BA96-B4911945C2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432" y="1982870"/>
            <a:ext cx="5857135" cy="439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793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14C0E-301E-49C8-914D-5C32ACFC9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总结一下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BF8744B-9F3D-4AB3-B758-E4FEC0FCCD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412" y="2308286"/>
            <a:ext cx="6815175" cy="308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048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3FBDECD-D3FE-431F-9E2B-CBAC6A3AC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0" y="254000"/>
            <a:ext cx="889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465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AD0156-23BC-4978-9A5C-D2BD0F52B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主要内容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48C667-D072-4B75-9898-54A80528B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2774"/>
            <a:ext cx="10515600" cy="4351338"/>
          </a:xfrm>
        </p:spPr>
        <p:txBody>
          <a:bodyPr/>
          <a:lstStyle/>
          <a:p>
            <a:r>
              <a:rPr lang="zh-CN" altLang="en-US" dirty="0"/>
              <a:t>对</a:t>
            </a:r>
            <a:r>
              <a:rPr lang="en-US" altLang="zh-CN" dirty="0"/>
              <a:t>canvas</a:t>
            </a:r>
            <a:r>
              <a:rPr lang="zh-CN" altLang="en-US" dirty="0"/>
              <a:t>上的绘制对象进行拖拽</a:t>
            </a:r>
            <a:endParaRPr lang="en-US" altLang="zh-CN" dirty="0"/>
          </a:p>
          <a:p>
            <a:r>
              <a:rPr lang="zh-CN" altLang="en-US" dirty="0"/>
              <a:t>结合运动的拖拽</a:t>
            </a:r>
            <a:endParaRPr lang="en-US" altLang="zh-CN" dirty="0"/>
          </a:p>
          <a:p>
            <a:r>
              <a:rPr lang="zh-CN" altLang="en-US" dirty="0"/>
              <a:t>投掷物体</a:t>
            </a:r>
          </a:p>
        </p:txBody>
      </p:sp>
    </p:spTree>
    <p:extLst>
      <p:ext uri="{BB962C8B-B14F-4D97-AF65-F5344CB8AC3E}">
        <p14:creationId xmlns:p14="http://schemas.microsoft.com/office/powerpoint/2010/main" val="1529287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6262439F-1A4C-427D-99CB-FB58F3634FCA}"/>
              </a:ext>
            </a:extLst>
          </p:cNvPr>
          <p:cNvCxnSpPr/>
          <p:nvPr/>
        </p:nvCxnSpPr>
        <p:spPr>
          <a:xfrm>
            <a:off x="3151573" y="834501"/>
            <a:ext cx="49714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C4A04B2-D20C-4727-8E5B-3EFB956C3D62}"/>
              </a:ext>
            </a:extLst>
          </p:cNvPr>
          <p:cNvCxnSpPr/>
          <p:nvPr/>
        </p:nvCxnSpPr>
        <p:spPr>
          <a:xfrm>
            <a:off x="3160450" y="852256"/>
            <a:ext cx="0" cy="44388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49BA8CED-338F-4569-BA8D-81B2DCF03B0F}"/>
              </a:ext>
            </a:extLst>
          </p:cNvPr>
          <p:cNvSpPr/>
          <p:nvPr/>
        </p:nvSpPr>
        <p:spPr>
          <a:xfrm>
            <a:off x="4971495" y="2405848"/>
            <a:ext cx="1331650" cy="1331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28E0193-4C70-4526-AC51-68A2DDCCC2ED}"/>
              </a:ext>
            </a:extLst>
          </p:cNvPr>
          <p:cNvCxnSpPr>
            <a:cxnSpLocks/>
          </p:cNvCxnSpPr>
          <p:nvPr/>
        </p:nvCxnSpPr>
        <p:spPr>
          <a:xfrm flipV="1">
            <a:off x="5637320" y="381740"/>
            <a:ext cx="0" cy="53798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4BE540F-9A51-4686-878A-0D9FC4B9B51F}"/>
              </a:ext>
            </a:extLst>
          </p:cNvPr>
          <p:cNvCxnSpPr>
            <a:cxnSpLocks/>
          </p:cNvCxnSpPr>
          <p:nvPr/>
        </p:nvCxnSpPr>
        <p:spPr>
          <a:xfrm>
            <a:off x="2627790" y="3071673"/>
            <a:ext cx="577936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箭头: 下 14">
            <a:extLst>
              <a:ext uri="{FF2B5EF4-FFF2-40B4-BE49-F238E27FC236}">
                <a16:creationId xmlns:a16="http://schemas.microsoft.com/office/drawing/2014/main" id="{98FE02D5-C949-49F3-B360-095D8E5E3E05}"/>
              </a:ext>
            </a:extLst>
          </p:cNvPr>
          <p:cNvSpPr/>
          <p:nvPr/>
        </p:nvSpPr>
        <p:spPr>
          <a:xfrm rot="3008449">
            <a:off x="6681863" y="2004430"/>
            <a:ext cx="266330" cy="435006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67CAA447-3B66-418D-A6A7-ABFA25EB5585}"/>
              </a:ext>
            </a:extLst>
          </p:cNvPr>
          <p:cNvCxnSpPr>
            <a:endCxn id="15" idx="2"/>
          </p:cNvCxnSpPr>
          <p:nvPr/>
        </p:nvCxnSpPr>
        <p:spPr>
          <a:xfrm flipV="1">
            <a:off x="5637320" y="2361331"/>
            <a:ext cx="1010748" cy="7103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92C7B8FF-7A85-4C18-A3C0-744B6A012F02}"/>
              </a:ext>
            </a:extLst>
          </p:cNvPr>
          <p:cNvCxnSpPr>
            <a:cxnSpLocks/>
          </p:cNvCxnSpPr>
          <p:nvPr/>
        </p:nvCxnSpPr>
        <p:spPr>
          <a:xfrm flipH="1">
            <a:off x="2867488" y="2361331"/>
            <a:ext cx="553966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31B6190F-8373-48B6-A7EA-07F1BD1D0852}"/>
              </a:ext>
            </a:extLst>
          </p:cNvPr>
          <p:cNvCxnSpPr>
            <a:cxnSpLocks/>
          </p:cNvCxnSpPr>
          <p:nvPr/>
        </p:nvCxnSpPr>
        <p:spPr>
          <a:xfrm flipV="1">
            <a:off x="6648068" y="257453"/>
            <a:ext cx="0" cy="528221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E07A6951-0A1D-4E7B-AFAE-4BF9A08AC036}"/>
              </a:ext>
            </a:extLst>
          </p:cNvPr>
          <p:cNvSpPr txBox="1"/>
          <p:nvPr/>
        </p:nvSpPr>
        <p:spPr>
          <a:xfrm>
            <a:off x="7023532" y="1687939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x, y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4DA3B07-04F7-4232-A402-E405BF7C3BBF}"/>
              </a:ext>
            </a:extLst>
          </p:cNvPr>
          <p:cNvSpPr txBox="1"/>
          <p:nvPr/>
        </p:nvSpPr>
        <p:spPr>
          <a:xfrm>
            <a:off x="5612516" y="3057511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a,</a:t>
            </a:r>
            <a:r>
              <a:rPr lang="zh-CN" altLang="en-US" dirty="0"/>
              <a:t> </a:t>
            </a: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ED12A59-2F5D-4629-9A2A-5961EF02807E}"/>
              </a:ext>
            </a:extLst>
          </p:cNvPr>
          <p:cNvSpPr txBox="1"/>
          <p:nvPr/>
        </p:nvSpPr>
        <p:spPr>
          <a:xfrm>
            <a:off x="5678567" y="2582947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</a:t>
            </a:r>
            <a:endParaRPr lang="zh-CN" altLang="en-US" dirty="0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B7AC8F15-60DB-452D-B922-2B76244C7817}"/>
              </a:ext>
            </a:extLst>
          </p:cNvPr>
          <p:cNvCxnSpPr/>
          <p:nvPr/>
        </p:nvCxnSpPr>
        <p:spPr>
          <a:xfrm>
            <a:off x="5963891" y="2354250"/>
            <a:ext cx="485652" cy="71034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347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D216AD-3281-4946-9E5B-3D4FD4AF8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拖拽小球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F544951-C6AB-476D-9543-CD3349FCC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081" y="1574074"/>
            <a:ext cx="6531838" cy="490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826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E78EB48F-9A93-4EF0-964E-2A3FA4526FC0}"/>
              </a:ext>
            </a:extLst>
          </p:cNvPr>
          <p:cNvCxnSpPr/>
          <p:nvPr/>
        </p:nvCxnSpPr>
        <p:spPr>
          <a:xfrm>
            <a:off x="2024109" y="905522"/>
            <a:ext cx="76969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BC6B7FFB-F74A-4560-BB13-ECE0B5431C09}"/>
              </a:ext>
            </a:extLst>
          </p:cNvPr>
          <p:cNvCxnSpPr/>
          <p:nvPr/>
        </p:nvCxnSpPr>
        <p:spPr>
          <a:xfrm>
            <a:off x="2024109" y="887767"/>
            <a:ext cx="0" cy="54420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27775D28-6DB1-4B0E-BB67-1D9B00979753}"/>
              </a:ext>
            </a:extLst>
          </p:cNvPr>
          <p:cNvSpPr/>
          <p:nvPr/>
        </p:nvSpPr>
        <p:spPr>
          <a:xfrm>
            <a:off x="4518734" y="2317072"/>
            <a:ext cx="1233996" cy="12339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64179CC-EC01-43DF-B7F7-63002988D74B}"/>
              </a:ext>
            </a:extLst>
          </p:cNvPr>
          <p:cNvCxnSpPr>
            <a:cxnSpLocks/>
          </p:cNvCxnSpPr>
          <p:nvPr/>
        </p:nvCxnSpPr>
        <p:spPr>
          <a:xfrm flipV="1">
            <a:off x="5138815" y="905522"/>
            <a:ext cx="10234" cy="20329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BE36F4D-48E9-4DDF-A3C1-310172061117}"/>
              </a:ext>
            </a:extLst>
          </p:cNvPr>
          <p:cNvCxnSpPr>
            <a:cxnSpLocks/>
          </p:cNvCxnSpPr>
          <p:nvPr/>
        </p:nvCxnSpPr>
        <p:spPr>
          <a:xfrm flipH="1">
            <a:off x="2024110" y="2938509"/>
            <a:ext cx="31249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6F6C352E-6C2B-480A-8991-3A3B65E8DA57}"/>
              </a:ext>
            </a:extLst>
          </p:cNvPr>
          <p:cNvSpPr/>
          <p:nvPr/>
        </p:nvSpPr>
        <p:spPr>
          <a:xfrm>
            <a:off x="6544323" y="3728622"/>
            <a:ext cx="1233996" cy="12339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125BDFC-F646-4ED5-B108-0D8367335FC5}"/>
              </a:ext>
            </a:extLst>
          </p:cNvPr>
          <p:cNvCxnSpPr>
            <a:cxnSpLocks/>
          </p:cNvCxnSpPr>
          <p:nvPr/>
        </p:nvCxnSpPr>
        <p:spPr>
          <a:xfrm flipV="1">
            <a:off x="7164404" y="887767"/>
            <a:ext cx="17429" cy="34622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A104AB9-EB18-4999-8AAE-C883DC29093C}"/>
              </a:ext>
            </a:extLst>
          </p:cNvPr>
          <p:cNvCxnSpPr>
            <a:cxnSpLocks/>
          </p:cNvCxnSpPr>
          <p:nvPr/>
        </p:nvCxnSpPr>
        <p:spPr>
          <a:xfrm flipH="1">
            <a:off x="2024108" y="4350059"/>
            <a:ext cx="51505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E5F3DBF1-DDD0-4177-AC89-A11E47405636}"/>
              </a:ext>
            </a:extLst>
          </p:cNvPr>
          <p:cNvCxnSpPr>
            <a:cxnSpLocks/>
          </p:cNvCxnSpPr>
          <p:nvPr/>
        </p:nvCxnSpPr>
        <p:spPr>
          <a:xfrm>
            <a:off x="5143932" y="2934070"/>
            <a:ext cx="2030707" cy="141598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3F682B32-6058-433A-B17C-5C56224224B7}"/>
              </a:ext>
            </a:extLst>
          </p:cNvPr>
          <p:cNvCxnSpPr/>
          <p:nvPr/>
        </p:nvCxnSpPr>
        <p:spPr>
          <a:xfrm>
            <a:off x="5149049" y="2938509"/>
            <a:ext cx="202559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6B995AF4-451B-41C1-9A55-594A7FE4C90E}"/>
              </a:ext>
            </a:extLst>
          </p:cNvPr>
          <p:cNvCxnSpPr/>
          <p:nvPr/>
        </p:nvCxnSpPr>
        <p:spPr>
          <a:xfrm>
            <a:off x="5149049" y="2938509"/>
            <a:ext cx="0" cy="141155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9FEA82FC-A724-450D-9D4B-7C255A8D0EEE}"/>
              </a:ext>
            </a:extLst>
          </p:cNvPr>
          <p:cNvCxnSpPr>
            <a:cxnSpLocks/>
          </p:cNvCxnSpPr>
          <p:nvPr/>
        </p:nvCxnSpPr>
        <p:spPr>
          <a:xfrm>
            <a:off x="4864963" y="2618913"/>
            <a:ext cx="19885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B2D5A6B-9957-456F-B88C-15452C60BB0F}"/>
              </a:ext>
            </a:extLst>
          </p:cNvPr>
          <p:cNvCxnSpPr>
            <a:cxnSpLocks/>
          </p:cNvCxnSpPr>
          <p:nvPr/>
        </p:nvCxnSpPr>
        <p:spPr>
          <a:xfrm>
            <a:off x="4864963" y="2618913"/>
            <a:ext cx="0" cy="14825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009FB963-C403-4726-A56B-BEA755B79F09}"/>
              </a:ext>
            </a:extLst>
          </p:cNvPr>
          <p:cNvCxnSpPr>
            <a:cxnSpLocks/>
          </p:cNvCxnSpPr>
          <p:nvPr/>
        </p:nvCxnSpPr>
        <p:spPr>
          <a:xfrm>
            <a:off x="6853560" y="2618913"/>
            <a:ext cx="0" cy="14825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05D831E-6732-447B-9D9B-BCAC98158192}"/>
              </a:ext>
            </a:extLst>
          </p:cNvPr>
          <p:cNvCxnSpPr>
            <a:cxnSpLocks/>
          </p:cNvCxnSpPr>
          <p:nvPr/>
        </p:nvCxnSpPr>
        <p:spPr>
          <a:xfrm flipH="1">
            <a:off x="4864965" y="4101483"/>
            <a:ext cx="19885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任意多边形: 形状 48">
            <a:extLst>
              <a:ext uri="{FF2B5EF4-FFF2-40B4-BE49-F238E27FC236}">
                <a16:creationId xmlns:a16="http://schemas.microsoft.com/office/drawing/2014/main" id="{9791DB27-430B-4311-9B97-D7843A37797F}"/>
              </a:ext>
            </a:extLst>
          </p:cNvPr>
          <p:cNvSpPr/>
          <p:nvPr/>
        </p:nvSpPr>
        <p:spPr>
          <a:xfrm>
            <a:off x="4163627" y="2947386"/>
            <a:ext cx="872919" cy="566539"/>
          </a:xfrm>
          <a:custGeom>
            <a:avLst/>
            <a:gdLst>
              <a:gd name="connsiteX0" fmla="*/ 825623 w 872919"/>
              <a:gd name="connsiteY0" fmla="*/ 0 h 566539"/>
              <a:gd name="connsiteX1" fmla="*/ 807868 w 872919"/>
              <a:gd name="connsiteY1" fmla="*/ 239697 h 566539"/>
              <a:gd name="connsiteX2" fmla="*/ 195309 w 872919"/>
              <a:gd name="connsiteY2" fmla="*/ 559294 h 566539"/>
              <a:gd name="connsiteX3" fmla="*/ 0 w 872919"/>
              <a:gd name="connsiteY3" fmla="*/ 470517 h 566539"/>
              <a:gd name="connsiteX4" fmla="*/ 0 w 872919"/>
              <a:gd name="connsiteY4" fmla="*/ 470517 h 566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2919" h="566539">
                <a:moveTo>
                  <a:pt x="825623" y="0"/>
                </a:moveTo>
                <a:cubicBezTo>
                  <a:pt x="869271" y="73240"/>
                  <a:pt x="912920" y="146481"/>
                  <a:pt x="807868" y="239697"/>
                </a:cubicBezTo>
                <a:cubicBezTo>
                  <a:pt x="702816" y="332913"/>
                  <a:pt x="329954" y="520824"/>
                  <a:pt x="195309" y="559294"/>
                </a:cubicBezTo>
                <a:cubicBezTo>
                  <a:pt x="60664" y="597764"/>
                  <a:pt x="0" y="470517"/>
                  <a:pt x="0" y="470517"/>
                </a:cubicBezTo>
                <a:lnTo>
                  <a:pt x="0" y="470517"/>
                </a:ln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FE7B5498-2ED8-4B43-AB73-1F2458849122}"/>
              </a:ext>
            </a:extLst>
          </p:cNvPr>
          <p:cNvSpPr txBox="1"/>
          <p:nvPr/>
        </p:nvSpPr>
        <p:spPr>
          <a:xfrm>
            <a:off x="3870664" y="313381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dx</a:t>
            </a:r>
          </a:p>
        </p:txBody>
      </p:sp>
      <p:sp>
        <p:nvSpPr>
          <p:cNvPr id="51" name="任意多边形: 形状 50">
            <a:extLst>
              <a:ext uri="{FF2B5EF4-FFF2-40B4-BE49-F238E27FC236}">
                <a16:creationId xmlns:a16="http://schemas.microsoft.com/office/drawing/2014/main" id="{B2C9CE8A-2FC9-4542-890B-75501B79A3DF}"/>
              </a:ext>
            </a:extLst>
          </p:cNvPr>
          <p:cNvSpPr/>
          <p:nvPr/>
        </p:nvSpPr>
        <p:spPr>
          <a:xfrm>
            <a:off x="5166804" y="2077375"/>
            <a:ext cx="674360" cy="704414"/>
          </a:xfrm>
          <a:custGeom>
            <a:avLst/>
            <a:gdLst>
              <a:gd name="connsiteX0" fmla="*/ 0 w 674360"/>
              <a:gd name="connsiteY0" fmla="*/ 683580 h 704414"/>
              <a:gd name="connsiteX1" fmla="*/ 346229 w 674360"/>
              <a:gd name="connsiteY1" fmla="*/ 656947 h 704414"/>
              <a:gd name="connsiteX2" fmla="*/ 648070 w 674360"/>
              <a:gd name="connsiteY2" fmla="*/ 266330 h 704414"/>
              <a:gd name="connsiteX3" fmla="*/ 639192 w 674360"/>
              <a:gd name="connsiteY3" fmla="*/ 0 h 704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4360" h="704414">
                <a:moveTo>
                  <a:pt x="0" y="683580"/>
                </a:moveTo>
                <a:cubicBezTo>
                  <a:pt x="119108" y="705034"/>
                  <a:pt x="238217" y="726489"/>
                  <a:pt x="346229" y="656947"/>
                </a:cubicBezTo>
                <a:cubicBezTo>
                  <a:pt x="454241" y="587405"/>
                  <a:pt x="599243" y="375821"/>
                  <a:pt x="648070" y="266330"/>
                </a:cubicBezTo>
                <a:cubicBezTo>
                  <a:pt x="696897" y="156839"/>
                  <a:pt x="668044" y="78419"/>
                  <a:pt x="639192" y="0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97696D3E-59FD-40F2-940C-F07163F1F18C}"/>
              </a:ext>
            </a:extLst>
          </p:cNvPr>
          <p:cNvSpPr txBox="1"/>
          <p:nvPr/>
        </p:nvSpPr>
        <p:spPr>
          <a:xfrm>
            <a:off x="5628606" y="167697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dy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7486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D0DFB1-77B5-4502-9C73-DE810EFD5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带运动的拖拽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2E28743-2B82-489C-BC67-24F2DF812D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834" y="1690688"/>
            <a:ext cx="6469694" cy="485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099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6AACE7-ED68-433E-8C4D-91984B783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投掷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E6BB514-55F2-4C0C-AC70-F3A644B8EB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140" y="1690688"/>
            <a:ext cx="4313719" cy="435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252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E8F1B4-EAE9-4133-983A-7F42D9119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466" y="2628931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速度向量 </a:t>
            </a:r>
            <a:r>
              <a:rPr lang="en-US" altLang="zh-CN" sz="3200" dirty="0"/>
              <a:t>= </a:t>
            </a:r>
            <a:r>
              <a:rPr lang="zh-CN" altLang="en-US" sz="3200" dirty="0"/>
              <a:t>最后一帧的结束位置 </a:t>
            </a:r>
            <a:r>
              <a:rPr lang="en-US" altLang="zh-CN" sz="3200" dirty="0"/>
              <a:t>– </a:t>
            </a:r>
            <a:r>
              <a:rPr lang="zh-CN" altLang="en-US" sz="3200" dirty="0"/>
              <a:t>最后一帧的起始位置</a:t>
            </a:r>
          </a:p>
        </p:txBody>
      </p:sp>
    </p:spTree>
    <p:extLst>
      <p:ext uri="{BB962C8B-B14F-4D97-AF65-F5344CB8AC3E}">
        <p14:creationId xmlns:p14="http://schemas.microsoft.com/office/powerpoint/2010/main" val="2556382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62</Words>
  <Application>Microsoft Office PowerPoint</Application>
  <PresentationFormat>宽屏</PresentationFormat>
  <Paragraphs>16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鼠标和绘制对象的交互</vt:lpstr>
      <vt:lpstr>PowerPoint 演示文稿</vt:lpstr>
      <vt:lpstr>主要内容</vt:lpstr>
      <vt:lpstr>PowerPoint 演示文稿</vt:lpstr>
      <vt:lpstr>拖拽小球</vt:lpstr>
      <vt:lpstr>PowerPoint 演示文稿</vt:lpstr>
      <vt:lpstr>带运动的拖拽</vt:lpstr>
      <vt:lpstr>投掷</vt:lpstr>
      <vt:lpstr>速度向量 = 最后一帧的结束位置 – 最后一帧的起始位置</vt:lpstr>
      <vt:lpstr>投掷案例</vt:lpstr>
      <vt:lpstr>总结一下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master</dc:creator>
  <cp:lastModifiedBy>master</cp:lastModifiedBy>
  <cp:revision>12</cp:revision>
  <dcterms:created xsi:type="dcterms:W3CDTF">2017-08-18T03:34:26Z</dcterms:created>
  <dcterms:modified xsi:type="dcterms:W3CDTF">2017-08-21T10:46:45Z</dcterms:modified>
</cp:coreProperties>
</file>