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77BE5-636B-4224-B39F-64E924C65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0C837-D0B2-4E21-ACF8-4DEA6B439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B71-3C18-424F-84F7-873785D9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858-BD55-4199-AD1A-3D7C09CFF3F3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B73E8-99AB-466B-8747-0CF4311D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F205F-D5FA-435A-8DFD-78DDD558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E55F-2119-415E-8569-A4E8DDAA3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35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ED776-0679-4D1C-A6B1-6C59C542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37E2E-70F2-4A9C-B134-CEE6FB96B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141D9-0527-4E13-A6F3-9F4990D0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858-BD55-4199-AD1A-3D7C09CFF3F3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5E7D2-688B-410A-955B-ECEE3793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F3AD8-0E99-4721-9C62-DBD000AF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E55F-2119-415E-8569-A4E8DDAA3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4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53426B-7E76-43AF-9479-CC5E4DBEA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E8B3B-61E2-4106-A744-D47FD0853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C057D-A441-44C5-93CF-A28789AD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858-BD55-4199-AD1A-3D7C09CFF3F3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6273D-4678-4EC4-80AA-547D6ECB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617C1-DA50-46C5-9B74-1B6235FB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E55F-2119-415E-8569-A4E8DDAA3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D7CEA-5BB6-4304-9627-E7BB749C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F8808-78F6-4674-8DF7-F9AFAFA3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EAB26-033C-4D50-BD8A-C819A478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858-BD55-4199-AD1A-3D7C09CFF3F3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C70EB-992B-460A-B138-48A13CAB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24887-85F6-4124-871F-F3619AE8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E55F-2119-415E-8569-A4E8DDAA3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E8F93-271C-41C2-8701-858B5CB5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AB4C4-7928-494A-BE4A-9FB9CF15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BBAA3-F77C-407D-B597-1C40F013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858-BD55-4199-AD1A-3D7C09CFF3F3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1A4BA-E4BE-461E-BAC0-5A86ADED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3BAD0-C600-485E-BDD8-5FED34A0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E55F-2119-415E-8569-A4E8DDAA3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0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41F81-9016-40B9-8201-61D2DBA4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9CC85-4D44-4070-85E5-85530B9B2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E786D-8A3A-411E-88A7-0E0A2D5E2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F4B63D-1BF7-47E4-BAC2-D77B6E72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858-BD55-4199-AD1A-3D7C09CFF3F3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51626-A95E-4041-A58A-382B3F3F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113D8-BB07-4831-AC7F-2E2F8F0F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E55F-2119-415E-8569-A4E8DDAA3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96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4D72-6092-4FEA-8255-089D28CB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D896B-B98F-4FBB-8E9A-C5A87355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08E188-C8AD-489A-B061-B63E20176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0A4AA3-EED1-4CD5-BB56-6C6FF859A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7BBAFD-E638-441F-9DCD-5784B289E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40751B-96B9-40FE-889A-9B8CA2CD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858-BD55-4199-AD1A-3D7C09CFF3F3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2DA54B-C6AD-4777-BD98-C66FF740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A50EE-4547-45BD-94B2-A8F69A2F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E55F-2119-415E-8569-A4E8DDAA3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8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C1BCE-B052-48C3-A411-13181CF1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3561DA-D513-47F2-A6F2-ACD0F3D7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858-BD55-4199-AD1A-3D7C09CFF3F3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0772AC-6F50-4720-8117-204B5973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C4683-471E-415F-A02E-8D2D0401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E55F-2119-415E-8569-A4E8DDAA3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965B3D-1B56-46AD-A152-1166E3C5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858-BD55-4199-AD1A-3D7C09CFF3F3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448526-5FEA-44F9-82F9-67076592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BDFDB-6A9B-4C42-92D3-C3A9FD9A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E55F-2119-415E-8569-A4E8DDAA3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ABACA-1D0A-4C6B-9434-65A505A8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07BCB-126F-46AA-B160-2688D9687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A0646B-A2A4-43F7-B923-1AF4A2AF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57EE4-000D-4499-BABE-1E152DDB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858-BD55-4199-AD1A-3D7C09CFF3F3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90B31-3126-41E2-B81C-3D89EF28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B85A89-31D0-4176-B254-2313BD55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E55F-2119-415E-8569-A4E8DDAA3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4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51F1F-0AC9-4160-A611-F1F06A43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B2A5E3-E980-4F66-AE4D-55C5D2B15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DC4443-558F-4236-936B-D45827110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703F9A-1CC6-4A75-B94E-ECC056B8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8858-BD55-4199-AD1A-3D7C09CFF3F3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D4BE8-2548-4286-A1FF-26835A07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23697-3F41-4079-8F80-F15AAD20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E55F-2119-415E-8569-A4E8DDAA3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7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6530C8-B44B-4890-8E22-608EDBB7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759AB-9934-4195-8C85-556EDB73B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4598C-0FA3-466C-B1B7-13DFD3D7F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8858-BD55-4199-AD1A-3D7C09CFF3F3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F6042-9239-42E5-B61A-676CF5E22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7D670-C855-4841-9D9A-9687F9385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E55F-2119-415E-8569-A4E8DDAA3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093E7-407E-47D9-8781-0543E8A0C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497"/>
            <a:ext cx="9144000" cy="2387600"/>
          </a:xfrm>
        </p:spPr>
        <p:txBody>
          <a:bodyPr anchor="ctr"/>
          <a:lstStyle/>
          <a:p>
            <a:r>
              <a:rPr lang="zh-CN" altLang="en-US" dirty="0"/>
              <a:t>缓动和弹动</a:t>
            </a:r>
          </a:p>
        </p:txBody>
      </p:sp>
    </p:spTree>
    <p:extLst>
      <p:ext uri="{BB962C8B-B14F-4D97-AF65-F5344CB8AC3E}">
        <p14:creationId xmlns:p14="http://schemas.microsoft.com/office/powerpoint/2010/main" val="122711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66C0-3D76-4017-8B79-D645060D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多物体弹动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5EAFD7-EEE2-465B-B575-4AED22A8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82" y="1690688"/>
            <a:ext cx="6115235" cy="45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9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7F846-0E99-415B-AF4F-1020E130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多物体弹动原理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4427EA5-C2DC-4B1C-9561-7FC7F536C656}"/>
              </a:ext>
            </a:extLst>
          </p:cNvPr>
          <p:cNvSpPr/>
          <p:nvPr/>
        </p:nvSpPr>
        <p:spPr>
          <a:xfrm>
            <a:off x="3195961" y="2352583"/>
            <a:ext cx="763480" cy="763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E3D541D-030A-45B2-99E9-99C772827AF3}"/>
              </a:ext>
            </a:extLst>
          </p:cNvPr>
          <p:cNvSpPr/>
          <p:nvPr/>
        </p:nvSpPr>
        <p:spPr>
          <a:xfrm>
            <a:off x="5193436" y="4483223"/>
            <a:ext cx="727969" cy="727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4055C82-EA00-458E-8E1E-B53A2F59AD85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847632" y="3004254"/>
            <a:ext cx="1452413" cy="1585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D3558F0-28C0-4060-93A0-4774DF27A72C}"/>
              </a:ext>
            </a:extLst>
          </p:cNvPr>
          <p:cNvCxnSpPr/>
          <p:nvPr/>
        </p:nvCxnSpPr>
        <p:spPr>
          <a:xfrm>
            <a:off x="1349406" y="1690688"/>
            <a:ext cx="100939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54FA61-0B7C-4D2C-AF52-1C822372044E}"/>
              </a:ext>
            </a:extLst>
          </p:cNvPr>
          <p:cNvCxnSpPr/>
          <p:nvPr/>
        </p:nvCxnSpPr>
        <p:spPr>
          <a:xfrm>
            <a:off x="1997476" y="1340528"/>
            <a:ext cx="0" cy="5140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A8F872B-0097-4CFA-A9E6-BE2FCF38A4AF}"/>
              </a:ext>
            </a:extLst>
          </p:cNvPr>
          <p:cNvCxnSpPr>
            <a:cxnSpLocks/>
          </p:cNvCxnSpPr>
          <p:nvPr/>
        </p:nvCxnSpPr>
        <p:spPr>
          <a:xfrm>
            <a:off x="1145219" y="2734323"/>
            <a:ext cx="4950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B54F46C-CE77-49B5-85B7-7973D9C20500}"/>
              </a:ext>
            </a:extLst>
          </p:cNvPr>
          <p:cNvCxnSpPr>
            <a:cxnSpLocks/>
          </p:cNvCxnSpPr>
          <p:nvPr/>
        </p:nvCxnSpPr>
        <p:spPr>
          <a:xfrm>
            <a:off x="3577701" y="1171852"/>
            <a:ext cx="0" cy="4625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179231A-C73D-4921-BC63-57BC77BBE834}"/>
              </a:ext>
            </a:extLst>
          </p:cNvPr>
          <p:cNvSpPr txBox="1"/>
          <p:nvPr/>
        </p:nvSpPr>
        <p:spPr>
          <a:xfrm>
            <a:off x="4090647" y="28195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夹角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838DD8-2E81-4339-96FA-B2636A78EF73}"/>
              </a:ext>
            </a:extLst>
          </p:cNvPr>
          <p:cNvSpPr txBox="1"/>
          <p:nvPr/>
        </p:nvSpPr>
        <p:spPr>
          <a:xfrm>
            <a:off x="2990682" y="221871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A3AA11-9EEA-4EEB-B870-3E06AA1F1C6C}"/>
              </a:ext>
            </a:extLst>
          </p:cNvPr>
          <p:cNvSpPr txBox="1"/>
          <p:nvPr/>
        </p:nvSpPr>
        <p:spPr>
          <a:xfrm>
            <a:off x="6052383" y="4589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E0E015C-2DBC-42E2-B3EC-478C69997D7C}"/>
              </a:ext>
            </a:extLst>
          </p:cNvPr>
          <p:cNvCxnSpPr/>
          <p:nvPr/>
        </p:nvCxnSpPr>
        <p:spPr>
          <a:xfrm flipH="1">
            <a:off x="4944862" y="3188920"/>
            <a:ext cx="1451499" cy="72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D7661C-EF04-43FD-8BC7-93878B9936D5}"/>
              </a:ext>
            </a:extLst>
          </p:cNvPr>
          <p:cNvSpPr txBox="1"/>
          <p:nvPr/>
        </p:nvSpPr>
        <p:spPr>
          <a:xfrm>
            <a:off x="6365289" y="29119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偏移量</a:t>
            </a:r>
          </a:p>
        </p:txBody>
      </p:sp>
    </p:spTree>
    <p:extLst>
      <p:ext uri="{BB962C8B-B14F-4D97-AF65-F5344CB8AC3E}">
        <p14:creationId xmlns:p14="http://schemas.microsoft.com/office/powerpoint/2010/main" val="123466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9299E-ED1A-4FC7-B63C-58061B09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466" y="1781237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缓动：比例速度，当物体到达目标点的时候就会停下来。</a:t>
            </a:r>
            <a:endParaRPr lang="en-US" altLang="zh-CN" sz="4400" dirty="0"/>
          </a:p>
          <a:p>
            <a:r>
              <a:rPr lang="zh-CN" altLang="en-US" sz="4400" dirty="0"/>
              <a:t>弹动：比例加速度，当物体到达目标点的时候会来回的反弹回来。</a:t>
            </a:r>
          </a:p>
        </p:txBody>
      </p:sp>
    </p:spTree>
    <p:extLst>
      <p:ext uri="{BB962C8B-B14F-4D97-AF65-F5344CB8AC3E}">
        <p14:creationId xmlns:p14="http://schemas.microsoft.com/office/powerpoint/2010/main" val="342534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5283C-CD88-48B0-B4DF-0EFA37E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比例运动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C993A-9D7E-44C8-8967-FC8F131B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需要设定一个目标点。</a:t>
            </a:r>
            <a:endParaRPr lang="en-US" altLang="zh-CN" dirty="0"/>
          </a:p>
          <a:p>
            <a:r>
              <a:rPr lang="zh-CN" altLang="en-US" dirty="0"/>
              <a:t>需要确定物体到目标点的距离。</a:t>
            </a:r>
            <a:endParaRPr lang="en-US" altLang="zh-CN" dirty="0"/>
          </a:p>
          <a:p>
            <a:r>
              <a:rPr lang="zh-CN" altLang="en-US" dirty="0"/>
              <a:t>运动和距离是成正比的（距离越远，速度或加速度越大）</a:t>
            </a:r>
          </a:p>
        </p:txBody>
      </p:sp>
    </p:spTree>
    <p:extLst>
      <p:ext uri="{BB962C8B-B14F-4D97-AF65-F5344CB8AC3E}">
        <p14:creationId xmlns:p14="http://schemas.microsoft.com/office/powerpoint/2010/main" val="150051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56854-4E3D-4C6F-B7C6-C727E3A9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缓动：缓出 </a:t>
            </a:r>
            <a:r>
              <a:rPr lang="en-US" altLang="zh-CN" dirty="0"/>
              <a:t>ease out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233E10-31AA-4575-8B6A-E1B41EB10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2077652"/>
            <a:ext cx="75342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28217-6BCD-4285-803A-18D56D08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实现缓动的策略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09A52-C60E-40AC-A0FB-F336474C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为运动确定一个比例系数，这个系数是一个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之间的小数</a:t>
            </a:r>
            <a:endParaRPr lang="en-US" altLang="zh-CN" dirty="0"/>
          </a:p>
          <a:p>
            <a:r>
              <a:rPr lang="zh-CN" altLang="en-US" dirty="0"/>
              <a:t>计算物体与目标点之间的距离</a:t>
            </a:r>
            <a:endParaRPr lang="en-US" altLang="zh-CN" dirty="0"/>
          </a:p>
          <a:p>
            <a:r>
              <a:rPr lang="zh-CN" altLang="en-US" dirty="0"/>
              <a:t>计算速度，速度 </a:t>
            </a:r>
            <a:r>
              <a:rPr lang="en-US" altLang="zh-CN" dirty="0"/>
              <a:t>= </a:t>
            </a:r>
            <a:r>
              <a:rPr lang="zh-CN" altLang="en-US" dirty="0"/>
              <a:t>距离 * 比例系数</a:t>
            </a:r>
            <a:endParaRPr lang="en-US" altLang="zh-CN" dirty="0"/>
          </a:p>
          <a:p>
            <a:r>
              <a:rPr lang="zh-CN" altLang="en-US" dirty="0"/>
              <a:t>用当前的位置加上速度来计算新的位置</a:t>
            </a:r>
            <a:endParaRPr lang="en-US" altLang="zh-CN" dirty="0"/>
          </a:p>
          <a:p>
            <a:r>
              <a:rPr lang="zh-CN" altLang="en-US" dirty="0"/>
              <a:t>重复上面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三个步骤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86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89B5A-947D-4FFE-BE3F-3F4CBE50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缓动案例</a:t>
            </a:r>
            <a:r>
              <a:rPr lang="en-US" altLang="zh-CN" dirty="0"/>
              <a:t>1</a:t>
            </a:r>
            <a:r>
              <a:rPr lang="zh-CN" altLang="en-US" dirty="0"/>
              <a:t>：动态目标点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7CEB12-D01F-4023-BFD0-910E4DBC0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73" y="1690688"/>
            <a:ext cx="6346054" cy="46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7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6EF44-3A8C-410D-8207-BA7F65E1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缓动案例</a:t>
            </a:r>
            <a:r>
              <a:rPr lang="en-US" altLang="zh-CN" dirty="0"/>
              <a:t>2</a:t>
            </a:r>
            <a:r>
              <a:rPr lang="zh-CN" altLang="en-US" dirty="0"/>
              <a:t>：拖拽和缓动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FCE270-954E-4B74-B442-C5D29CF2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66" y="1690688"/>
            <a:ext cx="6141868" cy="45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5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5C5D6-4C75-42FF-BB3B-DB4F0DFE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弹动的基本原理案例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A8ECA8-1F79-4806-9FD0-763AC1B16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1797358"/>
            <a:ext cx="93249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3C5F6-88B0-4A98-BCDD-8ACE41F7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弹动案例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3C92F8-E4D7-41B7-A224-17D8D05C9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17" y="1846555"/>
            <a:ext cx="6381565" cy="47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1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184</Words>
  <Application>Microsoft Office PowerPoint</Application>
  <PresentationFormat>宽屏</PresentationFormat>
  <Paragraphs>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缓动和弹动</vt:lpstr>
      <vt:lpstr>PowerPoint 演示文稿</vt:lpstr>
      <vt:lpstr>比例运动</vt:lpstr>
      <vt:lpstr>缓动：缓出 ease out</vt:lpstr>
      <vt:lpstr>实现缓动的策略</vt:lpstr>
      <vt:lpstr>缓动案例1：动态目标点</vt:lpstr>
      <vt:lpstr>缓动案例2：拖拽和缓动</vt:lpstr>
      <vt:lpstr>弹动的基本原理案例</vt:lpstr>
      <vt:lpstr>弹动案例</vt:lpstr>
      <vt:lpstr>多物体弹动</vt:lpstr>
      <vt:lpstr>多物体弹动原理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缓动和弹动</dc:title>
  <dc:creator>master</dc:creator>
  <cp:lastModifiedBy>master</cp:lastModifiedBy>
  <cp:revision>11</cp:revision>
  <dcterms:created xsi:type="dcterms:W3CDTF">2017-08-23T04:36:02Z</dcterms:created>
  <dcterms:modified xsi:type="dcterms:W3CDTF">2017-08-24T09:52:09Z</dcterms:modified>
</cp:coreProperties>
</file>