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AD7C9-243C-4A6A-9750-FC3D2AF35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07A32-FFD5-4905-AE54-D4EDB6C8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33F1B-91A7-45FF-B4FD-3F4D3BFB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0607A-F598-4B7C-B614-6DC07C18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55B0F-ECAA-4D79-8F5E-CC621D13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37F8C-7E7F-4520-A8E2-DE3C7623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36CD8-B5FE-457C-B6AA-A0ADAF974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E57A3-552C-41DE-BF3F-C1CD809D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12A5A-66C3-45AC-9A6B-E9B4AFC0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54A8B-154F-4C83-B571-C57FDD85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E3A804-0336-471D-859F-64E134AF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8FF642-0785-4E8B-9B5E-FF5ACD1F9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90655-7DD2-45FC-A959-C1561AB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5DBED-21CD-432D-B316-68B157B1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E3924-D1D6-44D4-8587-78853073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E25D-76D0-41B4-B56D-80BA38F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BD0D9-8B92-4482-A957-E6214196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45964-9123-428D-8C07-D448056F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E4A05-BE87-4037-AF1D-9DE6310B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89C03-8AD5-4702-97A6-154F091E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EBD1E-410B-4433-9CBC-509D0EAD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9ACC3-AA96-43C3-8A27-B4CE5659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753A4-97C5-4971-B52A-472648B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CEDD9-0F8F-41BF-9058-2FEB4A9A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D2445-AB61-4091-ADF5-96C06DA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131C9-27EE-44C1-A9A2-F7ABB8E2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EA04A-AAA0-40F6-8DA2-2CCBA31AB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F961C-A928-40A4-B876-9FC98CA5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D8770-2232-44F4-BAA5-5934D687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66B82-8E4D-486D-B7D9-937D8C08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2E89B-7691-4D18-A3E4-6B48DB26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5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55A1-EBC5-476B-AF3E-454179BB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AFB0D-2EDC-4ED0-A5A8-7663C13A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1DBEF-1200-4CF9-AB4B-4CEBB53F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37D97-6D7D-4C2F-94D7-EE416EBC7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3F50DC-DEF5-4249-B129-FA290523F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19964-4605-4895-8FDD-C94AA686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BA017-1A76-446E-A5EA-5E2019EC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A3DDD-F37C-40B9-AB64-E0A8F524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0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03B2A-E36A-444D-8282-EA079DD2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8C1C1-6D1C-49F5-B4D4-856B937A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C4D10D-A851-4972-AA76-583C1FFC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8B2125-8BF6-4FCB-8C1C-1C972926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2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9243F9-6E4A-45BC-B121-D5EFAE24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68483F-A58A-4578-93E6-DD7488CB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B9269-38DB-4DC4-BBB0-CE3046D9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81203-69CC-4787-B0D7-0532DF32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6D63B-7EB4-46EC-A12D-49109C75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8D951-5764-4F79-950F-28993971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404-E66A-4C5E-903F-2CDFDD79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65A73-7EFD-4FBA-AA60-EAE22547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FB6A4-DF2D-49AF-947B-5F0E9463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5736-9FC9-4831-B965-E04C63D4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19A255-F721-4174-9D3C-A43C2662F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9FE997-2D0A-40B0-8ED7-6F7D49F10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82952-D899-48D5-B6B6-6FC97C2E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FB213-1E8F-49CF-8059-D3E2B753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6E151-A8D6-4122-9795-E0636517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1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9211B-4114-48EA-B66C-1BDAE908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4392F-D196-4D2D-97BD-8738D9FE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A66E9-9914-4EE3-8C1C-4248C41A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5FDC-A62F-4257-A54B-055FADCFF5EE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ACEA-BC21-4D7A-B2DE-4D1781CC4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285FD-C570-4B76-9948-BA340373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3AB7-4A16-4F23-89CC-DC7B7DC46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4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D54E-0023-4FB8-8E78-82892A82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4247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高级坐标旋转</a:t>
            </a:r>
          </a:p>
        </p:txBody>
      </p:sp>
    </p:spTree>
    <p:extLst>
      <p:ext uri="{BB962C8B-B14F-4D97-AF65-F5344CB8AC3E}">
        <p14:creationId xmlns:p14="http://schemas.microsoft.com/office/powerpoint/2010/main" val="202711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CC6D9-C412-450B-9693-0CE9954D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40"/>
            <a:ext cx="9144000" cy="1327874"/>
          </a:xfrm>
        </p:spPr>
        <p:txBody>
          <a:bodyPr anchor="ctr"/>
          <a:lstStyle/>
          <a:p>
            <a:r>
              <a:rPr lang="zh-CN" altLang="en-US" dirty="0"/>
              <a:t>坐标旋转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D689FA-47A0-40C8-97CD-73BA78AD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63" y="2027583"/>
            <a:ext cx="6742474" cy="37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7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310CB-542D-4851-913F-6FF7A09A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需要知道的条件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DA0D3-588E-42A6-9163-962E8218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中心点坐标</a:t>
            </a:r>
            <a:endParaRPr lang="en-US" altLang="zh-CN" dirty="0"/>
          </a:p>
          <a:p>
            <a:r>
              <a:rPr lang="zh-CN" altLang="en-US" dirty="0"/>
              <a:t>半径</a:t>
            </a:r>
            <a:endParaRPr lang="en-US" altLang="zh-CN" dirty="0"/>
          </a:p>
          <a:p>
            <a:r>
              <a:rPr lang="zh-CN" altLang="en-US" dirty="0"/>
              <a:t>初始角度</a:t>
            </a:r>
            <a:endParaRPr lang="en-US" altLang="zh-CN" dirty="0"/>
          </a:p>
          <a:p>
            <a:r>
              <a:rPr lang="zh-CN" altLang="en-US" dirty="0"/>
              <a:t>角速度</a:t>
            </a:r>
          </a:p>
        </p:txBody>
      </p:sp>
    </p:spTree>
    <p:extLst>
      <p:ext uri="{BB962C8B-B14F-4D97-AF65-F5344CB8AC3E}">
        <p14:creationId xmlns:p14="http://schemas.microsoft.com/office/powerpoint/2010/main" val="261818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5EFD-CBA0-4A5F-9D95-E116057D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高级坐标旋转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330F9-2C7C-42B0-9E16-71FA07E9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物体坐标</a:t>
            </a:r>
            <a:endParaRPr lang="en-US" altLang="zh-CN" dirty="0"/>
          </a:p>
          <a:p>
            <a:r>
              <a:rPr lang="zh-CN" altLang="en-US" dirty="0"/>
              <a:t>中心点坐标</a:t>
            </a:r>
            <a:endParaRPr lang="en-US" altLang="zh-CN" dirty="0"/>
          </a:p>
          <a:p>
            <a:r>
              <a:rPr lang="zh-CN" altLang="en-US" dirty="0"/>
              <a:t>每帧旋转的角度</a:t>
            </a:r>
          </a:p>
        </p:txBody>
      </p:sp>
    </p:spTree>
    <p:extLst>
      <p:ext uri="{BB962C8B-B14F-4D97-AF65-F5344CB8AC3E}">
        <p14:creationId xmlns:p14="http://schemas.microsoft.com/office/powerpoint/2010/main" val="180099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1C896-4ED9-4DFF-B3A2-F591CE81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889"/>
            <a:ext cx="10515600" cy="5298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x1 = x * cos(</a:t>
            </a:r>
            <a:r>
              <a:rPr lang="en-US" altLang="zh-CN" dirty="0" err="1"/>
              <a:t>vr</a:t>
            </a:r>
            <a:r>
              <a:rPr lang="en-US" altLang="zh-CN" dirty="0"/>
              <a:t>) – y * sin(</a:t>
            </a:r>
            <a:r>
              <a:rPr lang="en-US" altLang="zh-CN" dirty="0" err="1"/>
              <a:t>vr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y1 = y * cos(</a:t>
            </a:r>
            <a:r>
              <a:rPr lang="en-US" altLang="zh-CN" dirty="0" err="1"/>
              <a:t>vr</a:t>
            </a:r>
            <a:r>
              <a:rPr lang="en-US" altLang="zh-CN" dirty="0"/>
              <a:t>) + x * sin(</a:t>
            </a:r>
            <a:r>
              <a:rPr lang="en-US" altLang="zh-CN" dirty="0" err="1"/>
              <a:t>vr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y1</a:t>
            </a:r>
            <a:r>
              <a:rPr lang="zh-CN" altLang="en-US" dirty="0"/>
              <a:t>是旋转后的坐标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是物体相对于中心点的坐标，比如 中心点是 </a:t>
            </a:r>
            <a:r>
              <a:rPr lang="en-US" altLang="zh-CN" dirty="0"/>
              <a:t>cx  cy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 </a:t>
            </a:r>
            <a:r>
              <a:rPr lang="en-US" altLang="zh-CN" dirty="0"/>
              <a:t>x = x0 - cx;  y = y0 – cy;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vr</a:t>
            </a:r>
            <a:r>
              <a:rPr lang="en-US" altLang="zh-CN" dirty="0"/>
              <a:t> </a:t>
            </a:r>
            <a:r>
              <a:rPr lang="zh-CN" altLang="en-US" dirty="0"/>
              <a:t>是每帧要旋转的角速度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63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98DDD-EC2B-4643-B709-7781EAF6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272"/>
            <a:ext cx="10515600" cy="56886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推到过程：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设中心点坐标为 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zh-CN" altLang="en-US" dirty="0"/>
              <a:t>物体当前坐标： </a:t>
            </a:r>
            <a:r>
              <a:rPr lang="en-US" altLang="zh-CN" dirty="0"/>
              <a:t>x = r * cos(angle);  y = r * sin(angle);</a:t>
            </a:r>
          </a:p>
          <a:p>
            <a:pPr marL="0" indent="0">
              <a:buNone/>
            </a:pPr>
            <a:r>
              <a:rPr lang="zh-CN" altLang="en-US" dirty="0"/>
              <a:t>物体下一帧坐标： </a:t>
            </a:r>
            <a:r>
              <a:rPr lang="en-US" altLang="zh-CN" dirty="0"/>
              <a:t>x1 = r * cos(angle + </a:t>
            </a:r>
            <a:r>
              <a:rPr lang="en-US" altLang="zh-CN" dirty="0" err="1"/>
              <a:t>vr</a:t>
            </a:r>
            <a:r>
              <a:rPr lang="en-US" altLang="zh-CN" dirty="0"/>
              <a:t>); y1 = r * sin(angle + </a:t>
            </a:r>
            <a:r>
              <a:rPr lang="en-US" altLang="zh-CN" dirty="0" err="1"/>
              <a:t>vr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cos(a + b) = cos(a) * cos(b) – sin(a) * sin(b);</a:t>
            </a:r>
          </a:p>
          <a:p>
            <a:pPr marL="0" indent="0">
              <a:buNone/>
            </a:pPr>
            <a:r>
              <a:rPr lang="en-US" altLang="zh-CN" dirty="0"/>
              <a:t>sin(a + b) = sin(a) * cos(b) + cos(a) * sin(b); </a:t>
            </a:r>
          </a:p>
          <a:p>
            <a:pPr marL="0" indent="0">
              <a:buNone/>
            </a:pPr>
            <a:r>
              <a:rPr lang="zh-CN" altLang="en-US" dirty="0"/>
              <a:t>把</a:t>
            </a:r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y1</a:t>
            </a:r>
            <a:r>
              <a:rPr lang="zh-CN" altLang="en-US" dirty="0"/>
              <a:t>公式展开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x1 = r * cos(angle) * cos(</a:t>
            </a:r>
            <a:r>
              <a:rPr lang="en-US" altLang="zh-CN" dirty="0" err="1">
                <a:sym typeface="Wingdings" panose="05000000000000000000" pitchFamily="2" charset="2"/>
              </a:rPr>
              <a:t>vr</a:t>
            </a:r>
            <a:r>
              <a:rPr lang="en-US" altLang="zh-CN" dirty="0">
                <a:sym typeface="Wingdings" panose="05000000000000000000" pitchFamily="2" charset="2"/>
              </a:rPr>
              <a:t>) </a:t>
            </a:r>
            <a:r>
              <a:rPr lang="en-US" altLang="zh-CN">
                <a:sym typeface="Wingdings" panose="05000000000000000000" pitchFamily="2" charset="2"/>
              </a:rPr>
              <a:t>– r * sin</a:t>
            </a:r>
            <a:r>
              <a:rPr lang="en-US" altLang="zh-CN" dirty="0">
                <a:sym typeface="Wingdings" panose="05000000000000000000" pitchFamily="2" charset="2"/>
              </a:rPr>
              <a:t>(angle) * sin(</a:t>
            </a:r>
            <a:r>
              <a:rPr lang="en-US" altLang="zh-CN" dirty="0" err="1">
                <a:sym typeface="Wingdings" panose="05000000000000000000" pitchFamily="2" charset="2"/>
              </a:rPr>
              <a:t>vr</a:t>
            </a:r>
            <a:r>
              <a:rPr lang="en-US" altLang="zh-CN" dirty="0">
                <a:sym typeface="Wingdings" panose="05000000000000000000" pitchFamily="2" charset="2"/>
              </a:rPr>
              <a:t>);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y1 = r * sin(angle) * cos(</a:t>
            </a:r>
            <a:r>
              <a:rPr lang="en-US" altLang="zh-CN" dirty="0" err="1">
                <a:sym typeface="Wingdings" panose="05000000000000000000" pitchFamily="2" charset="2"/>
              </a:rPr>
              <a:t>vr</a:t>
            </a:r>
            <a:r>
              <a:rPr lang="en-US" altLang="zh-CN" dirty="0">
                <a:sym typeface="Wingdings" panose="05000000000000000000" pitchFamily="2" charset="2"/>
              </a:rPr>
              <a:t>) + r * cos(angle) * sin(</a:t>
            </a:r>
            <a:r>
              <a:rPr lang="en-US" altLang="zh-CN" dirty="0" err="1">
                <a:sym typeface="Wingdings" panose="05000000000000000000" pitchFamily="2" charset="2"/>
              </a:rPr>
              <a:t>vr</a:t>
            </a:r>
            <a:r>
              <a:rPr lang="en-US" altLang="zh-CN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 x1 = x * cos(</a:t>
            </a:r>
            <a:r>
              <a:rPr lang="en-US" altLang="zh-CN" dirty="0" err="1">
                <a:sym typeface="Wingdings" panose="05000000000000000000" pitchFamily="2" charset="2"/>
              </a:rPr>
              <a:t>vr</a:t>
            </a:r>
            <a:r>
              <a:rPr lang="en-US" altLang="zh-CN" dirty="0">
                <a:sym typeface="Wingdings" panose="05000000000000000000" pitchFamily="2" charset="2"/>
              </a:rPr>
              <a:t>) – y * sin(</a:t>
            </a:r>
            <a:r>
              <a:rPr lang="en-US" altLang="zh-CN" dirty="0" err="1">
                <a:sym typeface="Wingdings" panose="05000000000000000000" pitchFamily="2" charset="2"/>
              </a:rPr>
              <a:t>vr</a:t>
            </a:r>
            <a:r>
              <a:rPr lang="en-US" altLang="zh-CN" dirty="0">
                <a:sym typeface="Wingdings" panose="05000000000000000000" pitchFamily="2" charset="2"/>
              </a:rPr>
              <a:t>);   y1 = y * cos(</a:t>
            </a:r>
            <a:r>
              <a:rPr lang="en-US" altLang="zh-CN" dirty="0" err="1">
                <a:sym typeface="Wingdings" panose="05000000000000000000" pitchFamily="2" charset="2"/>
              </a:rPr>
              <a:t>vr</a:t>
            </a:r>
            <a:r>
              <a:rPr lang="en-US" altLang="zh-CN" dirty="0">
                <a:sym typeface="Wingdings" panose="05000000000000000000" pitchFamily="2" charset="2"/>
              </a:rPr>
              <a:t>) + x * sin(</a:t>
            </a:r>
            <a:r>
              <a:rPr lang="en-US" altLang="zh-CN" dirty="0" err="1">
                <a:sym typeface="Wingdings" panose="05000000000000000000" pitchFamily="2" charset="2"/>
              </a:rPr>
              <a:t>vr</a:t>
            </a:r>
            <a:r>
              <a:rPr lang="en-US" altLang="zh-CN" dirty="0">
                <a:sym typeface="Wingdings" panose="05000000000000000000" pitchFamily="2" charset="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99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E7DEF-6ABC-4C84-8398-5575E135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反向坐标旋转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1DA02-C834-45C9-AFCD-815CA30A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900" y="2086251"/>
            <a:ext cx="9604899" cy="40907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x1 = x * cos(</a:t>
            </a:r>
            <a:r>
              <a:rPr lang="en-US" altLang="zh-CN" dirty="0" err="1"/>
              <a:t>vr</a:t>
            </a:r>
            <a:r>
              <a:rPr lang="en-US" altLang="zh-CN" dirty="0"/>
              <a:t>) + y * sin(</a:t>
            </a:r>
            <a:r>
              <a:rPr lang="en-US" altLang="zh-CN" dirty="0" err="1"/>
              <a:t>vr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y1 = y * cos(</a:t>
            </a:r>
            <a:r>
              <a:rPr lang="en-US" altLang="zh-CN" dirty="0" err="1"/>
              <a:t>vr</a:t>
            </a:r>
            <a:r>
              <a:rPr lang="en-US" altLang="zh-CN" dirty="0"/>
              <a:t>) - x * sin(</a:t>
            </a:r>
            <a:r>
              <a:rPr lang="en-US" altLang="zh-CN" dirty="0" err="1"/>
              <a:t>vr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876CE-E29C-4C08-8782-5D67416C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284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4BFE3A-4638-473A-84E7-DB0DA16FD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45" y="1510660"/>
            <a:ext cx="6434507" cy="50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7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332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高级坐标旋转</vt:lpstr>
      <vt:lpstr>坐标旋转</vt:lpstr>
      <vt:lpstr>需要知道的条件</vt:lpstr>
      <vt:lpstr>高级坐标旋转</vt:lpstr>
      <vt:lpstr>PowerPoint 演示文稿</vt:lpstr>
      <vt:lpstr>PowerPoint 演示文稿</vt:lpstr>
      <vt:lpstr>反向坐标旋转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坐标旋转</dc:title>
  <dc:creator>master</dc:creator>
  <cp:lastModifiedBy>master</cp:lastModifiedBy>
  <cp:revision>11</cp:revision>
  <dcterms:created xsi:type="dcterms:W3CDTF">2017-09-04T04:05:00Z</dcterms:created>
  <dcterms:modified xsi:type="dcterms:W3CDTF">2017-09-06T12:25:30Z</dcterms:modified>
</cp:coreProperties>
</file>