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45F2C-F486-4382-99BC-A5650D789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3E671C-97BF-4756-9E62-63569DBB4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375F93-818D-4DA8-B2AA-365FACB34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7CE3-E8B5-4DAC-B03D-3AEFA4ABAD1E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9FD6E9-B298-4804-9184-72918B6CE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2C8511-021E-4FA5-8535-2D9C4083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3D48-6D82-46DD-8E43-DF454E361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447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F6799-7629-4E08-A3ED-4C12668F6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52E198-78D1-44D5-8DAB-9B11CF995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2740E7-69CD-47A6-A9A2-7FA82C2C5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7CE3-E8B5-4DAC-B03D-3AEFA4ABAD1E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09ECE2-8EFE-4050-8E8B-3B0CAE983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6E5BDD-76E1-4F3C-8CAE-42B184FB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3D48-6D82-46DD-8E43-DF454E361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20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661F7A-8C1E-4505-A333-4102068EF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621ABE-0A61-4B65-A2CA-956842D3E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A9A5F-CF9F-49F3-B195-83E0D70E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7CE3-E8B5-4DAC-B03D-3AEFA4ABAD1E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C972E3-56D4-4DF3-87AD-55775D79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5F7763-99BC-4E1E-BF39-F83C3ED9D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3D48-6D82-46DD-8E43-DF454E361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22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72B7F-2428-4AD3-B018-C26ED8901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0E93F2-AC80-47BA-AC64-7D2149EF2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1EDAF-5F4C-46CC-A3DB-FB352E64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7CE3-E8B5-4DAC-B03D-3AEFA4ABAD1E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28F8DE-3F84-46ED-8C30-B1D9AAFA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4D2CA-A52D-4946-8254-B4C024BE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3D48-6D82-46DD-8E43-DF454E361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82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71A97-1611-4523-826B-B739C9E92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1ACB84-7778-4A7E-830A-3367E17EA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68E874-2B85-4052-B228-4D4D246A6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7CE3-E8B5-4DAC-B03D-3AEFA4ABAD1E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92E44E-44EB-40FD-80D8-3099AAD72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BCFA02-AE08-44F2-AD34-D0104CAF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3D48-6D82-46DD-8E43-DF454E361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76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8AA93-6AE2-4B88-8CCA-54CB9A73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B3AE1A-A887-4686-9969-005D85054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BD64EC-EC45-4835-8690-D98E45C85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9E5311-88DA-4927-91AE-7CA0AE63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7CE3-E8B5-4DAC-B03D-3AEFA4ABAD1E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D06DCD-4439-45E4-8922-9150E81F5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C30280-C29D-412E-8A50-F87F3AB0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3D48-6D82-46DD-8E43-DF454E361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26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DACA2-D652-4800-8606-1D0A1C350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6D89AE-E505-4AAB-9780-A65349DEA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9C5687-3BA8-4287-869E-93FE00C6B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070962-AB7A-4DBB-BD8A-3112B6E9F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79F235-8A18-485A-B743-5BA92EF94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3CEA37-2B79-4845-A022-6367BC51E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7CE3-E8B5-4DAC-B03D-3AEFA4ABAD1E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76A6B1-BE6C-4B2E-9B11-2FE998DD4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2883C9-9522-49A9-A973-2A1DB34D0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3D48-6D82-46DD-8E43-DF454E361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5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86EDD-18BC-4ADD-B75F-D4666B4C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EB4D49-ECD0-4B6B-8EFB-A13E650E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7CE3-E8B5-4DAC-B03D-3AEFA4ABAD1E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F0C5AE-84A6-4074-B9AA-7F6C1443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5C7CF1-E85F-45F8-B7D7-29AE855D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3D48-6D82-46DD-8E43-DF454E361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40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2A3D26-4FCE-4D5E-A442-1BD5FBF75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7CE3-E8B5-4DAC-B03D-3AEFA4ABAD1E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37E5CA-AEA2-4C47-9022-F736ADAF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40A01A-5EB5-45F7-8003-CE22754C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3D48-6D82-46DD-8E43-DF454E361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43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1C872-A0C4-4639-8C71-41D89816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3C70E5-6A36-479E-A0FD-50E1E4D79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4CF445-EF15-4542-9A3E-C6F3FF884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23D950-0D3B-4733-B143-E57C7A5F5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7CE3-E8B5-4DAC-B03D-3AEFA4ABAD1E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C1FE2D-CA78-4320-B903-892DC4EA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EFC0DA-6270-4309-BBF0-954BFFE9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3D48-6D82-46DD-8E43-DF454E361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60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7C985-DA1C-4F96-A3B7-6F80620B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63F32B-FB78-4D18-8690-DF98FB0D1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84192C-3581-45FB-99AA-A878E6B74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E04B7F-2EE1-475C-9D2E-04644D13F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7CE3-E8B5-4DAC-B03D-3AEFA4ABAD1E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BD6CF2-1E4B-4374-83DF-023F0119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60959B-7146-4EBE-AEF6-690154F6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3D48-6D82-46DD-8E43-DF454E361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11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E30CE3-D682-4B7D-985D-50DEF91B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2B0245-2944-4A71-B38C-4AEC54FA7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01B2A8-6C70-4213-903A-F5138C4EB3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87CE3-E8B5-4DAC-B03D-3AEFA4ABAD1E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79452-A0D8-4AA1-8563-904FF0779D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A80171-3446-47B3-B56C-0B006F838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03D48-6D82-46DD-8E43-DF454E361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58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D17ED-1B42-48CD-9B62-4DF21BECE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224" y="2001252"/>
            <a:ext cx="9144000" cy="2387600"/>
          </a:xfrm>
        </p:spPr>
        <p:txBody>
          <a:bodyPr anchor="ctr"/>
          <a:lstStyle/>
          <a:p>
            <a:r>
              <a:rPr lang="zh-CN" altLang="en-US" dirty="0"/>
              <a:t>斜面反弹</a:t>
            </a:r>
          </a:p>
        </p:txBody>
      </p:sp>
    </p:spTree>
    <p:extLst>
      <p:ext uri="{BB962C8B-B14F-4D97-AF65-F5344CB8AC3E}">
        <p14:creationId xmlns:p14="http://schemas.microsoft.com/office/powerpoint/2010/main" val="375009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0029640-A894-4AF5-8860-730C988CB562}"/>
              </a:ext>
            </a:extLst>
          </p:cNvPr>
          <p:cNvCxnSpPr>
            <a:cxnSpLocks/>
          </p:cNvCxnSpPr>
          <p:nvPr/>
        </p:nvCxnSpPr>
        <p:spPr>
          <a:xfrm>
            <a:off x="3622090" y="3284738"/>
            <a:ext cx="5575176" cy="1393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BFA89504-E0BE-4130-976E-D158757612B5}"/>
              </a:ext>
            </a:extLst>
          </p:cNvPr>
          <p:cNvSpPr/>
          <p:nvPr/>
        </p:nvSpPr>
        <p:spPr>
          <a:xfrm>
            <a:off x="4421080" y="2246051"/>
            <a:ext cx="1384917" cy="1384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C894CDF-E0E9-4DC1-83B4-53C4D42E4003}"/>
              </a:ext>
            </a:extLst>
          </p:cNvPr>
          <p:cNvCxnSpPr>
            <a:cxnSpLocks/>
          </p:cNvCxnSpPr>
          <p:nvPr/>
        </p:nvCxnSpPr>
        <p:spPr>
          <a:xfrm>
            <a:off x="5113538" y="2938509"/>
            <a:ext cx="1438183" cy="1855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CF271EA-A15C-4179-BAB8-349AEBD28F60}"/>
              </a:ext>
            </a:extLst>
          </p:cNvPr>
          <p:cNvSpPr txBox="1"/>
          <p:nvPr/>
        </p:nvSpPr>
        <p:spPr>
          <a:xfrm>
            <a:off x="6572544" y="467853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3174A0-9B86-414D-92C7-430496579763}"/>
              </a:ext>
            </a:extLst>
          </p:cNvPr>
          <p:cNvSpPr txBox="1"/>
          <p:nvPr/>
        </p:nvSpPr>
        <p:spPr>
          <a:xfrm>
            <a:off x="8371643" y="41014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斜面</a:t>
            </a:r>
          </a:p>
        </p:txBody>
      </p:sp>
    </p:spTree>
    <p:extLst>
      <p:ext uri="{BB962C8B-B14F-4D97-AF65-F5344CB8AC3E}">
        <p14:creationId xmlns:p14="http://schemas.microsoft.com/office/powerpoint/2010/main" val="40754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0029640-A894-4AF5-8860-730C988CB562}"/>
              </a:ext>
            </a:extLst>
          </p:cNvPr>
          <p:cNvCxnSpPr>
            <a:cxnSpLocks/>
          </p:cNvCxnSpPr>
          <p:nvPr/>
        </p:nvCxnSpPr>
        <p:spPr>
          <a:xfrm>
            <a:off x="4279037" y="2086252"/>
            <a:ext cx="5566299" cy="275429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BFA89504-E0BE-4130-976E-D158757612B5}"/>
              </a:ext>
            </a:extLst>
          </p:cNvPr>
          <p:cNvSpPr/>
          <p:nvPr/>
        </p:nvSpPr>
        <p:spPr>
          <a:xfrm>
            <a:off x="5024761" y="1305017"/>
            <a:ext cx="1384917" cy="138491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C894CDF-E0E9-4DC1-83B4-53C4D42E4003}"/>
              </a:ext>
            </a:extLst>
          </p:cNvPr>
          <p:cNvCxnSpPr>
            <a:cxnSpLocks/>
          </p:cNvCxnSpPr>
          <p:nvPr/>
        </p:nvCxnSpPr>
        <p:spPr>
          <a:xfrm>
            <a:off x="5717219" y="2023425"/>
            <a:ext cx="1025371" cy="158887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CF271EA-A15C-4179-BAB8-349AEBD28F60}"/>
              </a:ext>
            </a:extLst>
          </p:cNvPr>
          <p:cNvSpPr txBox="1"/>
          <p:nvPr/>
        </p:nvSpPr>
        <p:spPr>
          <a:xfrm>
            <a:off x="6736456" y="340720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3174A0-9B86-414D-92C7-430496579763}"/>
              </a:ext>
            </a:extLst>
          </p:cNvPr>
          <p:cNvSpPr txBox="1"/>
          <p:nvPr/>
        </p:nvSpPr>
        <p:spPr>
          <a:xfrm>
            <a:off x="8110621" y="36123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斜面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9E9AE4C-6B6B-4B89-8AE5-6BF54853A754}"/>
              </a:ext>
            </a:extLst>
          </p:cNvPr>
          <p:cNvCxnSpPr/>
          <p:nvPr/>
        </p:nvCxnSpPr>
        <p:spPr>
          <a:xfrm>
            <a:off x="3497802" y="4678532"/>
            <a:ext cx="6489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D36AD572-65ED-480D-86F0-7E63E3D96954}"/>
              </a:ext>
            </a:extLst>
          </p:cNvPr>
          <p:cNvSpPr/>
          <p:nvPr/>
        </p:nvSpPr>
        <p:spPr>
          <a:xfrm>
            <a:off x="4190259" y="3293615"/>
            <a:ext cx="1384917" cy="138491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D42F9EC-8DEB-41E4-A565-9EDBE0354A04}"/>
              </a:ext>
            </a:extLst>
          </p:cNvPr>
          <p:cNvCxnSpPr/>
          <p:nvPr/>
        </p:nvCxnSpPr>
        <p:spPr>
          <a:xfrm>
            <a:off x="4815288" y="3981635"/>
            <a:ext cx="2078657" cy="921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F4E800B-6EFF-40A2-80F8-A80C8AA41F9C}"/>
              </a:ext>
            </a:extLst>
          </p:cNvPr>
          <p:cNvSpPr txBox="1"/>
          <p:nvPr/>
        </p:nvSpPr>
        <p:spPr>
          <a:xfrm>
            <a:off x="6915291" y="4840550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Vr</a:t>
            </a:r>
            <a:endParaRPr lang="en-US" altLang="zh-CN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5771D63-6948-4B68-AAF9-1630FA8C9E82}"/>
              </a:ext>
            </a:extLst>
          </p:cNvPr>
          <p:cNvSpPr txBox="1"/>
          <p:nvPr/>
        </p:nvSpPr>
        <p:spPr>
          <a:xfrm>
            <a:off x="3062361" y="38582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旋转后</a:t>
            </a:r>
            <a:endParaRPr lang="en-US" altLang="zh-CN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9618C0F-06F1-45A6-9737-1854B95CCF7D}"/>
              </a:ext>
            </a:extLst>
          </p:cNvPr>
          <p:cNvSpPr txBox="1"/>
          <p:nvPr/>
        </p:nvSpPr>
        <p:spPr>
          <a:xfrm>
            <a:off x="4702949" y="7603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旋转前</a:t>
            </a:r>
            <a:endParaRPr lang="en-US" altLang="zh-CN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C558CAB-4E9B-4C84-BCD4-B108E7008C10}"/>
              </a:ext>
            </a:extLst>
          </p:cNvPr>
          <p:cNvSpPr txBox="1"/>
          <p:nvPr/>
        </p:nvSpPr>
        <p:spPr>
          <a:xfrm>
            <a:off x="9504424" y="42986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中心点</a:t>
            </a:r>
          </a:p>
        </p:txBody>
      </p:sp>
    </p:spTree>
    <p:extLst>
      <p:ext uri="{BB962C8B-B14F-4D97-AF65-F5344CB8AC3E}">
        <p14:creationId xmlns:p14="http://schemas.microsoft.com/office/powerpoint/2010/main" val="964939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004DAA9-B140-4369-9CF3-6EA0F51889AA}"/>
              </a:ext>
            </a:extLst>
          </p:cNvPr>
          <p:cNvCxnSpPr/>
          <p:nvPr/>
        </p:nvCxnSpPr>
        <p:spPr>
          <a:xfrm>
            <a:off x="2707689" y="4385569"/>
            <a:ext cx="6489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7A93B401-5FDA-4408-9A2F-906CEBBD5366}"/>
              </a:ext>
            </a:extLst>
          </p:cNvPr>
          <p:cNvSpPr/>
          <p:nvPr/>
        </p:nvSpPr>
        <p:spPr>
          <a:xfrm>
            <a:off x="3400146" y="3000652"/>
            <a:ext cx="1384917" cy="138491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A15BCCF-BAE7-4299-85AA-E5FFB2BE9539}"/>
              </a:ext>
            </a:extLst>
          </p:cNvPr>
          <p:cNvCxnSpPr/>
          <p:nvPr/>
        </p:nvCxnSpPr>
        <p:spPr>
          <a:xfrm>
            <a:off x="4091322" y="3721509"/>
            <a:ext cx="2078657" cy="921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414B4EF-A395-4A89-BDF8-5938F5C0B023}"/>
              </a:ext>
            </a:extLst>
          </p:cNvPr>
          <p:cNvSpPr txBox="1"/>
          <p:nvPr/>
        </p:nvSpPr>
        <p:spPr>
          <a:xfrm>
            <a:off x="2050742" y="21759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旋转后</a:t>
            </a:r>
            <a:endParaRPr lang="en-US" altLang="zh-CN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8313638-14E7-4A50-9985-D54D8278F31F}"/>
              </a:ext>
            </a:extLst>
          </p:cNvPr>
          <p:cNvCxnSpPr/>
          <p:nvPr/>
        </p:nvCxnSpPr>
        <p:spPr>
          <a:xfrm>
            <a:off x="4092605" y="719948"/>
            <a:ext cx="0" cy="5690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962746E-BCEF-49DB-90D9-3F89DDFAA085}"/>
              </a:ext>
            </a:extLst>
          </p:cNvPr>
          <p:cNvCxnSpPr/>
          <p:nvPr/>
        </p:nvCxnSpPr>
        <p:spPr>
          <a:xfrm>
            <a:off x="2565647" y="3721509"/>
            <a:ext cx="7785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951CCB8-95E7-46A1-8FC1-EFD138CB9BC4}"/>
              </a:ext>
            </a:extLst>
          </p:cNvPr>
          <p:cNvCxnSpPr>
            <a:cxnSpLocks/>
          </p:cNvCxnSpPr>
          <p:nvPr/>
        </p:nvCxnSpPr>
        <p:spPr>
          <a:xfrm flipV="1">
            <a:off x="4091322" y="2545270"/>
            <a:ext cx="2077374" cy="1176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6CAC251-F52E-47DF-B7BA-B2594DCF8011}"/>
              </a:ext>
            </a:extLst>
          </p:cNvPr>
          <p:cNvSpPr txBox="1"/>
          <p:nvPr/>
        </p:nvSpPr>
        <p:spPr>
          <a:xfrm>
            <a:off x="5952477" y="202857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反弹后的速度</a:t>
            </a:r>
          </a:p>
        </p:txBody>
      </p:sp>
    </p:spTree>
    <p:extLst>
      <p:ext uri="{BB962C8B-B14F-4D97-AF65-F5344CB8AC3E}">
        <p14:creationId xmlns:p14="http://schemas.microsoft.com/office/powerpoint/2010/main" val="332317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8EAF7DE-9179-4EE5-8360-C07E70718162}"/>
              </a:ext>
            </a:extLst>
          </p:cNvPr>
          <p:cNvCxnSpPr>
            <a:cxnSpLocks/>
          </p:cNvCxnSpPr>
          <p:nvPr/>
        </p:nvCxnSpPr>
        <p:spPr>
          <a:xfrm>
            <a:off x="2849731" y="2878986"/>
            <a:ext cx="6844685" cy="2200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3C7525E6-F67B-47DE-8061-D8ABDA137A48}"/>
              </a:ext>
            </a:extLst>
          </p:cNvPr>
          <p:cNvSpPr/>
          <p:nvPr/>
        </p:nvSpPr>
        <p:spPr>
          <a:xfrm>
            <a:off x="3737497" y="1979720"/>
            <a:ext cx="1384917" cy="138491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2C947B3-A523-41E6-AFE5-6D544E8278A0}"/>
              </a:ext>
            </a:extLst>
          </p:cNvPr>
          <p:cNvCxnSpPr>
            <a:cxnSpLocks/>
          </p:cNvCxnSpPr>
          <p:nvPr/>
        </p:nvCxnSpPr>
        <p:spPr>
          <a:xfrm flipV="1">
            <a:off x="4446426" y="1841233"/>
            <a:ext cx="2229582" cy="803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171F849-0CFF-4469-A073-AF9DBE19E562}"/>
              </a:ext>
            </a:extLst>
          </p:cNvPr>
          <p:cNvSpPr txBox="1"/>
          <p:nvPr/>
        </p:nvSpPr>
        <p:spPr>
          <a:xfrm>
            <a:off x="6449626" y="126161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把整个系统再旋转回去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977D6EF-5EF9-4662-AC3E-63944AAB8C1B}"/>
              </a:ext>
            </a:extLst>
          </p:cNvPr>
          <p:cNvCxnSpPr>
            <a:cxnSpLocks/>
          </p:cNvCxnSpPr>
          <p:nvPr/>
        </p:nvCxnSpPr>
        <p:spPr>
          <a:xfrm>
            <a:off x="2237173" y="4888041"/>
            <a:ext cx="7803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E867F73D-E9E3-4D6E-B9A7-3103A25C0203}"/>
              </a:ext>
            </a:extLst>
          </p:cNvPr>
          <p:cNvSpPr/>
          <p:nvPr/>
        </p:nvSpPr>
        <p:spPr>
          <a:xfrm>
            <a:off x="2929630" y="3503124"/>
            <a:ext cx="1384917" cy="138491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E08F5CD-7021-49A8-92F2-3DB8453CC44B}"/>
              </a:ext>
            </a:extLst>
          </p:cNvPr>
          <p:cNvSpPr txBox="1"/>
          <p:nvPr/>
        </p:nvSpPr>
        <p:spPr>
          <a:xfrm>
            <a:off x="1919524" y="40393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旋转后</a:t>
            </a:r>
            <a:endParaRPr lang="en-US" altLang="zh-CN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2068BAE-8DF1-4140-9529-2D21C7BF2C3D}"/>
              </a:ext>
            </a:extLst>
          </p:cNvPr>
          <p:cNvCxnSpPr>
            <a:cxnSpLocks/>
          </p:cNvCxnSpPr>
          <p:nvPr/>
        </p:nvCxnSpPr>
        <p:spPr>
          <a:xfrm flipV="1">
            <a:off x="3620806" y="3047742"/>
            <a:ext cx="2077374" cy="1176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A66F55D-106E-4031-A96E-CADA5523599F}"/>
              </a:ext>
            </a:extLst>
          </p:cNvPr>
          <p:cNvSpPr txBox="1"/>
          <p:nvPr/>
        </p:nvSpPr>
        <p:spPr>
          <a:xfrm>
            <a:off x="4550210" y="363586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反弹后的速度</a:t>
            </a:r>
          </a:p>
        </p:txBody>
      </p:sp>
    </p:spTree>
    <p:extLst>
      <p:ext uri="{BB962C8B-B14F-4D97-AF65-F5344CB8AC3E}">
        <p14:creationId xmlns:p14="http://schemas.microsoft.com/office/powerpoint/2010/main" val="315697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ABE6AC9-CD63-429A-B00B-148A0358B104}"/>
              </a:ext>
            </a:extLst>
          </p:cNvPr>
          <p:cNvCxnSpPr>
            <a:cxnSpLocks/>
          </p:cNvCxnSpPr>
          <p:nvPr/>
        </p:nvCxnSpPr>
        <p:spPr>
          <a:xfrm>
            <a:off x="2849731" y="2878986"/>
            <a:ext cx="6844685" cy="2200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249963ED-7C9F-4CD9-9528-2F6AEF65B46F}"/>
              </a:ext>
            </a:extLst>
          </p:cNvPr>
          <p:cNvSpPr/>
          <p:nvPr/>
        </p:nvSpPr>
        <p:spPr>
          <a:xfrm>
            <a:off x="3737497" y="1979720"/>
            <a:ext cx="1384917" cy="138491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BA9B1F1-D91B-49DA-A30A-B2B423EA52AF}"/>
              </a:ext>
            </a:extLst>
          </p:cNvPr>
          <p:cNvCxnSpPr>
            <a:cxnSpLocks/>
          </p:cNvCxnSpPr>
          <p:nvPr/>
        </p:nvCxnSpPr>
        <p:spPr>
          <a:xfrm flipV="1">
            <a:off x="4446426" y="1841233"/>
            <a:ext cx="2229582" cy="80388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77FD445-2FA9-4FF2-A6ED-E882DA515A59}"/>
              </a:ext>
            </a:extLst>
          </p:cNvPr>
          <p:cNvSpPr txBox="1"/>
          <p:nvPr/>
        </p:nvSpPr>
        <p:spPr>
          <a:xfrm>
            <a:off x="6449626" y="126161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反弹之后的速度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EB6B910-B35D-4338-AD54-843892F08D7D}"/>
              </a:ext>
            </a:extLst>
          </p:cNvPr>
          <p:cNvCxnSpPr>
            <a:cxnSpLocks/>
          </p:cNvCxnSpPr>
          <p:nvPr/>
        </p:nvCxnSpPr>
        <p:spPr>
          <a:xfrm>
            <a:off x="4446426" y="2645118"/>
            <a:ext cx="1386203" cy="19535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5EA597F-BC6D-4511-BCE0-598EBF629631}"/>
              </a:ext>
            </a:extLst>
          </p:cNvPr>
          <p:cNvSpPr txBox="1"/>
          <p:nvPr/>
        </p:nvSpPr>
        <p:spPr>
          <a:xfrm>
            <a:off x="5775761" y="465437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反弹之前的速度</a:t>
            </a:r>
          </a:p>
        </p:txBody>
      </p:sp>
    </p:spTree>
    <p:extLst>
      <p:ext uri="{BB962C8B-B14F-4D97-AF65-F5344CB8AC3E}">
        <p14:creationId xmlns:p14="http://schemas.microsoft.com/office/powerpoint/2010/main" val="224006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28E2C-3C60-4D6A-9C4E-F4B73CCD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案例：小球和斜面反弹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CE3459-4F88-4699-ACAC-B2E38DF27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488" y="1690688"/>
            <a:ext cx="6101024" cy="458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366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4FF07-DCFF-4B99-AE34-6E4AB8468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修复线下问题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00AC526-2E40-4481-9AD0-55131FDDEAB2}"/>
              </a:ext>
            </a:extLst>
          </p:cNvPr>
          <p:cNvCxnSpPr>
            <a:cxnSpLocks/>
          </p:cNvCxnSpPr>
          <p:nvPr/>
        </p:nvCxnSpPr>
        <p:spPr>
          <a:xfrm>
            <a:off x="1020932" y="4412202"/>
            <a:ext cx="10502284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930F5D58-923B-4AD6-ABBB-2861B4EEE0C5}"/>
              </a:ext>
            </a:extLst>
          </p:cNvPr>
          <p:cNvSpPr/>
          <p:nvPr/>
        </p:nvSpPr>
        <p:spPr>
          <a:xfrm>
            <a:off x="4933025" y="2592280"/>
            <a:ext cx="1162975" cy="1162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8789D45-B8FA-4D25-B493-789A48CE3FEA}"/>
              </a:ext>
            </a:extLst>
          </p:cNvPr>
          <p:cNvCxnSpPr>
            <a:cxnSpLocks/>
          </p:cNvCxnSpPr>
          <p:nvPr/>
        </p:nvCxnSpPr>
        <p:spPr>
          <a:xfrm>
            <a:off x="5521911" y="1367161"/>
            <a:ext cx="0" cy="4607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CF80EE4-645A-474F-822B-3EC6682A4B44}"/>
              </a:ext>
            </a:extLst>
          </p:cNvPr>
          <p:cNvSpPr txBox="1"/>
          <p:nvPr/>
        </p:nvSpPr>
        <p:spPr>
          <a:xfrm>
            <a:off x="5877017" y="560181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vy</a:t>
            </a:r>
            <a:r>
              <a:rPr lang="zh-CN" altLang="en-US" dirty="0"/>
              <a:t>是正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807B5C8-258A-40C8-8C91-6B2127983ED4}"/>
              </a:ext>
            </a:extLst>
          </p:cNvPr>
          <p:cNvCxnSpPr>
            <a:cxnSpLocks/>
          </p:cNvCxnSpPr>
          <p:nvPr/>
        </p:nvCxnSpPr>
        <p:spPr>
          <a:xfrm>
            <a:off x="3444536" y="1819922"/>
            <a:ext cx="0" cy="4385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95F39FC-11CF-4D41-85DB-66CDBC36DCF7}"/>
              </a:ext>
            </a:extLst>
          </p:cNvPr>
          <p:cNvCxnSpPr/>
          <p:nvPr/>
        </p:nvCxnSpPr>
        <p:spPr>
          <a:xfrm>
            <a:off x="2476870" y="3173767"/>
            <a:ext cx="66582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3D05782-7F33-4FA2-9A8A-5C85B88BDA5F}"/>
              </a:ext>
            </a:extLst>
          </p:cNvPr>
          <p:cNvCxnSpPr/>
          <p:nvPr/>
        </p:nvCxnSpPr>
        <p:spPr>
          <a:xfrm flipV="1">
            <a:off x="5521911" y="2592280"/>
            <a:ext cx="1384916" cy="5814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8160331-1C73-4B75-9A08-28958989F402}"/>
              </a:ext>
            </a:extLst>
          </p:cNvPr>
          <p:cNvSpPr txBox="1"/>
          <p:nvPr/>
        </p:nvSpPr>
        <p:spPr>
          <a:xfrm>
            <a:off x="7102136" y="2388093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相对坐标</a:t>
            </a:r>
            <a:r>
              <a:rPr lang="en-US" altLang="zh-CN" dirty="0"/>
              <a:t>y</a:t>
            </a:r>
            <a:r>
              <a:rPr lang="zh-CN" altLang="en-US" dirty="0"/>
              <a:t>是负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E576651-45A0-483D-B4C4-F92E84762D39}"/>
              </a:ext>
            </a:extLst>
          </p:cNvPr>
          <p:cNvSpPr txBox="1"/>
          <p:nvPr/>
        </p:nvSpPr>
        <p:spPr>
          <a:xfrm>
            <a:off x="2105708" y="392524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旋转中心点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0F99DE7-F7D4-4190-B22D-B89A889FD266}"/>
              </a:ext>
            </a:extLst>
          </p:cNvPr>
          <p:cNvSpPr txBox="1"/>
          <p:nvPr/>
        </p:nvSpPr>
        <p:spPr>
          <a:xfrm>
            <a:off x="11239286" y="404287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E85A984-762B-4C70-A828-254325229E46}"/>
              </a:ext>
            </a:extLst>
          </p:cNvPr>
          <p:cNvSpPr txBox="1"/>
          <p:nvPr/>
        </p:nvSpPr>
        <p:spPr>
          <a:xfrm>
            <a:off x="3062798" y="173149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345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5086C00-F6A9-4C70-B5B4-8E1113BCCE40}"/>
              </a:ext>
            </a:extLst>
          </p:cNvPr>
          <p:cNvCxnSpPr>
            <a:cxnSpLocks/>
          </p:cNvCxnSpPr>
          <p:nvPr/>
        </p:nvCxnSpPr>
        <p:spPr>
          <a:xfrm>
            <a:off x="763479" y="1580225"/>
            <a:ext cx="10502284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3D85F91F-772E-4AC9-834E-57AC2CCF76F4}"/>
              </a:ext>
            </a:extLst>
          </p:cNvPr>
          <p:cNvSpPr/>
          <p:nvPr/>
        </p:nvSpPr>
        <p:spPr>
          <a:xfrm>
            <a:off x="4585316" y="2287766"/>
            <a:ext cx="1162975" cy="1162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4ACCC3D-D2E2-43E0-A8C4-0E244FE80E6E}"/>
              </a:ext>
            </a:extLst>
          </p:cNvPr>
          <p:cNvCxnSpPr>
            <a:cxnSpLocks/>
          </p:cNvCxnSpPr>
          <p:nvPr/>
        </p:nvCxnSpPr>
        <p:spPr>
          <a:xfrm flipV="1">
            <a:off x="5174202" y="1012055"/>
            <a:ext cx="0" cy="3405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73F4577-93B3-4295-8F53-A5235625F2A8}"/>
              </a:ext>
            </a:extLst>
          </p:cNvPr>
          <p:cNvSpPr txBox="1"/>
          <p:nvPr/>
        </p:nvSpPr>
        <p:spPr>
          <a:xfrm>
            <a:off x="5174202" y="613467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vy</a:t>
            </a:r>
            <a:r>
              <a:rPr lang="zh-CN" altLang="en-US" dirty="0"/>
              <a:t>是负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E7DEB9B-F59E-4328-B869-BBE3E13F13F7}"/>
              </a:ext>
            </a:extLst>
          </p:cNvPr>
          <p:cNvCxnSpPr>
            <a:cxnSpLocks/>
          </p:cNvCxnSpPr>
          <p:nvPr/>
        </p:nvCxnSpPr>
        <p:spPr>
          <a:xfrm>
            <a:off x="2965141" y="665825"/>
            <a:ext cx="0" cy="4385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1FF8F53-4E72-4D75-96E6-E34B76DB7CB1}"/>
              </a:ext>
            </a:extLst>
          </p:cNvPr>
          <p:cNvCxnSpPr/>
          <p:nvPr/>
        </p:nvCxnSpPr>
        <p:spPr>
          <a:xfrm>
            <a:off x="2129161" y="2869253"/>
            <a:ext cx="66582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B7D5005-686B-4A0C-8EA9-AAFCD4BD9747}"/>
              </a:ext>
            </a:extLst>
          </p:cNvPr>
          <p:cNvCxnSpPr/>
          <p:nvPr/>
        </p:nvCxnSpPr>
        <p:spPr>
          <a:xfrm flipV="1">
            <a:off x="5174202" y="2287766"/>
            <a:ext cx="1384916" cy="5814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C133DAA-B479-4B4F-8D20-2BCD489BEDFE}"/>
              </a:ext>
            </a:extLst>
          </p:cNvPr>
          <p:cNvSpPr txBox="1"/>
          <p:nvPr/>
        </p:nvSpPr>
        <p:spPr>
          <a:xfrm>
            <a:off x="6754427" y="2083579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相对坐标</a:t>
            </a:r>
            <a:r>
              <a:rPr lang="en-US" altLang="zh-CN" dirty="0"/>
              <a:t>y</a:t>
            </a:r>
            <a:r>
              <a:rPr lang="zh-CN" altLang="en-US" dirty="0"/>
              <a:t>是正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14EA34-DF4C-4364-B225-AAAA0BE931CD}"/>
              </a:ext>
            </a:extLst>
          </p:cNvPr>
          <p:cNvSpPr txBox="1"/>
          <p:nvPr/>
        </p:nvSpPr>
        <p:spPr>
          <a:xfrm>
            <a:off x="1478982" y="171424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旋转中心点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42C3373-7ED1-45C2-99C6-4A0D7847FDB2}"/>
              </a:ext>
            </a:extLst>
          </p:cNvPr>
          <p:cNvSpPr txBox="1"/>
          <p:nvPr/>
        </p:nvSpPr>
        <p:spPr>
          <a:xfrm>
            <a:off x="10929462" y="107687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01975F1-811A-4D79-8229-B92E5830447C}"/>
              </a:ext>
            </a:extLst>
          </p:cNvPr>
          <p:cNvSpPr txBox="1"/>
          <p:nvPr/>
        </p:nvSpPr>
        <p:spPr>
          <a:xfrm>
            <a:off x="2583403" y="57739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71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70</Words>
  <Application>Microsoft Office PowerPoint</Application>
  <PresentationFormat>宽屏</PresentationFormat>
  <Paragraphs>28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斜面反弹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案例：小球和斜面反弹</vt:lpstr>
      <vt:lpstr>修复线下问题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斜面反弹</dc:title>
  <dc:creator>master</dc:creator>
  <cp:lastModifiedBy>master</cp:lastModifiedBy>
  <cp:revision>11</cp:revision>
  <dcterms:created xsi:type="dcterms:W3CDTF">2017-09-06T09:21:29Z</dcterms:created>
  <dcterms:modified xsi:type="dcterms:W3CDTF">2017-09-17T06:45:38Z</dcterms:modified>
</cp:coreProperties>
</file>