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D2D0A15-7F57-4106-B804-E65D67840DEB}">
          <p14:sldIdLst>
            <p14:sldId id="256"/>
            <p14:sldId id="257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26990-B835-4E30-804F-934B844DB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82AABB-7BB4-48B2-80E8-1E5E59645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F6882-969A-428F-9987-934C6FE1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2442-A9D3-4F8C-BA4F-BDDA33BC6D0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40538-A22B-4CCA-9308-0BAA3B8A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8FB80-E85A-4B22-A6D9-A6E7D938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FC93-113B-482C-B161-F20EA05E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90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E3E85-264F-4588-B54F-40958644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9B5415-FE39-4FB5-9E31-7D4450716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4F620-E8B2-41AC-8DAA-56046A91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2442-A9D3-4F8C-BA4F-BDDA33BC6D0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44D36-8253-438A-9F00-E75CC6F9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28A58-36BD-4968-ABBB-A4716E74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FC93-113B-482C-B161-F20EA05E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2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03F5D3-87AD-4A28-A4A4-9230A9770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84BB6C-7726-4EF5-99FC-D401C822D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23235-39F4-471A-861E-235764F6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2442-A9D3-4F8C-BA4F-BDDA33BC6D0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773E7-7999-46D3-8556-382A85D0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4B6D4-E99C-4D71-8FBD-4456429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FC93-113B-482C-B161-F20EA05E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10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4E311-EE60-44F7-8A06-1ED88192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80EA9-CB6A-42CF-82A2-528C4D406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FAF4F-B4DB-4399-B84B-C9841400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2442-A9D3-4F8C-BA4F-BDDA33BC6D0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45A6B-FAC5-415A-BCE8-8D4BBF23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9FD82-AD66-42D7-B13F-E7F31705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FC93-113B-482C-B161-F20EA05E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5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3A668-6F84-4BFC-9592-0A379480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397A6-0EE3-4CDA-A763-CAB18AA7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EB82E-94D5-4CCE-B347-FAE00225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2442-A9D3-4F8C-BA4F-BDDA33BC6D0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B8315-F966-4D67-B845-21048806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F7318-A864-47A4-8BC6-E19E88B1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FC93-113B-482C-B161-F20EA05E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95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20AEF-E224-44A2-B43E-17AA0764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5ED32-3BE6-4B9E-87D8-34D681F58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2A467B-42BE-4EFF-90F4-886242DE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3F366-9ACC-4AA9-A8B3-3F51F3B2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2442-A9D3-4F8C-BA4F-BDDA33BC6D0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538A95-8CE0-4304-93B8-9042EAD7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75F21-C111-4592-A48A-BAB7BC9C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FC93-113B-482C-B161-F20EA05E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76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E0E4-B6C8-4A9F-AB25-814E1BC3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FC7AD-C615-40A0-8947-C336BB22A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F7D0E-6F8C-456A-B43B-20A233A71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80FA05-111B-48E9-B0A9-1736E9F60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A12448-61BE-48F6-9599-4412ADA00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33DDB1-3316-4837-8895-D50C4F14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2442-A9D3-4F8C-BA4F-BDDA33BC6D0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FC6D43-8DF8-4683-871D-6340C08E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188DA3-1FDC-4364-A2D1-4458B097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FC93-113B-482C-B161-F20EA05E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46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DE2B2-D4CD-4B0A-BEB6-E0485E99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E09751-328D-4325-B34C-616332D8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2442-A9D3-4F8C-BA4F-BDDA33BC6D0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75AF4D-4EE0-4886-BAC3-C4E964AD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234A78-B7F6-429E-A8DB-11B0BD28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FC93-113B-482C-B161-F20EA05E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3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625F97-665D-4410-8C60-292593A3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2442-A9D3-4F8C-BA4F-BDDA33BC6D0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0965FF-4E78-4424-ADE2-A87473B4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B0584F-6DB3-44C3-AADE-3E07D536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FC93-113B-482C-B161-F20EA05E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60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4A3BC-550C-42C0-8801-A5AC95B8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8EC54-B77E-4C10-A69A-FCD4AA3A5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5F77F3-4F27-4606-B0E5-E8CADBE93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F95F2-C4BE-4FBD-AC11-5EA7026D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2442-A9D3-4F8C-BA4F-BDDA33BC6D0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9FA04-8B21-4664-B69A-39A4BBA6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43D75F-6B0B-44C8-9A0A-E8544510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FC93-113B-482C-B161-F20EA05E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6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BFCA9-4A22-4120-8A53-BA49B9C9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39F528-F62C-4C05-9090-7BCCCFED8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565B81-10E1-4D1D-98D4-892291DB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1AE0F-0569-4D29-AA63-8FAAA8D9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2442-A9D3-4F8C-BA4F-BDDA33BC6D0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2B914C-4ABE-4FDC-B95E-7B8D5CB8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3C9F5-A8F6-45AB-9F88-11FB97FE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FC93-113B-482C-B161-F20EA05E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8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901797-4821-45DA-B5C7-08DED351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2A89A-95F5-4CDA-B914-BB1EC0900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E4783-43CC-48B0-A68A-0006DF0AA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2442-A9D3-4F8C-BA4F-BDDA33BC6D0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16E70-2B03-4EBC-B441-90411CE64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B124E-B002-4E29-926D-5E9A3F37A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EFC93-113B-482C-B161-F20EA05E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7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03FA0-7905-4EAD-A2FA-4EA33EBA1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粒子和万有引力</a:t>
            </a:r>
          </a:p>
        </p:txBody>
      </p:sp>
    </p:spTree>
    <p:extLst>
      <p:ext uri="{BB962C8B-B14F-4D97-AF65-F5344CB8AC3E}">
        <p14:creationId xmlns:p14="http://schemas.microsoft.com/office/powerpoint/2010/main" val="399247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41ED6-8410-43C7-BFA9-2826EA9B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71543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/>
              <a:t>粒子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73C69-11D8-4717-B747-754D48A3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6467"/>
            <a:ext cx="10515600" cy="33804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粒子，代表一个单元，通常会伴随着几个或者多个相同的单元。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多个粒子组成的系统，成为粒子系统。</a:t>
            </a:r>
          </a:p>
        </p:txBody>
      </p:sp>
    </p:spTree>
    <p:extLst>
      <p:ext uri="{BB962C8B-B14F-4D97-AF65-F5344CB8AC3E}">
        <p14:creationId xmlns:p14="http://schemas.microsoft.com/office/powerpoint/2010/main" val="383528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41ED6-8410-43C7-BFA9-2826EA9B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71543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/>
              <a:t>万有引力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73C69-11D8-4717-B747-754D48A3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6467"/>
            <a:ext cx="10515600" cy="33804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任意两个质点有通过连心线方向上的力相互吸引。该引力大小与它们质量的乘积成正比与它们距离的平方成反比，与两物体的化学组成和其间介质种类无关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表达式：</a:t>
            </a:r>
            <a:r>
              <a:rPr lang="en-US" altLang="zh-CN" dirty="0"/>
              <a:t>force = G * m1 * m2 / distance^2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</a:t>
            </a:r>
            <a:r>
              <a:rPr lang="en-US" altLang="zh-CN" dirty="0"/>
              <a:t>G</a:t>
            </a:r>
            <a:r>
              <a:rPr lang="zh-CN" altLang="en-US" dirty="0"/>
              <a:t>是万有引力常数，是一个非常小的数值</a:t>
            </a:r>
            <a:r>
              <a:rPr lang="en-US" altLang="zh-CN" dirty="0"/>
              <a:t>6.674*10^-11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40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41ED6-8410-43C7-BFA9-2826EA9B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543574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/>
              <a:t>动画中的万有引力公式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73C69-11D8-4717-B747-754D48A3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1460"/>
            <a:ext cx="10515600" cy="38155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在动画中，通常会设置万有引力常数为</a:t>
            </a:r>
            <a:r>
              <a:rPr lang="en-US" altLang="zh-CN" dirty="0"/>
              <a:t>1</a:t>
            </a:r>
            <a:r>
              <a:rPr lang="zh-CN" altLang="en-US" dirty="0"/>
              <a:t>，这样可以省去一些复杂的计算。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表达式：</a:t>
            </a:r>
            <a:r>
              <a:rPr lang="en-US" altLang="zh-CN" dirty="0"/>
              <a:t>force = m1 * m2 / distance^2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81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0F8BC-8672-4ED9-B01C-FCFC58F1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根据万有引力求出每个物体加速度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FBC07-D3D2-4F63-880B-0D10FC46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对于</a:t>
            </a:r>
            <a:r>
              <a:rPr lang="en-US" altLang="zh-CN" dirty="0"/>
              <a:t>2</a:t>
            </a:r>
            <a:r>
              <a:rPr lang="zh-CN" altLang="en-US" dirty="0"/>
              <a:t>个粒子来说，它们自身的加速度，就等于它们的万有引力除以它们自己</a:t>
            </a:r>
            <a:r>
              <a:rPr lang="zh-CN" altLang="en-US"/>
              <a:t>的质量，并且由于它们互相吸引，所以它们的加速向量方向相反。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va1 = force / m1;</a:t>
            </a:r>
          </a:p>
          <a:p>
            <a:pPr marL="0" indent="0">
              <a:buNone/>
            </a:pPr>
            <a:r>
              <a:rPr lang="en-US" altLang="zh-CN" dirty="0"/>
              <a:t>va2 = -force / m2;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49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C3E45-7BE0-4353-AC0D-085A2F18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48813"/>
            <a:ext cx="10515600" cy="922137"/>
          </a:xfrm>
        </p:spPr>
        <p:txBody>
          <a:bodyPr/>
          <a:lstStyle/>
          <a:p>
            <a:pPr algn="ctr"/>
            <a:r>
              <a:rPr lang="zh-CN" altLang="en-US" dirty="0"/>
              <a:t>弹弓效应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21899E-A0D5-4BB5-B8E7-7BBFA20AB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06" y="1570950"/>
            <a:ext cx="5876185" cy="43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0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202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粒子和万有引力</vt:lpstr>
      <vt:lpstr>粒子</vt:lpstr>
      <vt:lpstr>万有引力</vt:lpstr>
      <vt:lpstr>动画中的万有引力公式</vt:lpstr>
      <vt:lpstr>根据万有引力求出每个物体加速度</vt:lpstr>
      <vt:lpstr>弹弓效应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粒子和万有引力</dc:title>
  <dc:creator>master</dc:creator>
  <cp:lastModifiedBy>master</cp:lastModifiedBy>
  <cp:revision>9</cp:revision>
  <dcterms:created xsi:type="dcterms:W3CDTF">2017-10-22T03:52:27Z</dcterms:created>
  <dcterms:modified xsi:type="dcterms:W3CDTF">2017-10-23T12:49:55Z</dcterms:modified>
</cp:coreProperties>
</file>