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C093-FD49-474D-B869-0468538C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346E5-42E9-42C1-82BA-34B7C8EA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FB2E2-3AC2-4D66-B07C-7F99B154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F1885-DF96-4E52-8EC4-6CDEB768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07008-16FE-4F40-978C-D69D1827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6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8625F-8FFA-4BB9-8888-78BE09C4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C1B52-2F80-4743-A3AC-E7D11219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74FA0-A856-4A5A-AD86-6E86D477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39AFD-6469-4AA2-ACDF-98139B2A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73E09-78B3-4460-8C24-DCF80487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F4B8EB-0459-4376-ACE4-0C9EC000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39C45-B644-49E5-B113-405C8AE1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87D76-4215-4CA4-B09F-E88AE7D9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32199-D94C-4F3A-8B9B-39BF5097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E6861-5C32-470B-BF81-D6BC02B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D62C1-B74C-42FC-897A-51086BCE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8C7B9-8392-4961-A9C2-C06FFFAA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9D951-EA06-4FFE-BA2F-0F53FFF2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C97C1-64A0-4A4D-A58F-EE24230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D37BD-5785-4C34-879D-55A2064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9F503-5CBF-48FF-ABD8-CE1D6568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609AD-5A72-4205-B214-FCF852F8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9F2D-5B7E-44AE-AAA4-E6A3AAF6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86086-2D92-4427-8895-E5B34BA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56E3C-E4BC-419E-AB5B-A326565B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2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A021-F6BA-4CD9-803E-E2875BB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8E493-DAD1-482E-A79E-9A303CD48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7F86F-DB62-4B2A-9B76-1F791E48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ADDB5-D2D3-439A-A5F6-A04E159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3C641-86AB-498B-AB87-EE87A73B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DA1BF-E621-4920-9392-D05BFE5C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170C9-19C6-40E7-8CB6-920E828A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58E0E-B20F-4994-98A6-B3885170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BC9CC-B37C-4137-8EF2-7515A40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8B30F-665E-4E83-8C5F-CC2B6E48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F2D0C-6714-4BC2-8210-61A0F864E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8AA9BD-7F36-4971-B503-23B7103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C1B3A-29B8-4659-BE67-B39E52FB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358D40-C533-4AB7-B2AB-197A39C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1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4D16-3B4F-4ACC-ACEA-39A445F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D06CD-38FE-4AC6-9313-754E1D9C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F3CDC-7FF5-4A7C-844B-5743F033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F8849-849C-4A1F-809F-44C3A509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1262E-2D66-4DF8-9BF1-F978DBFA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B003C-17DE-4044-AE2B-CB8391AE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3EFBD-C0E2-4167-9CA2-84DC1C6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7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A1F5-02BC-4895-873E-E91FB448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953A1-E13B-4AF5-A929-25F50977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44895-56E1-42D1-BBAE-97AEC00A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E21B4-7E9E-4042-B426-ABAAB545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71A8B-B373-43FD-914C-95F0ACDA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107D9-F10C-4492-B0C0-EF85FD80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6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2F7D-5F25-40B7-89A5-FB560312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CA05E9-71F0-4BFD-B7F3-6C29DD7A0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0D469-EE3B-4967-9C8E-DDF43279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CBD44-F838-49CF-B82D-95DEBE05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052C6-FA50-462D-A7FD-E0F67FB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B6A6-CAF3-4B64-BE33-5AA233E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D55C2-7CAD-4AF8-BD3F-74C7414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DF0FF-2B14-45FC-8A70-D22777B4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30294-74F9-4302-A542-42A3FC8C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E87F-89E7-4DBB-96CD-7DE3208E5BFB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8B87-5FB3-435E-BDCF-9EF44C138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859D6-749F-49E6-AF76-96A12EBB1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3065-4F0E-4416-B4C7-337D4CF3E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20A15-F88D-431E-BB31-91FAD7D2D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三维基础</a:t>
            </a:r>
          </a:p>
        </p:txBody>
      </p:sp>
    </p:spTree>
    <p:extLst>
      <p:ext uri="{BB962C8B-B14F-4D97-AF65-F5344CB8AC3E}">
        <p14:creationId xmlns:p14="http://schemas.microsoft.com/office/powerpoint/2010/main" val="4646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D992-854E-4551-BDF7-947BD587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第三维度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B35345-BE5A-4146-AF11-78193B814D6F}"/>
              </a:ext>
            </a:extLst>
          </p:cNvPr>
          <p:cNvCxnSpPr>
            <a:cxnSpLocks/>
          </p:cNvCxnSpPr>
          <p:nvPr/>
        </p:nvCxnSpPr>
        <p:spPr>
          <a:xfrm>
            <a:off x="3003176" y="3576918"/>
            <a:ext cx="494851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251925-575F-48A5-9051-5834BDCA64C9}"/>
              </a:ext>
            </a:extLst>
          </p:cNvPr>
          <p:cNvCxnSpPr>
            <a:cxnSpLocks/>
          </p:cNvCxnSpPr>
          <p:nvPr/>
        </p:nvCxnSpPr>
        <p:spPr>
          <a:xfrm>
            <a:off x="5271248" y="1873624"/>
            <a:ext cx="0" cy="3935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9A841A-5F3C-41F2-BA34-8953240163B2}"/>
              </a:ext>
            </a:extLst>
          </p:cNvPr>
          <p:cNvCxnSpPr/>
          <p:nvPr/>
        </p:nvCxnSpPr>
        <p:spPr>
          <a:xfrm flipV="1">
            <a:off x="3818966" y="2124636"/>
            <a:ext cx="2904564" cy="290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F91FC54-CA56-4907-8217-C7D404337771}"/>
              </a:ext>
            </a:extLst>
          </p:cNvPr>
          <p:cNvSpPr txBox="1"/>
          <p:nvPr/>
        </p:nvSpPr>
        <p:spPr>
          <a:xfrm>
            <a:off x="8137292" y="33922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119CE8-B262-45C5-A5C6-2747528446E2}"/>
              </a:ext>
            </a:extLst>
          </p:cNvPr>
          <p:cNvSpPr txBox="1"/>
          <p:nvPr/>
        </p:nvSpPr>
        <p:spPr>
          <a:xfrm>
            <a:off x="5477435" y="56656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2CA869-C7E4-456C-8504-A86B27345AB9}"/>
              </a:ext>
            </a:extLst>
          </p:cNvPr>
          <p:cNvSpPr txBox="1"/>
          <p:nvPr/>
        </p:nvSpPr>
        <p:spPr>
          <a:xfrm>
            <a:off x="6849924" y="198747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+z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A7E31A-E860-4FF1-BCEF-7606B59A14F4}"/>
              </a:ext>
            </a:extLst>
          </p:cNvPr>
          <p:cNvSpPr txBox="1"/>
          <p:nvPr/>
        </p:nvSpPr>
        <p:spPr>
          <a:xfrm>
            <a:off x="3470397" y="516278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9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20A15-F88D-431E-BB31-91FAD7D2D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透视图</a:t>
            </a:r>
          </a:p>
        </p:txBody>
      </p:sp>
    </p:spTree>
    <p:extLst>
      <p:ext uri="{BB962C8B-B14F-4D97-AF65-F5344CB8AC3E}">
        <p14:creationId xmlns:p14="http://schemas.microsoft.com/office/powerpoint/2010/main" val="226501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3D735-E469-48D1-9AF0-A20D44CE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7087"/>
          </a:xfrm>
        </p:spPr>
        <p:txBody>
          <a:bodyPr/>
          <a:lstStyle/>
          <a:p>
            <a:r>
              <a:rPr lang="zh-CN" altLang="en-US" dirty="0"/>
              <a:t>物体变小代表它远离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远离的物体汇聚在消失点上</a:t>
            </a:r>
          </a:p>
        </p:txBody>
      </p:sp>
    </p:spTree>
    <p:extLst>
      <p:ext uri="{BB962C8B-B14F-4D97-AF65-F5344CB8AC3E}">
        <p14:creationId xmlns:p14="http://schemas.microsoft.com/office/powerpoint/2010/main" val="371428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21584C-96E5-4A05-B8F5-A694940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8828"/>
          </a:xfrm>
        </p:spPr>
        <p:txBody>
          <a:bodyPr/>
          <a:lstStyle/>
          <a:p>
            <a:r>
              <a:rPr lang="zh-CN" altLang="en-US" dirty="0"/>
              <a:t>放大或缩小物体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让它靠近或者远离消失点</a:t>
            </a:r>
          </a:p>
        </p:txBody>
      </p:sp>
    </p:spTree>
    <p:extLst>
      <p:ext uri="{BB962C8B-B14F-4D97-AF65-F5344CB8AC3E}">
        <p14:creationId xmlns:p14="http://schemas.microsoft.com/office/powerpoint/2010/main" val="332895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0D658-DBE3-4CB0-9AE1-206762A2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透视图公式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55C97BB-236B-413D-990A-86F448F0679B}"/>
              </a:ext>
            </a:extLst>
          </p:cNvPr>
          <p:cNvCxnSpPr>
            <a:cxnSpLocks/>
          </p:cNvCxnSpPr>
          <p:nvPr/>
        </p:nvCxnSpPr>
        <p:spPr>
          <a:xfrm>
            <a:off x="3899647" y="1690688"/>
            <a:ext cx="0" cy="4199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F367DB6-CE2F-478A-8D1B-F9B4C7C2BE31}"/>
              </a:ext>
            </a:extLst>
          </p:cNvPr>
          <p:cNvSpPr/>
          <p:nvPr/>
        </p:nvSpPr>
        <p:spPr>
          <a:xfrm>
            <a:off x="1824327" y="3489511"/>
            <a:ext cx="61855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E360FF-6D28-41D9-A310-9A88BB120B71}"/>
              </a:ext>
            </a:extLst>
          </p:cNvPr>
          <p:cNvSpPr/>
          <p:nvPr/>
        </p:nvSpPr>
        <p:spPr>
          <a:xfrm>
            <a:off x="2299454" y="3552263"/>
            <a:ext cx="286853" cy="259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6DDE5-2064-4AE4-94DC-DD016E4259FD}"/>
              </a:ext>
            </a:extLst>
          </p:cNvPr>
          <p:cNvSpPr/>
          <p:nvPr/>
        </p:nvSpPr>
        <p:spPr>
          <a:xfrm>
            <a:off x="5759835" y="3348315"/>
            <a:ext cx="1156447" cy="6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C6800B0-4518-4527-85A2-9D1BDC7B505C}"/>
              </a:ext>
            </a:extLst>
          </p:cNvPr>
          <p:cNvCxnSpPr>
            <a:stCxn id="8" idx="6"/>
          </p:cNvCxnSpPr>
          <p:nvPr/>
        </p:nvCxnSpPr>
        <p:spPr>
          <a:xfrm flipV="1">
            <a:off x="2586307" y="3065929"/>
            <a:ext cx="5428140" cy="6163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3D8705-B87D-4348-9F9F-F627C694C244}"/>
              </a:ext>
            </a:extLst>
          </p:cNvPr>
          <p:cNvCxnSpPr>
            <a:stCxn id="8" idx="6"/>
          </p:cNvCxnSpPr>
          <p:nvPr/>
        </p:nvCxnSpPr>
        <p:spPr>
          <a:xfrm>
            <a:off x="2586307" y="3682252"/>
            <a:ext cx="5428140" cy="58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85890D-74A1-43E5-9743-604A0067271A}"/>
              </a:ext>
            </a:extLst>
          </p:cNvPr>
          <p:cNvCxnSpPr/>
          <p:nvPr/>
        </p:nvCxnSpPr>
        <p:spPr>
          <a:xfrm>
            <a:off x="2586307" y="2501153"/>
            <a:ext cx="1313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5D39D5C-6CB6-41C7-92A1-61ED5DD10502}"/>
              </a:ext>
            </a:extLst>
          </p:cNvPr>
          <p:cNvSpPr txBox="1"/>
          <p:nvPr/>
        </p:nvSpPr>
        <p:spPr>
          <a:xfrm>
            <a:off x="2949388" y="20887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f1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A2F7555-A143-465C-9DAA-C7D85FC9C333}"/>
              </a:ext>
            </a:extLst>
          </p:cNvPr>
          <p:cNvCxnSpPr>
            <a:cxnSpLocks/>
          </p:cNvCxnSpPr>
          <p:nvPr/>
        </p:nvCxnSpPr>
        <p:spPr>
          <a:xfrm flipH="1">
            <a:off x="3899647" y="2501153"/>
            <a:ext cx="186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0FD9BAA-2995-4E11-B415-BF82770D8210}"/>
              </a:ext>
            </a:extLst>
          </p:cNvPr>
          <p:cNvCxnSpPr/>
          <p:nvPr/>
        </p:nvCxnSpPr>
        <p:spPr>
          <a:xfrm>
            <a:off x="2559413" y="1757082"/>
            <a:ext cx="0" cy="364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6F137DA-3D99-4B4E-A080-D7DE5D96D965}"/>
              </a:ext>
            </a:extLst>
          </p:cNvPr>
          <p:cNvCxnSpPr/>
          <p:nvPr/>
        </p:nvCxnSpPr>
        <p:spPr>
          <a:xfrm>
            <a:off x="5750871" y="2088776"/>
            <a:ext cx="0" cy="348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689E477-A0CF-4AE7-BCE7-DB9C2476D249}"/>
              </a:ext>
            </a:extLst>
          </p:cNvPr>
          <p:cNvSpPr txBox="1"/>
          <p:nvPr/>
        </p:nvSpPr>
        <p:spPr>
          <a:xfrm>
            <a:off x="4708717" y="20385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D49046-661E-4599-9EFD-C0D3FD605501}"/>
              </a:ext>
            </a:extLst>
          </p:cNvPr>
          <p:cNvSpPr txBox="1"/>
          <p:nvPr/>
        </p:nvSpPr>
        <p:spPr>
          <a:xfrm>
            <a:off x="6732494" y="5074023"/>
            <a:ext cx="296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scale = f1 / (f1 + z)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52402B-1B98-4669-A059-CE90CE60FE07}"/>
              </a:ext>
            </a:extLst>
          </p:cNvPr>
          <p:cNvSpPr txBox="1"/>
          <p:nvPr/>
        </p:nvSpPr>
        <p:spPr>
          <a:xfrm>
            <a:off x="3323208" y="5562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屏幕</a:t>
            </a:r>
          </a:p>
        </p:txBody>
      </p:sp>
    </p:spTree>
    <p:extLst>
      <p:ext uri="{BB962C8B-B14F-4D97-AF65-F5344CB8AC3E}">
        <p14:creationId xmlns:p14="http://schemas.microsoft.com/office/powerpoint/2010/main" val="131866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873A4-8CF9-4F61-9BD6-4D8FA853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举个栗子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E8A54AD-7199-41A4-81A6-723DF2B8881B}"/>
              </a:ext>
            </a:extLst>
          </p:cNvPr>
          <p:cNvCxnSpPr/>
          <p:nvPr/>
        </p:nvCxnSpPr>
        <p:spPr>
          <a:xfrm>
            <a:off x="2483224" y="2420471"/>
            <a:ext cx="70193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8D8CDB-D849-4135-B07A-AD95DCB0FFF1}"/>
              </a:ext>
            </a:extLst>
          </p:cNvPr>
          <p:cNvCxnSpPr/>
          <p:nvPr/>
        </p:nvCxnSpPr>
        <p:spPr>
          <a:xfrm>
            <a:off x="2599765" y="2088776"/>
            <a:ext cx="0" cy="426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F4A0E59-7A42-4999-98EB-388BE8C12C3E}"/>
              </a:ext>
            </a:extLst>
          </p:cNvPr>
          <p:cNvSpPr/>
          <p:nvPr/>
        </p:nvSpPr>
        <p:spPr>
          <a:xfrm>
            <a:off x="4964796" y="3603811"/>
            <a:ext cx="1303186" cy="1246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C429609-7801-4475-9D21-830A24D832F3}"/>
              </a:ext>
            </a:extLst>
          </p:cNvPr>
          <p:cNvCxnSpPr>
            <a:cxnSpLocks/>
          </p:cNvCxnSpPr>
          <p:nvPr/>
        </p:nvCxnSpPr>
        <p:spPr>
          <a:xfrm>
            <a:off x="1783976" y="4222376"/>
            <a:ext cx="62394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16E237-8929-48C2-9E87-ADF53334D729}"/>
              </a:ext>
            </a:extLst>
          </p:cNvPr>
          <p:cNvCxnSpPr>
            <a:cxnSpLocks/>
          </p:cNvCxnSpPr>
          <p:nvPr/>
        </p:nvCxnSpPr>
        <p:spPr>
          <a:xfrm flipV="1">
            <a:off x="5616388" y="2022383"/>
            <a:ext cx="0" cy="40825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528C087-1B65-455D-B5F8-FAA1B35BA388}"/>
              </a:ext>
            </a:extLst>
          </p:cNvPr>
          <p:cNvSpPr txBox="1"/>
          <p:nvPr/>
        </p:nvSpPr>
        <p:spPr>
          <a:xfrm>
            <a:off x="5717830" y="19982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E22024-7958-4051-8AC7-29FBC1DE2761}"/>
              </a:ext>
            </a:extLst>
          </p:cNvPr>
          <p:cNvSpPr txBox="1"/>
          <p:nvPr/>
        </p:nvSpPr>
        <p:spPr>
          <a:xfrm>
            <a:off x="2049614" y="431920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96CAB0-9C7F-4418-B06B-39524DA9F957}"/>
              </a:ext>
            </a:extLst>
          </p:cNvPr>
          <p:cNvSpPr/>
          <p:nvPr/>
        </p:nvSpPr>
        <p:spPr>
          <a:xfrm>
            <a:off x="3671050" y="2881312"/>
            <a:ext cx="797851" cy="797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64DE58E-9D78-49EC-B845-6F6B6B7DAA73}"/>
              </a:ext>
            </a:extLst>
          </p:cNvPr>
          <p:cNvCxnSpPr/>
          <p:nvPr/>
        </p:nvCxnSpPr>
        <p:spPr>
          <a:xfrm>
            <a:off x="2049614" y="3280237"/>
            <a:ext cx="512215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A97AA9-4A85-407E-A6F9-49105797C747}"/>
              </a:ext>
            </a:extLst>
          </p:cNvPr>
          <p:cNvCxnSpPr>
            <a:cxnSpLocks/>
          </p:cNvCxnSpPr>
          <p:nvPr/>
        </p:nvCxnSpPr>
        <p:spPr>
          <a:xfrm flipV="1">
            <a:off x="4069975" y="1443318"/>
            <a:ext cx="1" cy="45809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4B1E51D-8741-4FC8-BDE7-EF2A991EFD04}"/>
              </a:ext>
            </a:extLst>
          </p:cNvPr>
          <p:cNvSpPr txBox="1"/>
          <p:nvPr/>
        </p:nvSpPr>
        <p:spPr>
          <a:xfrm>
            <a:off x="4240306" y="19982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43FC7B-A69F-4C19-BFFE-244F08749E74}"/>
              </a:ext>
            </a:extLst>
          </p:cNvPr>
          <p:cNvSpPr txBox="1"/>
          <p:nvPr/>
        </p:nvSpPr>
        <p:spPr>
          <a:xfrm>
            <a:off x="2015526" y="28737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9FB15-23F3-4F62-B5DC-DF0C735F3CA2}"/>
              </a:ext>
            </a:extLst>
          </p:cNvPr>
          <p:cNvSpPr txBox="1"/>
          <p:nvPr/>
        </p:nvSpPr>
        <p:spPr>
          <a:xfrm>
            <a:off x="6339387" y="375621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200/(200+0)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D78482-47E2-4685-8EA3-CB9D67B07396}"/>
              </a:ext>
            </a:extLst>
          </p:cNvPr>
          <p:cNvSpPr txBox="1"/>
          <p:nvPr/>
        </p:nvSpPr>
        <p:spPr>
          <a:xfrm>
            <a:off x="3962345" y="289293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200/(200+200)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3AF822-E28F-40F0-99A8-A91E537211F2}"/>
              </a:ext>
            </a:extLst>
          </p:cNvPr>
          <p:cNvSpPr txBox="1"/>
          <p:nvPr/>
        </p:nvSpPr>
        <p:spPr>
          <a:xfrm>
            <a:off x="1753978" y="19041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消失点</a:t>
            </a:r>
          </a:p>
        </p:txBody>
      </p:sp>
    </p:spTree>
    <p:extLst>
      <p:ext uri="{BB962C8B-B14F-4D97-AF65-F5344CB8AC3E}">
        <p14:creationId xmlns:p14="http://schemas.microsoft.com/office/powerpoint/2010/main" val="373185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三维基础</vt:lpstr>
      <vt:lpstr>第三维度</vt:lpstr>
      <vt:lpstr>透视图</vt:lpstr>
      <vt:lpstr>物体变小代表它远离  远离的物体汇聚在消失点上</vt:lpstr>
      <vt:lpstr>放大或缩小物体  让它靠近或者远离消失点</vt:lpstr>
      <vt:lpstr>透视图公式</vt:lpstr>
      <vt:lpstr>举个栗子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三维基础</dc:title>
  <dc:creator>master</dc:creator>
  <cp:lastModifiedBy>master</cp:lastModifiedBy>
  <cp:revision>4</cp:revision>
  <dcterms:created xsi:type="dcterms:W3CDTF">2017-11-14T10:38:32Z</dcterms:created>
  <dcterms:modified xsi:type="dcterms:W3CDTF">2017-11-14T12:33:24Z</dcterms:modified>
</cp:coreProperties>
</file>