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</p:sldMasterIdLst>
  <p:sldIdLst>
    <p:sldId id="256" r:id="rId5"/>
    <p:sldId id="357" r:id="rId6"/>
    <p:sldId id="358" r:id="rId7"/>
    <p:sldId id="359" r:id="rId8"/>
    <p:sldId id="360" r:id="rId9"/>
    <p:sldId id="327" r:id="rId10"/>
  </p:sldIdLst>
  <p:sldSz cx="16257588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5" userDrawn="1">
          <p15:clr>
            <a:srgbClr val="A4A3A4"/>
          </p15:clr>
        </p15:guide>
        <p15:guide id="2" pos="2073" userDrawn="1">
          <p15:clr>
            <a:srgbClr val="A4A3A4"/>
          </p15:clr>
        </p15:guide>
        <p15:guide id="3" orient="horz" pos="3288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liang Wang" initials="JW" lastIdx="5" clrIdx="0">
    <p:extLst>
      <p:ext uri="{19B8F6BF-5375-455C-9EA6-DF929625EA0E}">
        <p15:presenceInfo xmlns:p15="http://schemas.microsoft.com/office/powerpoint/2012/main" userId="S-1-5-21-484763869-2052111302-1801674531-6917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570" y="90"/>
      </p:cViewPr>
      <p:guideLst>
        <p:guide orient="horz" pos="4105"/>
        <p:guide pos="2073"/>
        <p:guide orient="horz" pos="3288"/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822624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911751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8531802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235249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324376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7944427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4205115"/>
            <a:ext cx="14631829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7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53" y="1629364"/>
            <a:ext cx="15624915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53" y="2458470"/>
            <a:ext cx="15624915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4139260"/>
            <a:ext cx="10898606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FFFFFF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0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756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2190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933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7367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2569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3002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9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30304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77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4949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5425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31" y="847513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2015" y="3913482"/>
            <a:ext cx="13073561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7045" y="846165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4/23/2018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25" r:id="rId4"/>
    <p:sldLayoutId id="2147483735" r:id="rId5"/>
    <p:sldLayoutId id="2147483732" r:id="rId6"/>
    <p:sldLayoutId id="2147483733" r:id="rId7"/>
    <p:sldLayoutId id="2147483728" r:id="rId8"/>
    <p:sldLayoutId id="2147483729" r:id="rId9"/>
  </p:sldLayoutIdLst>
  <p:hf hdr="0" ftr="0" dt="0"/>
  <p:txStyles>
    <p:titleStyle>
      <a:lvl1pPr algn="l" defTabSz="812731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549" indent="-609549" algn="l" defTabSz="812731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690" indent="-507957" algn="l" defTabSz="812731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9" indent="-406366" algn="l" defTabSz="81273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560" indent="-406366" algn="l" defTabSz="81273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92" indent="-406366" algn="l" defTabSz="81273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23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54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86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217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3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63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94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27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58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9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2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52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57048" y="6822624"/>
            <a:ext cx="9458492" cy="1070768"/>
          </a:xfrm>
        </p:spPr>
        <p:txBody>
          <a:bodyPr/>
          <a:lstStyle/>
          <a:p>
            <a:r>
              <a:rPr lang="en-US" dirty="0"/>
              <a:t>EPU P</a:t>
            </a:r>
            <a:r>
              <a:rPr lang="en-US" altLang="zh-CN" dirty="0"/>
              <a:t>roduction Line Test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Flex AR&amp;VR Team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85399" y="1677269"/>
            <a:ext cx="14497498" cy="73232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ea typeface="新細明體" panose="02020500000000000000" pitchFamily="18" charset="-120"/>
              </a:rPr>
              <a:t>Write Wlan Mac Address: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Please use the following commands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：</a:t>
            </a:r>
            <a:endParaRPr lang="en-US" altLang="zh-CN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remount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shell setWlanMacAdd 140D4F51358C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If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write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success , client will return “success”</a:t>
            </a: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As shown: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and Read Wlan Mac Address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FD932-921C-4CEA-942F-7EC3EC9F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44" y="6374568"/>
            <a:ext cx="12493208" cy="24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85399" y="1677269"/>
            <a:ext cx="14497498" cy="73232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ea typeface="新細明體" panose="02020500000000000000" pitchFamily="18" charset="-120"/>
              </a:rPr>
              <a:t>Read Wlan Mac Address: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Please use the following commands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：</a:t>
            </a:r>
            <a:endParaRPr lang="en-US" altLang="zh-CN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remount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shell getWlanMacAdd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If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read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success , client will return wlan mac address</a:t>
            </a: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As shown: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and Read Wlan Mac Address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7AA3-6B53-486C-8852-59324908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82" y="6757857"/>
            <a:ext cx="13165531" cy="21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85399" y="1677269"/>
            <a:ext cx="14497498" cy="73232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ea typeface="新細明體" panose="02020500000000000000" pitchFamily="18" charset="-120"/>
              </a:rPr>
              <a:t>Write Bt Mac Address: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Please use the following commands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：</a:t>
            </a:r>
            <a:endParaRPr lang="en-US" altLang="zh-CN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remount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shell setBtMacAddress 140D4F51358C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If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write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success , client will return “success”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As shown: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and Read Bt Mac Address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A735C-3082-4277-93A9-FCD0F237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3" y="6537023"/>
            <a:ext cx="12025270" cy="22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85399" y="1677269"/>
            <a:ext cx="14497498" cy="73232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ea typeface="新細明體" panose="02020500000000000000" pitchFamily="18" charset="-120"/>
              </a:rPr>
              <a:t>Read Bt Mac Address: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Please use the following commands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：</a:t>
            </a:r>
            <a:endParaRPr lang="en-US" altLang="zh-CN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remount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adb shell getBtMacAddress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If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read</a:t>
            </a:r>
            <a:r>
              <a:rPr lang="zh-CN" alt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success , client will return bt mac address</a:t>
            </a: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a typeface="新細明體" panose="02020500000000000000" pitchFamily="18" charset="-120"/>
              </a:rPr>
              <a:t>As shown: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and Read Bt Mac Address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C80A3-CDE4-43CF-92CA-E72F6183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12" y="6757905"/>
            <a:ext cx="12098664" cy="20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4418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6F88A94-78ED-4165-9C34-C76206745A16}" vid="{B1E0733C-2A69-4463-B100-CD7D324329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509FA-993C-4490-BF5C-29B417E92CFC}">
  <ds:schemaRefs>
    <ds:schemaRef ds:uri="http://schemas.microsoft.com/office/infopath/2007/PartnerControls"/>
    <ds:schemaRef ds:uri="fed17a2b-7f31-4d4f-b0f0-d90820f2fa42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</Template>
  <TotalTime>16574</TotalTime>
  <Words>163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黑体</vt:lpstr>
      <vt:lpstr>Arial</vt:lpstr>
      <vt:lpstr>Flex_template_3.0</vt:lpstr>
      <vt:lpstr>PowerPoint Presentation</vt:lpstr>
      <vt:lpstr>Write and Read Wlan Mac Address</vt:lpstr>
      <vt:lpstr>Write and Read Wlan Mac Address</vt:lpstr>
      <vt:lpstr>Write and Read Bt Mac Address</vt:lpstr>
      <vt:lpstr>Write and Read Bt Mac Address</vt:lpstr>
      <vt:lpstr>The End</vt:lpstr>
    </vt:vector>
  </TitlesOfParts>
  <Company>1185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</dc:creator>
  <cp:lastModifiedBy>Phil Yu</cp:lastModifiedBy>
  <cp:revision>1335</cp:revision>
  <dcterms:created xsi:type="dcterms:W3CDTF">2016-12-18T11:32:47Z</dcterms:created>
  <dcterms:modified xsi:type="dcterms:W3CDTF">2018-04-23T10:02:41Z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