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721" r:id="rId4"/>
  </p:sldMasterIdLst>
  <p:sldIdLst>
    <p:sldId id="256" r:id="rId5"/>
    <p:sldId id="330" r:id="rId6"/>
    <p:sldId id="327" r:id="rId7"/>
    <p:sldId id="328" r:id="rId8"/>
    <p:sldId id="331" r:id="rId9"/>
    <p:sldId id="293" r:id="rId10"/>
    <p:sldId id="291" r:id="rId11"/>
    <p:sldId id="336" r:id="rId12"/>
    <p:sldId id="337" r:id="rId13"/>
    <p:sldId id="338" r:id="rId14"/>
    <p:sldId id="324" r:id="rId15"/>
    <p:sldId id="322" r:id="rId16"/>
    <p:sldId id="335" r:id="rId17"/>
  </p:sldIdLst>
  <p:sldSz cx="16257588" cy="9144000"/>
  <p:notesSz cx="7010400" cy="9296400"/>
  <p:defaultTex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05" userDrawn="1">
          <p15:clr>
            <a:srgbClr val="A4A3A4"/>
          </p15:clr>
        </p15:guide>
        <p15:guide id="2" pos="2073" userDrawn="1">
          <p15:clr>
            <a:srgbClr val="A4A3A4"/>
          </p15:clr>
        </p15:guide>
        <p15:guide id="3" orient="horz" pos="3288" userDrawn="1">
          <p15:clr>
            <a:srgbClr val="A4A3A4"/>
          </p15:clr>
        </p15:guide>
        <p15:guide id="4" orient="horz" pos="2880">
          <p15:clr>
            <a:srgbClr val="A4A3A4"/>
          </p15:clr>
        </p15:guide>
        <p15:guide id="5" pos="5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nliang Wang" initials="JW" lastIdx="7" clrIdx="0">
    <p:extLst>
      <p:ext uri="{19B8F6BF-5375-455C-9EA6-DF929625EA0E}">
        <p15:presenceInfo xmlns:p15="http://schemas.microsoft.com/office/powerpoint/2012/main" userId="S-1-5-21-484763869-2052111302-1801674531-69174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623" autoAdjust="0"/>
    <p:restoredTop sz="94660"/>
  </p:normalViewPr>
  <p:slideViewPr>
    <p:cSldViewPr snapToGrid="0" snapToObjects="1">
      <p:cViewPr varScale="1">
        <p:scale>
          <a:sx n="66" d="100"/>
          <a:sy n="66" d="100"/>
        </p:scale>
        <p:origin x="134" y="53"/>
      </p:cViewPr>
      <p:guideLst>
        <p:guide orient="horz" pos="4105"/>
        <p:guide pos="2073"/>
        <p:guide orient="horz" pos="3288"/>
        <p:guide orient="horz" pos="2880"/>
        <p:guide pos="51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1"/>
          </p:nvPr>
        </p:nvSpPr>
        <p:spPr>
          <a:xfrm>
            <a:off x="165214" y="8181219"/>
            <a:ext cx="3793437" cy="358740"/>
          </a:xfrm>
        </p:spPr>
        <p:txBody>
          <a:bodyPr/>
          <a:lstStyle>
            <a:lvl1pPr algn="l">
              <a:defRPr sz="2100"/>
            </a:lvl1pPr>
          </a:lstStyle>
          <a:p>
            <a:endParaRPr lang="en-US" dirty="0"/>
          </a:p>
        </p:txBody>
      </p:sp>
      <p:sp>
        <p:nvSpPr>
          <p:cNvPr id="10" name="TextBox 9"/>
          <p:cNvSpPr txBox="1"/>
          <p:nvPr/>
        </p:nvSpPr>
        <p:spPr>
          <a:xfrm>
            <a:off x="165217" y="8525654"/>
            <a:ext cx="2795617" cy="425743"/>
          </a:xfrm>
          <a:prstGeom prst="rect">
            <a:avLst/>
          </a:prstGeom>
          <a:noFill/>
        </p:spPr>
        <p:txBody>
          <a:bodyPr wrap="square" lIns="162547" tIns="81273" rIns="162547" bIns="81273" rtlCol="0">
            <a:spAutoFit/>
          </a:bodyPr>
          <a:lstStyle/>
          <a:p>
            <a:r>
              <a:rPr lang="en-US" sz="1700" b="1" spc="52" dirty="0">
                <a:solidFill>
                  <a:srgbClr val="FFFFFF"/>
                </a:solidFill>
                <a:latin typeface="+mj-lt"/>
              </a:rPr>
              <a:t>CONFIDENTIAL</a:t>
            </a:r>
          </a:p>
        </p:txBody>
      </p:sp>
      <p:sp>
        <p:nvSpPr>
          <p:cNvPr id="11" name="Text Placeholder 5"/>
          <p:cNvSpPr>
            <a:spLocks noGrp="1"/>
          </p:cNvSpPr>
          <p:nvPr>
            <p:ph type="body" sz="quarter" idx="10" hasCustomPrompt="1"/>
          </p:nvPr>
        </p:nvSpPr>
        <p:spPr>
          <a:xfrm>
            <a:off x="7985382" y="6822624"/>
            <a:ext cx="7430157" cy="1070768"/>
          </a:xfrm>
          <a:prstGeom prst="rect">
            <a:avLst/>
          </a:prstGeom>
        </p:spPr>
        <p:txBody>
          <a:bodyPr vert="horz" lIns="162547" tIns="81273" rIns="162547" bIns="81273" anchor="b"/>
          <a:lstStyle>
            <a:lvl1pPr marL="0" marR="0" indent="0" algn="r" defTabSz="812731" rtl="0" eaLnBrk="1" fontAlgn="auto" latinLnBrk="0" hangingPunct="1">
              <a:lnSpc>
                <a:spcPct val="100000"/>
              </a:lnSpc>
              <a:spcBef>
                <a:spcPct val="20000"/>
              </a:spcBef>
              <a:spcAft>
                <a:spcPts val="0"/>
              </a:spcAft>
              <a:buClrTx/>
              <a:buSzTx/>
              <a:buFont typeface="Arial"/>
              <a:buNone/>
              <a:tabLst/>
              <a:defRPr sz="3200" b="1" spc="0" baseline="0">
                <a:solidFill>
                  <a:srgbClr val="FFFFFF"/>
                </a:solidFill>
              </a:defRPr>
            </a:lvl1pPr>
          </a:lstStyle>
          <a:p>
            <a:pPr marL="0" marR="0" lvl="0" indent="0" algn="r" defTabSz="812731" rtl="0" eaLnBrk="1" fontAlgn="auto" latinLnBrk="0" hangingPunct="1">
              <a:lnSpc>
                <a:spcPct val="100000"/>
              </a:lnSpc>
              <a:spcBef>
                <a:spcPct val="20000"/>
              </a:spcBef>
              <a:spcAft>
                <a:spcPts val="0"/>
              </a:spcAft>
              <a:buClrTx/>
              <a:buSzTx/>
              <a:buFont typeface="Arial"/>
              <a:buNone/>
              <a:tabLst/>
              <a:defRPr/>
            </a:pPr>
            <a:r>
              <a:rPr lang="en-US" dirty="0"/>
              <a:t>This Is A Presentation Title That Can Go On Two Lines</a:t>
            </a:r>
          </a:p>
        </p:txBody>
      </p:sp>
      <p:sp>
        <p:nvSpPr>
          <p:cNvPr id="12" name="Text Placeholder 5"/>
          <p:cNvSpPr>
            <a:spLocks noGrp="1"/>
          </p:cNvSpPr>
          <p:nvPr>
            <p:ph type="body" sz="quarter" idx="12" hasCustomPrompt="1"/>
          </p:nvPr>
        </p:nvSpPr>
        <p:spPr>
          <a:xfrm>
            <a:off x="11852602" y="7911751"/>
            <a:ext cx="3562935" cy="620053"/>
          </a:xfrm>
          <a:prstGeom prst="rect">
            <a:avLst/>
          </a:prstGeom>
        </p:spPr>
        <p:txBody>
          <a:bodyPr vert="horz" lIns="162547" tIns="81273" rIns="162547" bIns="81273" anchor="ctr"/>
          <a:lstStyle>
            <a:lvl1pPr marL="0" indent="0" algn="r">
              <a:lnSpc>
                <a:spcPct val="90000"/>
              </a:lnSpc>
              <a:buNone/>
              <a:defRPr sz="2900" b="0">
                <a:solidFill>
                  <a:srgbClr val="FFFFFF"/>
                </a:solidFill>
              </a:defRPr>
            </a:lvl1pPr>
          </a:lstStyle>
          <a:p>
            <a:pPr lvl="0"/>
            <a:r>
              <a:rPr lang="en-US" dirty="0"/>
              <a:t>Author</a:t>
            </a:r>
          </a:p>
        </p:txBody>
      </p:sp>
      <p:sp>
        <p:nvSpPr>
          <p:cNvPr id="13" name="Text Placeholder 5"/>
          <p:cNvSpPr>
            <a:spLocks noGrp="1"/>
          </p:cNvSpPr>
          <p:nvPr>
            <p:ph type="body" sz="quarter" idx="13" hasCustomPrompt="1"/>
          </p:nvPr>
        </p:nvSpPr>
        <p:spPr>
          <a:xfrm>
            <a:off x="11852602" y="8531802"/>
            <a:ext cx="3562935" cy="416163"/>
          </a:xfrm>
          <a:prstGeom prst="rect">
            <a:avLst/>
          </a:prstGeom>
        </p:spPr>
        <p:txBody>
          <a:bodyPr vert="horz" lIns="162547" tIns="81273" rIns="162547" bIns="81273"/>
          <a:lstStyle>
            <a:lvl1pPr marL="0" indent="0" algn="r">
              <a:lnSpc>
                <a:spcPct val="90000"/>
              </a:lnSpc>
              <a:buNone/>
              <a:defRPr sz="2100" b="0">
                <a:solidFill>
                  <a:srgbClr val="FFFFFF"/>
                </a:solidFill>
              </a:defRPr>
            </a:lvl1pPr>
          </a:lstStyle>
          <a:p>
            <a:pPr lvl="0"/>
            <a:r>
              <a:rPr lang="en-US" dirty="0"/>
              <a:t>Position</a:t>
            </a:r>
          </a:p>
        </p:txBody>
      </p:sp>
    </p:spTree>
    <p:extLst>
      <p:ext uri="{BB962C8B-B14F-4D97-AF65-F5344CB8AC3E}">
        <p14:creationId xmlns:p14="http://schemas.microsoft.com/office/powerpoint/2010/main" val="269220067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lt 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1"/>
          </p:nvPr>
        </p:nvSpPr>
        <p:spPr>
          <a:xfrm>
            <a:off x="165214" y="8181219"/>
            <a:ext cx="3793437" cy="358740"/>
          </a:xfrm>
        </p:spPr>
        <p:txBody>
          <a:bodyPr/>
          <a:lstStyle>
            <a:lvl1pPr algn="l">
              <a:defRPr sz="2100"/>
            </a:lvl1pPr>
          </a:lstStyle>
          <a:p>
            <a:endParaRPr lang="en-US" dirty="0"/>
          </a:p>
        </p:txBody>
      </p:sp>
      <p:sp>
        <p:nvSpPr>
          <p:cNvPr id="10" name="TextBox 9"/>
          <p:cNvSpPr txBox="1"/>
          <p:nvPr/>
        </p:nvSpPr>
        <p:spPr>
          <a:xfrm>
            <a:off x="165217" y="8525654"/>
            <a:ext cx="2795617" cy="425743"/>
          </a:xfrm>
          <a:prstGeom prst="rect">
            <a:avLst/>
          </a:prstGeom>
          <a:noFill/>
        </p:spPr>
        <p:txBody>
          <a:bodyPr wrap="square" lIns="162547" tIns="81273" rIns="162547" bIns="81273" rtlCol="0">
            <a:spAutoFit/>
          </a:bodyPr>
          <a:lstStyle/>
          <a:p>
            <a:r>
              <a:rPr lang="en-US" sz="1700" b="1" spc="52" dirty="0">
                <a:solidFill>
                  <a:srgbClr val="FFFFFF"/>
                </a:solidFill>
                <a:latin typeface="+mj-lt"/>
              </a:rPr>
              <a:t>CONFIDENTIAL</a:t>
            </a:r>
          </a:p>
        </p:txBody>
      </p:sp>
      <p:sp>
        <p:nvSpPr>
          <p:cNvPr id="12" name="Text Placeholder 5"/>
          <p:cNvSpPr>
            <a:spLocks noGrp="1"/>
          </p:cNvSpPr>
          <p:nvPr>
            <p:ph type="body" sz="quarter" idx="10" hasCustomPrompt="1"/>
          </p:nvPr>
        </p:nvSpPr>
        <p:spPr>
          <a:xfrm>
            <a:off x="7985382" y="6235249"/>
            <a:ext cx="7430157" cy="1070768"/>
          </a:xfrm>
          <a:prstGeom prst="rect">
            <a:avLst/>
          </a:prstGeom>
        </p:spPr>
        <p:txBody>
          <a:bodyPr vert="horz" lIns="162547" tIns="81273" rIns="162547" bIns="81273" anchor="b"/>
          <a:lstStyle>
            <a:lvl1pPr marL="0" marR="0" indent="0" algn="r" defTabSz="812731" rtl="0" eaLnBrk="1" fontAlgn="auto" latinLnBrk="0" hangingPunct="1">
              <a:lnSpc>
                <a:spcPct val="100000"/>
              </a:lnSpc>
              <a:spcBef>
                <a:spcPct val="20000"/>
              </a:spcBef>
              <a:spcAft>
                <a:spcPts val="0"/>
              </a:spcAft>
              <a:buClrTx/>
              <a:buSzTx/>
              <a:buFont typeface="Arial"/>
              <a:buNone/>
              <a:tabLst/>
              <a:defRPr sz="3200" b="1" spc="0" baseline="0">
                <a:solidFill>
                  <a:srgbClr val="FFFFFF"/>
                </a:solidFill>
              </a:defRPr>
            </a:lvl1pPr>
          </a:lstStyle>
          <a:p>
            <a:pPr marL="0" marR="0" lvl="0" indent="0" algn="r" defTabSz="812731" rtl="0" eaLnBrk="1" fontAlgn="auto" latinLnBrk="0" hangingPunct="1">
              <a:lnSpc>
                <a:spcPct val="100000"/>
              </a:lnSpc>
              <a:spcBef>
                <a:spcPct val="20000"/>
              </a:spcBef>
              <a:spcAft>
                <a:spcPts val="0"/>
              </a:spcAft>
              <a:buClrTx/>
              <a:buSzTx/>
              <a:buFont typeface="Arial"/>
              <a:buNone/>
              <a:tabLst/>
              <a:defRPr/>
            </a:pPr>
            <a:r>
              <a:rPr lang="en-US" dirty="0"/>
              <a:t>This Is A Presentation Title That Can Go On Two Lines</a:t>
            </a:r>
          </a:p>
        </p:txBody>
      </p:sp>
      <p:sp>
        <p:nvSpPr>
          <p:cNvPr id="13" name="Text Placeholder 5"/>
          <p:cNvSpPr>
            <a:spLocks noGrp="1"/>
          </p:cNvSpPr>
          <p:nvPr>
            <p:ph type="body" sz="quarter" idx="12" hasCustomPrompt="1"/>
          </p:nvPr>
        </p:nvSpPr>
        <p:spPr>
          <a:xfrm>
            <a:off x="11852602" y="7324376"/>
            <a:ext cx="3562935" cy="620053"/>
          </a:xfrm>
          <a:prstGeom prst="rect">
            <a:avLst/>
          </a:prstGeom>
        </p:spPr>
        <p:txBody>
          <a:bodyPr vert="horz" lIns="162547" tIns="81273" rIns="162547" bIns="81273" anchor="ctr"/>
          <a:lstStyle>
            <a:lvl1pPr marL="0" indent="0" algn="r">
              <a:lnSpc>
                <a:spcPct val="90000"/>
              </a:lnSpc>
              <a:buNone/>
              <a:defRPr sz="2900" b="0">
                <a:solidFill>
                  <a:srgbClr val="FFFFFF"/>
                </a:solidFill>
              </a:defRPr>
            </a:lvl1pPr>
          </a:lstStyle>
          <a:p>
            <a:pPr lvl="0"/>
            <a:r>
              <a:rPr lang="en-US" dirty="0"/>
              <a:t>Author</a:t>
            </a:r>
          </a:p>
        </p:txBody>
      </p:sp>
      <p:sp>
        <p:nvSpPr>
          <p:cNvPr id="14" name="Text Placeholder 5"/>
          <p:cNvSpPr>
            <a:spLocks noGrp="1"/>
          </p:cNvSpPr>
          <p:nvPr>
            <p:ph type="body" sz="quarter" idx="13" hasCustomPrompt="1"/>
          </p:nvPr>
        </p:nvSpPr>
        <p:spPr>
          <a:xfrm>
            <a:off x="11852602" y="7944427"/>
            <a:ext cx="3562935" cy="416163"/>
          </a:xfrm>
          <a:prstGeom prst="rect">
            <a:avLst/>
          </a:prstGeom>
        </p:spPr>
        <p:txBody>
          <a:bodyPr vert="horz" lIns="162547" tIns="81273" rIns="162547" bIns="81273"/>
          <a:lstStyle>
            <a:lvl1pPr marL="0" indent="0" algn="r">
              <a:lnSpc>
                <a:spcPct val="90000"/>
              </a:lnSpc>
              <a:buNone/>
              <a:defRPr sz="2100" b="0">
                <a:solidFill>
                  <a:srgbClr val="FFFFFF"/>
                </a:solidFill>
              </a:defRPr>
            </a:lvl1pPr>
          </a:lstStyle>
          <a:p>
            <a:pPr lvl="0"/>
            <a:r>
              <a:rPr lang="en-US" dirty="0"/>
              <a:t>Position</a:t>
            </a:r>
          </a:p>
        </p:txBody>
      </p:sp>
      <p:sp>
        <p:nvSpPr>
          <p:cNvPr id="9" name="Title 1"/>
          <p:cNvSpPr>
            <a:spLocks noGrp="1"/>
          </p:cNvSpPr>
          <p:nvPr>
            <p:ph type="title" hasCustomPrompt="1"/>
          </p:nvPr>
        </p:nvSpPr>
        <p:spPr>
          <a:xfrm>
            <a:off x="812881" y="4205115"/>
            <a:ext cx="14631829" cy="815756"/>
          </a:xfrm>
          <a:prstGeom prst="rect">
            <a:avLst/>
          </a:prstGeom>
        </p:spPr>
        <p:txBody>
          <a:bodyPr vert="horz">
            <a:noAutofit/>
          </a:bodyPr>
          <a:lstStyle>
            <a:lvl1pPr algn="ctr">
              <a:defRPr sz="5700" b="1" spc="0">
                <a:solidFill>
                  <a:srgbClr val="FFFFFF"/>
                </a:solidFill>
              </a:defRPr>
            </a:lvl1pPr>
          </a:lstStyle>
          <a:p>
            <a:r>
              <a:rPr lang="en-US" dirty="0"/>
              <a:t>Presentation Title</a:t>
            </a:r>
          </a:p>
        </p:txBody>
      </p:sp>
    </p:spTree>
    <p:extLst>
      <p:ext uri="{BB962C8B-B14F-4D97-AF65-F5344CB8AC3E}">
        <p14:creationId xmlns:p14="http://schemas.microsoft.com/office/powerpoint/2010/main" val="43521206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ullet Slide">
    <p:bg>
      <p:bgPr>
        <a:solidFill>
          <a:schemeClr val="bg2"/>
        </a:solidFill>
        <a:effectLst/>
      </p:bgPr>
    </p:bg>
    <p:spTree>
      <p:nvGrpSpPr>
        <p:cNvPr id="1" name=""/>
        <p:cNvGrpSpPr/>
        <p:nvPr/>
      </p:nvGrpSpPr>
      <p:grpSpPr>
        <a:xfrm>
          <a:off x="0" y="0"/>
          <a:ext cx="0" cy="0"/>
          <a:chOff x="0" y="0"/>
          <a:chExt cx="0" cy="0"/>
        </a:xfrm>
      </p:grpSpPr>
      <p:pic>
        <p:nvPicPr>
          <p:cNvPr id="5" name="Picture 4" descr="BACKGROUND_divider 01 copy copy.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6257588" cy="1462270"/>
          </a:xfrm>
          <a:prstGeom prst="rect">
            <a:avLst/>
          </a:prstGeom>
        </p:spPr>
      </p:pic>
      <p:sp>
        <p:nvSpPr>
          <p:cNvPr id="3" name="Slide Number Placeholder 2"/>
          <p:cNvSpPr>
            <a:spLocks noGrp="1"/>
          </p:cNvSpPr>
          <p:nvPr>
            <p:ph type="sldNum" sz="quarter" idx="10"/>
          </p:nvPr>
        </p:nvSpPr>
        <p:spPr>
          <a:xfrm>
            <a:off x="316552" y="8475135"/>
            <a:ext cx="3793437" cy="488244"/>
          </a:xfrm>
        </p:spPr>
        <p:txBody>
          <a:bodyPr/>
          <a:lstStyle>
            <a:lvl1pPr>
              <a:defRPr>
                <a:solidFill>
                  <a:srgbClr val="009ADD"/>
                </a:solidFill>
              </a:defRPr>
            </a:lvl1pPr>
          </a:lstStyle>
          <a:p>
            <a:fld id="{C48D9196-7146-4672-A4BA-DB29036C6B41}" type="slidenum">
              <a:rPr lang="en-US" smtClean="0"/>
              <a:t>‹#›</a:t>
            </a:fld>
            <a:endParaRPr lang="en-US"/>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4928886" y="8467231"/>
            <a:ext cx="1008312" cy="507105"/>
          </a:xfrm>
          <a:prstGeom prst="rect">
            <a:avLst/>
          </a:prstGeom>
        </p:spPr>
      </p:pic>
      <p:sp>
        <p:nvSpPr>
          <p:cNvPr id="6" name="Title 10"/>
          <p:cNvSpPr>
            <a:spLocks noGrp="1"/>
          </p:cNvSpPr>
          <p:nvPr>
            <p:ph type="title" hasCustomPrompt="1"/>
          </p:nvPr>
        </p:nvSpPr>
        <p:spPr>
          <a:xfrm>
            <a:off x="316552" y="366892"/>
            <a:ext cx="15624484" cy="837259"/>
          </a:xfrm>
          <a:prstGeom prst="rect">
            <a:avLst/>
          </a:prstGeom>
        </p:spPr>
        <p:txBody>
          <a:bodyPr vert="horz">
            <a:noAutofit/>
          </a:bodyPr>
          <a:lstStyle>
            <a:lvl1pPr algn="l">
              <a:defRPr sz="4000" b="1">
                <a:solidFill>
                  <a:srgbClr val="009BDE"/>
                </a:solidFill>
              </a:defRPr>
            </a:lvl1pPr>
          </a:lstStyle>
          <a:p>
            <a:r>
              <a:rPr lang="en-US" dirty="0"/>
              <a:t>Subject Title</a:t>
            </a:r>
          </a:p>
        </p:txBody>
      </p:sp>
      <p:sp>
        <p:nvSpPr>
          <p:cNvPr id="8" name="Text Placeholder 8"/>
          <p:cNvSpPr>
            <a:spLocks noGrp="1"/>
          </p:cNvSpPr>
          <p:nvPr>
            <p:ph type="body" sz="quarter" idx="15" hasCustomPrompt="1"/>
          </p:nvPr>
        </p:nvSpPr>
        <p:spPr>
          <a:xfrm>
            <a:off x="316553" y="1629364"/>
            <a:ext cx="15624915" cy="829104"/>
          </a:xfrm>
          <a:prstGeom prst="rect">
            <a:avLst/>
          </a:prstGeom>
        </p:spPr>
        <p:txBody>
          <a:bodyPr vert="horz" lIns="162547" tIns="81273" rIns="162547" bIns="81273"/>
          <a:lstStyle>
            <a:lvl1pPr marL="0" marR="0" indent="0" algn="l" defTabSz="812731" rtl="0" eaLnBrk="1" fontAlgn="auto" latinLnBrk="0" hangingPunct="1">
              <a:lnSpc>
                <a:spcPct val="100000"/>
              </a:lnSpc>
              <a:spcBef>
                <a:spcPct val="20000"/>
              </a:spcBef>
              <a:spcAft>
                <a:spcPts val="0"/>
              </a:spcAft>
              <a:buClrTx/>
              <a:buSzTx/>
              <a:buFont typeface="Arial"/>
              <a:buNone/>
              <a:tabLst/>
              <a:defRPr sz="3200" b="1">
                <a:solidFill>
                  <a:srgbClr val="005486"/>
                </a:solidFill>
              </a:defRPr>
            </a:lvl1pPr>
            <a:lvl2pPr>
              <a:defRPr sz="2900"/>
            </a:lvl2pPr>
            <a:lvl3pPr>
              <a:defRPr sz="2500"/>
            </a:lvl3pPr>
            <a:lvl4pPr>
              <a:defRPr sz="2100"/>
            </a:lvl4pPr>
            <a:lvl5pPr>
              <a:defRPr sz="2100"/>
            </a:lvl5pPr>
          </a:lstStyle>
          <a:p>
            <a:pPr lvl="0"/>
            <a:r>
              <a:rPr lang="en-US" dirty="0"/>
              <a:t>Subhead Goes Here</a:t>
            </a:r>
          </a:p>
        </p:txBody>
      </p:sp>
      <p:sp>
        <p:nvSpPr>
          <p:cNvPr id="10" name="Text Placeholder 8"/>
          <p:cNvSpPr>
            <a:spLocks noGrp="1"/>
          </p:cNvSpPr>
          <p:nvPr>
            <p:ph type="body" sz="quarter" idx="16" hasCustomPrompt="1"/>
          </p:nvPr>
        </p:nvSpPr>
        <p:spPr>
          <a:xfrm>
            <a:off x="316553" y="2458470"/>
            <a:ext cx="15624915" cy="1421567"/>
          </a:xfrm>
          <a:prstGeom prst="rect">
            <a:avLst/>
          </a:prstGeom>
        </p:spPr>
        <p:txBody>
          <a:bodyPr vert="horz" lIns="162547" tIns="81273" rIns="162547" bIns="81273"/>
          <a:lstStyle>
            <a:lvl1pPr marL="0" marR="0" indent="0" algn="l" defTabSz="812731" rtl="0" eaLnBrk="1" fontAlgn="auto" latinLnBrk="0" hangingPunct="1">
              <a:lnSpc>
                <a:spcPct val="100000"/>
              </a:lnSpc>
              <a:spcBef>
                <a:spcPct val="20000"/>
              </a:spcBef>
              <a:spcAft>
                <a:spcPts val="0"/>
              </a:spcAft>
              <a:buClrTx/>
              <a:buSzTx/>
              <a:buFont typeface="Arial"/>
              <a:buNone/>
              <a:tabLst/>
              <a:defRPr sz="2500" b="1">
                <a:solidFill>
                  <a:srgbClr val="787878"/>
                </a:solidFill>
              </a:defRPr>
            </a:lvl1pPr>
            <a:lvl2pPr>
              <a:defRPr sz="2900"/>
            </a:lvl2pPr>
            <a:lvl3pPr>
              <a:defRPr sz="2500"/>
            </a:lvl3pPr>
            <a:lvl4pPr>
              <a:defRPr sz="2100"/>
            </a:lvl4pPr>
            <a:lvl5pPr>
              <a:defRPr sz="2100"/>
            </a:lvl5pPr>
          </a:lstStyle>
          <a:p>
            <a:pPr lvl="0"/>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Decima</a:t>
            </a:r>
            <a:r>
              <a:rPr lang="en-US" dirty="0"/>
              <a:t> </a:t>
            </a:r>
            <a:r>
              <a:rPr lang="en-US" dirty="0" err="1"/>
              <a:t>eodem</a:t>
            </a:r>
            <a:r>
              <a:rPr lang="en-US" dirty="0"/>
              <a:t> </a:t>
            </a:r>
            <a:r>
              <a:rPr lang="en-US" dirty="0" err="1"/>
              <a:t>modo</a:t>
            </a:r>
            <a:r>
              <a:rPr lang="en-US" dirty="0"/>
              <a:t> </a:t>
            </a:r>
            <a:r>
              <a:rPr lang="en-US" dirty="0" err="1"/>
              <a:t>typi</a:t>
            </a:r>
            <a:r>
              <a:rPr lang="en-US" dirty="0"/>
              <a:t>, qui </a:t>
            </a:r>
            <a:r>
              <a:rPr lang="en-US" dirty="0" err="1"/>
              <a:t>nunc</a:t>
            </a:r>
            <a:r>
              <a:rPr lang="en-US" dirty="0"/>
              <a:t> </a:t>
            </a:r>
            <a:r>
              <a:rPr lang="en-US" dirty="0" err="1"/>
              <a:t>nobis</a:t>
            </a:r>
            <a:r>
              <a:rPr lang="en-US" dirty="0"/>
              <a:t> </a:t>
            </a:r>
            <a:r>
              <a:rPr lang="en-US" dirty="0" err="1"/>
              <a:t>videntu</a:t>
            </a:r>
            <a:r>
              <a:rPr lang="en-US" dirty="0"/>
              <a:t> </a:t>
            </a:r>
            <a:r>
              <a:rPr lang="en-US" dirty="0" err="1"/>
              <a:t>parum</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a:t>
            </a:r>
          </a:p>
        </p:txBody>
      </p:sp>
      <p:sp>
        <p:nvSpPr>
          <p:cNvPr id="12" name="Text Placeholder 11"/>
          <p:cNvSpPr>
            <a:spLocks noGrp="1"/>
          </p:cNvSpPr>
          <p:nvPr>
            <p:ph type="body" sz="quarter" idx="17" hasCustomPrompt="1"/>
          </p:nvPr>
        </p:nvSpPr>
        <p:spPr>
          <a:xfrm>
            <a:off x="316122" y="4139260"/>
            <a:ext cx="10898606" cy="4155253"/>
          </a:xfrm>
          <a:prstGeom prst="rect">
            <a:avLst/>
          </a:prstGeom>
        </p:spPr>
        <p:txBody>
          <a:bodyPr vert="horz" lIns="162547" tIns="81273" rIns="162547" bIns="81273"/>
          <a:lstStyle>
            <a:lvl1pPr marL="455130" indent="-455130">
              <a:spcAft>
                <a:spcPts val="1067"/>
              </a:spcAft>
              <a:buSzPct val="90000"/>
              <a:buFontTx/>
              <a:buBlip>
                <a:blip r:embed="rId4"/>
              </a:buBlip>
              <a:defRPr sz="2500">
                <a:solidFill>
                  <a:srgbClr val="787878"/>
                </a:solidFill>
              </a:defRPr>
            </a:lvl1pPr>
            <a:lvl2pPr marL="1056551" indent="-503893">
              <a:spcAft>
                <a:spcPts val="1067"/>
              </a:spcAft>
              <a:defRPr sz="2100">
                <a:solidFill>
                  <a:srgbClr val="787878"/>
                </a:solidFill>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spTree>
    <p:extLst>
      <p:ext uri="{BB962C8B-B14F-4D97-AF65-F5344CB8AC3E}">
        <p14:creationId xmlns:p14="http://schemas.microsoft.com/office/powerpoint/2010/main" val="115404124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 Slide and Content White">
    <p:bg>
      <p:bgPr>
        <a:solidFill>
          <a:schemeClr val="bg2"/>
        </a:solidFill>
        <a:effectLst/>
      </p:bgPr>
    </p:bg>
    <p:spTree>
      <p:nvGrpSpPr>
        <p:cNvPr id="1" name=""/>
        <p:cNvGrpSpPr/>
        <p:nvPr/>
      </p:nvGrpSpPr>
      <p:grpSpPr>
        <a:xfrm>
          <a:off x="0" y="0"/>
          <a:ext cx="0" cy="0"/>
          <a:chOff x="0" y="0"/>
          <a:chExt cx="0" cy="0"/>
        </a:xfrm>
      </p:grpSpPr>
      <p:pic>
        <p:nvPicPr>
          <p:cNvPr id="9" name="Picture 8" descr="BACKGROUND_divider 01 copy copy.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6257588" cy="1462270"/>
          </a:xfrm>
          <a:prstGeom prst="rect">
            <a:avLst/>
          </a:prstGeom>
        </p:spPr>
      </p:pic>
      <p:sp>
        <p:nvSpPr>
          <p:cNvPr id="3" name="Slide Number Placeholder 2"/>
          <p:cNvSpPr>
            <a:spLocks noGrp="1"/>
          </p:cNvSpPr>
          <p:nvPr>
            <p:ph type="sldNum" sz="quarter" idx="10"/>
          </p:nvPr>
        </p:nvSpPr>
        <p:spPr>
          <a:xfrm>
            <a:off x="316552" y="8475135"/>
            <a:ext cx="3793437" cy="488244"/>
          </a:xfrm>
        </p:spPr>
        <p:txBody>
          <a:bodyPr/>
          <a:lstStyle>
            <a:lvl1pPr>
              <a:defRPr>
                <a:solidFill>
                  <a:srgbClr val="009ADD"/>
                </a:solidFill>
              </a:defRPr>
            </a:lvl1pPr>
          </a:lstStyle>
          <a:p>
            <a:fld id="{C48D9196-7146-4672-A4BA-DB29036C6B41}" type="slidenum">
              <a:rPr lang="en-US" smtClean="0"/>
              <a:t>‹#›</a:t>
            </a:fld>
            <a:endParaRPr lang="en-US"/>
          </a:p>
        </p:txBody>
      </p:sp>
      <p:sp>
        <p:nvSpPr>
          <p:cNvPr id="7" name="Text Placeholder 11"/>
          <p:cNvSpPr>
            <a:spLocks noGrp="1"/>
          </p:cNvSpPr>
          <p:nvPr>
            <p:ph type="body" sz="quarter" idx="17" hasCustomPrompt="1"/>
          </p:nvPr>
        </p:nvSpPr>
        <p:spPr>
          <a:xfrm>
            <a:off x="316122" y="2615260"/>
            <a:ext cx="7285809" cy="5411141"/>
          </a:xfrm>
          <a:prstGeom prst="rect">
            <a:avLst/>
          </a:prstGeom>
        </p:spPr>
        <p:txBody>
          <a:bodyPr vert="horz" lIns="162547" tIns="81273" rIns="162547" bIns="81273"/>
          <a:lstStyle>
            <a:lvl1pPr marL="455130" indent="-455130">
              <a:spcAft>
                <a:spcPts val="1067"/>
              </a:spcAft>
              <a:buSzPct val="90000"/>
              <a:buFontTx/>
              <a:buBlip>
                <a:blip r:embed="rId3"/>
              </a:buBlip>
              <a:defRPr sz="2500">
                <a:solidFill>
                  <a:srgbClr val="787878"/>
                </a:solidFill>
              </a:defRPr>
            </a:lvl1pPr>
            <a:lvl2pPr marL="1056551" indent="-503893">
              <a:spcAft>
                <a:spcPts val="1067"/>
              </a:spcAft>
              <a:defRPr sz="2100">
                <a:solidFill>
                  <a:srgbClr val="787878"/>
                </a:solidFill>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sp>
        <p:nvSpPr>
          <p:cNvPr id="8" name="Text Placeholder 8"/>
          <p:cNvSpPr>
            <a:spLocks noGrp="1"/>
          </p:cNvSpPr>
          <p:nvPr>
            <p:ph type="body" sz="quarter" idx="18" hasCustomPrompt="1"/>
          </p:nvPr>
        </p:nvSpPr>
        <p:spPr>
          <a:xfrm>
            <a:off x="316556" y="1629364"/>
            <a:ext cx="7285375" cy="829104"/>
          </a:xfrm>
          <a:prstGeom prst="rect">
            <a:avLst/>
          </a:prstGeom>
        </p:spPr>
        <p:txBody>
          <a:bodyPr vert="horz" lIns="162547" tIns="81273" rIns="162547" bIns="81273" anchor="ctr"/>
          <a:lstStyle>
            <a:lvl1pPr marL="0" marR="0" indent="0" algn="l" defTabSz="812731" rtl="0" eaLnBrk="1" fontAlgn="auto" latinLnBrk="0" hangingPunct="1">
              <a:lnSpc>
                <a:spcPct val="100000"/>
              </a:lnSpc>
              <a:spcBef>
                <a:spcPct val="20000"/>
              </a:spcBef>
              <a:spcAft>
                <a:spcPts val="0"/>
              </a:spcAft>
              <a:buClrTx/>
              <a:buSzTx/>
              <a:buFont typeface="Arial"/>
              <a:buNone/>
              <a:tabLst/>
              <a:defRPr sz="3200" b="1">
                <a:solidFill>
                  <a:srgbClr val="005486"/>
                </a:solidFill>
              </a:defRPr>
            </a:lvl1pPr>
            <a:lvl2pPr>
              <a:defRPr sz="2900"/>
            </a:lvl2pPr>
            <a:lvl3pPr>
              <a:defRPr sz="2500"/>
            </a:lvl3pPr>
            <a:lvl4pPr>
              <a:defRPr sz="2100"/>
            </a:lvl4pPr>
            <a:lvl5pPr>
              <a:defRPr sz="2100"/>
            </a:lvl5pPr>
          </a:lstStyle>
          <a:p>
            <a:pPr lvl="0"/>
            <a:r>
              <a:rPr lang="en-US" dirty="0"/>
              <a:t>Subhead Goes Here</a:t>
            </a:r>
          </a:p>
        </p:txBody>
      </p:sp>
      <p:sp>
        <p:nvSpPr>
          <p:cNvPr id="16" name="Title 10"/>
          <p:cNvSpPr>
            <a:spLocks noGrp="1"/>
          </p:cNvSpPr>
          <p:nvPr>
            <p:ph type="title" hasCustomPrompt="1"/>
          </p:nvPr>
        </p:nvSpPr>
        <p:spPr>
          <a:xfrm>
            <a:off x="316552" y="366892"/>
            <a:ext cx="15624484" cy="837259"/>
          </a:xfrm>
          <a:prstGeom prst="rect">
            <a:avLst/>
          </a:prstGeom>
        </p:spPr>
        <p:txBody>
          <a:bodyPr vert="horz">
            <a:noAutofit/>
          </a:bodyPr>
          <a:lstStyle>
            <a:lvl1pPr algn="l">
              <a:defRPr sz="4000" b="1">
                <a:solidFill>
                  <a:srgbClr val="009BDE"/>
                </a:solidFill>
              </a:defRPr>
            </a:lvl1pPr>
          </a:lstStyle>
          <a:p>
            <a:r>
              <a:rPr lang="en-US" dirty="0"/>
              <a:t>Subject Title</a:t>
            </a:r>
          </a:p>
        </p:txBody>
      </p:sp>
      <p:pic>
        <p:nvPicPr>
          <p:cNvPr id="10" name="Picture 9"/>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4928886" y="8467231"/>
            <a:ext cx="1008312" cy="507105"/>
          </a:xfrm>
          <a:prstGeom prst="rect">
            <a:avLst/>
          </a:prstGeom>
        </p:spPr>
      </p:pic>
      <p:sp>
        <p:nvSpPr>
          <p:cNvPr id="4" name="Content Placeholder 3"/>
          <p:cNvSpPr>
            <a:spLocks noGrp="1"/>
          </p:cNvSpPr>
          <p:nvPr>
            <p:ph sz="quarter" idx="19" hasCustomPrompt="1"/>
          </p:nvPr>
        </p:nvSpPr>
        <p:spPr>
          <a:xfrm>
            <a:off x="8117211" y="1629364"/>
            <a:ext cx="7808912" cy="6397625"/>
          </a:xfrm>
          <a:prstGeom prst="rect">
            <a:avLst/>
          </a:prstGeom>
        </p:spPr>
        <p:txBody>
          <a:bodyPr vert="horz"/>
          <a:lstStyle>
            <a:lvl1pPr marL="0" indent="0">
              <a:buNone/>
              <a:defRPr baseline="0"/>
            </a:lvl1pPr>
          </a:lstStyle>
          <a:p>
            <a:pPr lvl="0"/>
            <a:r>
              <a:rPr lang="en-US" dirty="0"/>
              <a:t>Click to add content</a:t>
            </a:r>
          </a:p>
        </p:txBody>
      </p:sp>
    </p:spTree>
    <p:extLst>
      <p:ext uri="{BB962C8B-B14F-4D97-AF65-F5344CB8AC3E}">
        <p14:creationId xmlns:p14="http://schemas.microsoft.com/office/powerpoint/2010/main" val="44956109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Slide and Content Dark">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a:xfrm>
            <a:off x="316552" y="8475135"/>
            <a:ext cx="3793437" cy="488244"/>
          </a:xfrm>
        </p:spPr>
        <p:txBody>
          <a:bodyPr/>
          <a:lstStyle>
            <a:lvl1pPr>
              <a:defRPr>
                <a:solidFill>
                  <a:srgbClr val="FFFFFF"/>
                </a:solidFill>
              </a:defRPr>
            </a:lvl1pPr>
          </a:lstStyle>
          <a:p>
            <a:fld id="{C48D9196-7146-4672-A4BA-DB29036C6B41}" type="slidenum">
              <a:rPr lang="en-US" smtClean="0"/>
              <a:t>‹#›</a:t>
            </a:fld>
            <a:endParaRPr lang="en-US"/>
          </a:p>
        </p:txBody>
      </p:sp>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928886" y="8467231"/>
            <a:ext cx="1008312" cy="507105"/>
          </a:xfrm>
          <a:prstGeom prst="rect">
            <a:avLst/>
          </a:prstGeom>
        </p:spPr>
      </p:pic>
      <p:sp>
        <p:nvSpPr>
          <p:cNvPr id="7" name="Text Placeholder 11"/>
          <p:cNvSpPr>
            <a:spLocks noGrp="1"/>
          </p:cNvSpPr>
          <p:nvPr>
            <p:ph type="body" sz="quarter" idx="17" hasCustomPrompt="1"/>
          </p:nvPr>
        </p:nvSpPr>
        <p:spPr>
          <a:xfrm>
            <a:off x="316122" y="2615260"/>
            <a:ext cx="7285809" cy="5411141"/>
          </a:xfrm>
          <a:prstGeom prst="rect">
            <a:avLst/>
          </a:prstGeom>
        </p:spPr>
        <p:txBody>
          <a:bodyPr vert="horz" lIns="162547" tIns="81273" rIns="162547" bIns="81273"/>
          <a:lstStyle>
            <a:lvl1pPr marL="455130" indent="-455130">
              <a:spcAft>
                <a:spcPts val="1067"/>
              </a:spcAft>
              <a:buSzPct val="90000"/>
              <a:buFontTx/>
              <a:buBlip>
                <a:blip r:embed="rId4"/>
              </a:buBlip>
              <a:defRPr sz="2500">
                <a:solidFill>
                  <a:srgbClr val="FFFFFF"/>
                </a:solidFill>
              </a:defRPr>
            </a:lvl1pPr>
            <a:lvl2pPr marL="1056551" indent="-503893">
              <a:spcAft>
                <a:spcPts val="1067"/>
              </a:spcAft>
              <a:defRPr sz="2100">
                <a:solidFill>
                  <a:srgbClr val="FFFFFF"/>
                </a:solidFill>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sp>
        <p:nvSpPr>
          <p:cNvPr id="8" name="Text Placeholder 8"/>
          <p:cNvSpPr>
            <a:spLocks noGrp="1"/>
          </p:cNvSpPr>
          <p:nvPr>
            <p:ph type="body" sz="quarter" idx="18" hasCustomPrompt="1"/>
          </p:nvPr>
        </p:nvSpPr>
        <p:spPr>
          <a:xfrm>
            <a:off x="316556" y="1629364"/>
            <a:ext cx="7285375" cy="829104"/>
          </a:xfrm>
          <a:prstGeom prst="rect">
            <a:avLst/>
          </a:prstGeom>
        </p:spPr>
        <p:txBody>
          <a:bodyPr vert="horz" lIns="162547" tIns="81273" rIns="162547" bIns="81273" anchor="ctr"/>
          <a:lstStyle>
            <a:lvl1pPr marL="0" marR="0" indent="0" algn="l" defTabSz="812731" rtl="0" eaLnBrk="1" fontAlgn="auto" latinLnBrk="0" hangingPunct="1">
              <a:lnSpc>
                <a:spcPct val="100000"/>
              </a:lnSpc>
              <a:spcBef>
                <a:spcPct val="20000"/>
              </a:spcBef>
              <a:spcAft>
                <a:spcPts val="0"/>
              </a:spcAft>
              <a:buClrTx/>
              <a:buSzTx/>
              <a:buFont typeface="Arial"/>
              <a:buNone/>
              <a:tabLst/>
              <a:defRPr sz="3200" b="1">
                <a:solidFill>
                  <a:schemeClr val="bg1"/>
                </a:solidFill>
              </a:defRPr>
            </a:lvl1pPr>
            <a:lvl2pPr>
              <a:defRPr sz="2900"/>
            </a:lvl2pPr>
            <a:lvl3pPr>
              <a:defRPr sz="2500"/>
            </a:lvl3pPr>
            <a:lvl4pPr>
              <a:defRPr sz="2100"/>
            </a:lvl4pPr>
            <a:lvl5pPr>
              <a:defRPr sz="2100"/>
            </a:lvl5pPr>
          </a:lstStyle>
          <a:p>
            <a:pPr lvl="0"/>
            <a:r>
              <a:rPr lang="en-US" dirty="0"/>
              <a:t>Subhead Goes Here</a:t>
            </a:r>
          </a:p>
        </p:txBody>
      </p:sp>
      <p:sp>
        <p:nvSpPr>
          <p:cNvPr id="9" name="Title 10"/>
          <p:cNvSpPr>
            <a:spLocks noGrp="1"/>
          </p:cNvSpPr>
          <p:nvPr>
            <p:ph type="title" hasCustomPrompt="1"/>
          </p:nvPr>
        </p:nvSpPr>
        <p:spPr>
          <a:xfrm>
            <a:off x="316552" y="366892"/>
            <a:ext cx="15624484" cy="837259"/>
          </a:xfrm>
          <a:prstGeom prst="rect">
            <a:avLst/>
          </a:prstGeom>
        </p:spPr>
        <p:txBody>
          <a:bodyPr vert="horz">
            <a:noAutofit/>
          </a:bodyPr>
          <a:lstStyle>
            <a:lvl1pPr algn="l">
              <a:defRPr sz="4000" b="1">
                <a:solidFill>
                  <a:schemeClr val="bg2"/>
                </a:solidFill>
              </a:defRPr>
            </a:lvl1pPr>
          </a:lstStyle>
          <a:p>
            <a:r>
              <a:rPr lang="en-US" dirty="0"/>
              <a:t>Subject Title</a:t>
            </a:r>
          </a:p>
        </p:txBody>
      </p:sp>
      <p:sp>
        <p:nvSpPr>
          <p:cNvPr id="10" name="Content Placeholder 3"/>
          <p:cNvSpPr>
            <a:spLocks noGrp="1"/>
          </p:cNvSpPr>
          <p:nvPr>
            <p:ph sz="quarter" idx="19" hasCustomPrompt="1"/>
          </p:nvPr>
        </p:nvSpPr>
        <p:spPr>
          <a:xfrm>
            <a:off x="8117211" y="1629364"/>
            <a:ext cx="7808912" cy="6397625"/>
          </a:xfrm>
          <a:prstGeom prst="rect">
            <a:avLst/>
          </a:prstGeom>
        </p:spPr>
        <p:txBody>
          <a:bodyPr vert="horz"/>
          <a:lstStyle>
            <a:lvl1pPr marL="0" indent="0">
              <a:buNone/>
              <a:defRPr baseline="0">
                <a:solidFill>
                  <a:srgbClr val="FFFFFF"/>
                </a:solidFill>
              </a:defRPr>
            </a:lvl1pPr>
          </a:lstStyle>
          <a:p>
            <a:pPr lvl="0"/>
            <a:r>
              <a:rPr lang="en-US" dirty="0"/>
              <a:t>Click to add content</a:t>
            </a:r>
          </a:p>
        </p:txBody>
      </p:sp>
    </p:spTree>
    <p:extLst>
      <p:ext uri="{BB962C8B-B14F-4D97-AF65-F5344CB8AC3E}">
        <p14:creationId xmlns:p14="http://schemas.microsoft.com/office/powerpoint/2010/main" val="116560972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Collunm Bullet">
    <p:bg>
      <p:bgPr>
        <a:solidFill>
          <a:schemeClr val="bg2"/>
        </a:solidFill>
        <a:effectLst/>
      </p:bgPr>
    </p:bg>
    <p:spTree>
      <p:nvGrpSpPr>
        <p:cNvPr id="1" name=""/>
        <p:cNvGrpSpPr/>
        <p:nvPr/>
      </p:nvGrpSpPr>
      <p:grpSpPr>
        <a:xfrm>
          <a:off x="0" y="0"/>
          <a:ext cx="0" cy="0"/>
          <a:chOff x="0" y="0"/>
          <a:chExt cx="0" cy="0"/>
        </a:xfrm>
      </p:grpSpPr>
      <p:pic>
        <p:nvPicPr>
          <p:cNvPr id="17" name="Picture 16" descr="BACKGROUND_divider 01 copy copy.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6257588" cy="1462270"/>
          </a:xfrm>
          <a:prstGeom prst="rect">
            <a:avLst/>
          </a:prstGeom>
        </p:spPr>
      </p:pic>
      <p:sp>
        <p:nvSpPr>
          <p:cNvPr id="3" name="Slide Number Placeholder 2"/>
          <p:cNvSpPr>
            <a:spLocks noGrp="1"/>
          </p:cNvSpPr>
          <p:nvPr>
            <p:ph type="sldNum" sz="quarter" idx="10"/>
          </p:nvPr>
        </p:nvSpPr>
        <p:spPr>
          <a:xfrm>
            <a:off x="316552" y="8475135"/>
            <a:ext cx="3793437" cy="488244"/>
          </a:xfrm>
        </p:spPr>
        <p:txBody>
          <a:bodyPr/>
          <a:lstStyle>
            <a:lvl1pPr>
              <a:defRPr>
                <a:solidFill>
                  <a:srgbClr val="009ADD"/>
                </a:solidFill>
              </a:defRPr>
            </a:lvl1pPr>
          </a:lstStyle>
          <a:p>
            <a:fld id="{C48D9196-7146-4672-A4BA-DB29036C6B41}" type="slidenum">
              <a:rPr lang="en-US" smtClean="0"/>
              <a:t>‹#›</a:t>
            </a:fld>
            <a:endParaRPr lang="en-US"/>
          </a:p>
        </p:txBody>
      </p:sp>
      <p:sp>
        <p:nvSpPr>
          <p:cNvPr id="11" name="Text Placeholder 11"/>
          <p:cNvSpPr>
            <a:spLocks noGrp="1"/>
          </p:cNvSpPr>
          <p:nvPr>
            <p:ph type="body" sz="quarter" idx="17" hasCustomPrompt="1"/>
          </p:nvPr>
        </p:nvSpPr>
        <p:spPr>
          <a:xfrm>
            <a:off x="316120" y="2615260"/>
            <a:ext cx="3649980" cy="5411141"/>
          </a:xfrm>
          <a:prstGeom prst="rect">
            <a:avLst/>
          </a:prstGeom>
        </p:spPr>
        <p:txBody>
          <a:bodyPr vert="horz" lIns="162547" tIns="81273" rIns="162547" bIns="81273"/>
          <a:lstStyle>
            <a:lvl1pPr marL="455130" indent="-455130">
              <a:spcAft>
                <a:spcPts val="1067"/>
              </a:spcAft>
              <a:buSzPct val="90000"/>
              <a:buFontTx/>
              <a:buBlip>
                <a:blip r:embed="rId3"/>
              </a:buBlip>
              <a:defRPr sz="2100">
                <a:solidFill>
                  <a:srgbClr val="787878"/>
                </a:solidFill>
              </a:defRPr>
            </a:lvl1pPr>
            <a:lvl2pPr marL="1056551" indent="-503893">
              <a:spcAft>
                <a:spcPts val="1067"/>
              </a:spcAft>
              <a:defRPr sz="1700">
                <a:solidFill>
                  <a:srgbClr val="787878"/>
                </a:solidFill>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sp>
        <p:nvSpPr>
          <p:cNvPr id="12" name="Text Placeholder 8"/>
          <p:cNvSpPr>
            <a:spLocks noGrp="1"/>
          </p:cNvSpPr>
          <p:nvPr>
            <p:ph type="body" sz="quarter" idx="18" hasCustomPrompt="1"/>
          </p:nvPr>
        </p:nvSpPr>
        <p:spPr>
          <a:xfrm>
            <a:off x="316556" y="1629364"/>
            <a:ext cx="3649763" cy="829104"/>
          </a:xfrm>
          <a:prstGeom prst="rect">
            <a:avLst/>
          </a:prstGeom>
        </p:spPr>
        <p:txBody>
          <a:bodyPr vert="horz" lIns="162547" tIns="81273" rIns="162547" bIns="81273" anchor="ctr"/>
          <a:lstStyle>
            <a:lvl1pPr marL="0" marR="0" indent="0" algn="l" defTabSz="812731" rtl="0" eaLnBrk="1" fontAlgn="auto" latinLnBrk="0" hangingPunct="1">
              <a:lnSpc>
                <a:spcPct val="100000"/>
              </a:lnSpc>
              <a:spcBef>
                <a:spcPct val="20000"/>
              </a:spcBef>
              <a:spcAft>
                <a:spcPts val="0"/>
              </a:spcAft>
              <a:buClrTx/>
              <a:buSzTx/>
              <a:buFont typeface="Arial"/>
              <a:buNone/>
              <a:tabLst/>
              <a:defRPr sz="2400" b="1">
                <a:solidFill>
                  <a:srgbClr val="005486"/>
                </a:solidFill>
              </a:defRPr>
            </a:lvl1pPr>
            <a:lvl2pPr>
              <a:defRPr sz="2900"/>
            </a:lvl2pPr>
            <a:lvl3pPr>
              <a:defRPr sz="2500"/>
            </a:lvl3pPr>
            <a:lvl4pPr>
              <a:defRPr sz="2100"/>
            </a:lvl4pPr>
            <a:lvl5pPr>
              <a:defRPr sz="2100"/>
            </a:lvl5pPr>
          </a:lstStyle>
          <a:p>
            <a:pPr lvl="0"/>
            <a:r>
              <a:rPr lang="en-US" dirty="0"/>
              <a:t>Subhead Goes Here</a:t>
            </a:r>
          </a:p>
        </p:txBody>
      </p:sp>
      <p:sp>
        <p:nvSpPr>
          <p:cNvPr id="16" name="Title 10"/>
          <p:cNvSpPr>
            <a:spLocks noGrp="1"/>
          </p:cNvSpPr>
          <p:nvPr>
            <p:ph type="title" hasCustomPrompt="1"/>
          </p:nvPr>
        </p:nvSpPr>
        <p:spPr>
          <a:xfrm>
            <a:off x="316552" y="366892"/>
            <a:ext cx="15624484" cy="837259"/>
          </a:xfrm>
          <a:prstGeom prst="rect">
            <a:avLst/>
          </a:prstGeom>
        </p:spPr>
        <p:txBody>
          <a:bodyPr vert="horz">
            <a:noAutofit/>
          </a:bodyPr>
          <a:lstStyle>
            <a:lvl1pPr algn="l">
              <a:defRPr sz="4000" b="1">
                <a:solidFill>
                  <a:srgbClr val="009BDE"/>
                </a:solidFill>
              </a:defRPr>
            </a:lvl1pPr>
          </a:lstStyle>
          <a:p>
            <a:r>
              <a:rPr lang="en-US" dirty="0"/>
              <a:t>Subject Title</a:t>
            </a:r>
          </a:p>
        </p:txBody>
      </p:sp>
      <p:sp>
        <p:nvSpPr>
          <p:cNvPr id="13" name="Text Placeholder 11"/>
          <p:cNvSpPr>
            <a:spLocks noGrp="1"/>
          </p:cNvSpPr>
          <p:nvPr>
            <p:ph type="body" sz="quarter" idx="19" hasCustomPrompt="1"/>
          </p:nvPr>
        </p:nvSpPr>
        <p:spPr>
          <a:xfrm>
            <a:off x="4301756" y="2615260"/>
            <a:ext cx="3649980" cy="5411141"/>
          </a:xfrm>
          <a:prstGeom prst="rect">
            <a:avLst/>
          </a:prstGeom>
        </p:spPr>
        <p:txBody>
          <a:bodyPr vert="horz" lIns="162547" tIns="81273" rIns="162547" bIns="81273"/>
          <a:lstStyle>
            <a:lvl1pPr marL="455130" indent="-455130">
              <a:spcAft>
                <a:spcPts val="1067"/>
              </a:spcAft>
              <a:buSzPct val="90000"/>
              <a:buFontTx/>
              <a:buBlip>
                <a:blip r:embed="rId3"/>
              </a:buBlip>
              <a:defRPr sz="2100">
                <a:solidFill>
                  <a:srgbClr val="787878"/>
                </a:solidFill>
              </a:defRPr>
            </a:lvl1pPr>
            <a:lvl2pPr marL="1056551" indent="-503893">
              <a:spcAft>
                <a:spcPts val="1067"/>
              </a:spcAft>
              <a:defRPr sz="1700">
                <a:solidFill>
                  <a:srgbClr val="787878"/>
                </a:solidFill>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sp>
        <p:nvSpPr>
          <p:cNvPr id="14" name="Text Placeholder 8"/>
          <p:cNvSpPr>
            <a:spLocks noGrp="1"/>
          </p:cNvSpPr>
          <p:nvPr>
            <p:ph type="body" sz="quarter" idx="20" hasCustomPrompt="1"/>
          </p:nvPr>
        </p:nvSpPr>
        <p:spPr>
          <a:xfrm>
            <a:off x="4302190" y="1629364"/>
            <a:ext cx="3649763" cy="829104"/>
          </a:xfrm>
          <a:prstGeom prst="rect">
            <a:avLst/>
          </a:prstGeom>
        </p:spPr>
        <p:txBody>
          <a:bodyPr vert="horz" lIns="162547" tIns="81273" rIns="162547" bIns="81273" anchor="ctr"/>
          <a:lstStyle>
            <a:lvl1pPr marL="0" marR="0" indent="0" algn="l" defTabSz="812731" rtl="0" eaLnBrk="1" fontAlgn="auto" latinLnBrk="0" hangingPunct="1">
              <a:lnSpc>
                <a:spcPct val="100000"/>
              </a:lnSpc>
              <a:spcBef>
                <a:spcPct val="20000"/>
              </a:spcBef>
              <a:spcAft>
                <a:spcPts val="0"/>
              </a:spcAft>
              <a:buClrTx/>
              <a:buSzTx/>
              <a:buFont typeface="Arial"/>
              <a:buNone/>
              <a:tabLst/>
              <a:defRPr sz="2400" b="1">
                <a:solidFill>
                  <a:srgbClr val="005486"/>
                </a:solidFill>
              </a:defRPr>
            </a:lvl1pPr>
            <a:lvl2pPr>
              <a:defRPr sz="2900"/>
            </a:lvl2pPr>
            <a:lvl3pPr>
              <a:defRPr sz="2500"/>
            </a:lvl3pPr>
            <a:lvl4pPr>
              <a:defRPr sz="2100"/>
            </a:lvl4pPr>
            <a:lvl5pPr>
              <a:defRPr sz="2100"/>
            </a:lvl5pPr>
          </a:lstStyle>
          <a:p>
            <a:pPr lvl="0"/>
            <a:r>
              <a:rPr lang="en-US" dirty="0"/>
              <a:t>Subhead Goes Here</a:t>
            </a:r>
          </a:p>
        </p:txBody>
      </p:sp>
      <p:sp>
        <p:nvSpPr>
          <p:cNvPr id="20" name="Text Placeholder 11"/>
          <p:cNvSpPr>
            <a:spLocks noGrp="1"/>
          </p:cNvSpPr>
          <p:nvPr>
            <p:ph type="body" sz="quarter" idx="21" hasCustomPrompt="1"/>
          </p:nvPr>
        </p:nvSpPr>
        <p:spPr>
          <a:xfrm>
            <a:off x="8306933" y="2615260"/>
            <a:ext cx="3649980" cy="5411141"/>
          </a:xfrm>
          <a:prstGeom prst="rect">
            <a:avLst/>
          </a:prstGeom>
        </p:spPr>
        <p:txBody>
          <a:bodyPr vert="horz" lIns="162547" tIns="81273" rIns="162547" bIns="81273"/>
          <a:lstStyle>
            <a:lvl1pPr marL="455130" indent="-455130">
              <a:spcAft>
                <a:spcPts val="1067"/>
              </a:spcAft>
              <a:buSzPct val="90000"/>
              <a:buFontTx/>
              <a:buBlip>
                <a:blip r:embed="rId3"/>
              </a:buBlip>
              <a:defRPr sz="2100">
                <a:solidFill>
                  <a:srgbClr val="787878"/>
                </a:solidFill>
              </a:defRPr>
            </a:lvl1pPr>
            <a:lvl2pPr marL="1056551" indent="-503893">
              <a:spcAft>
                <a:spcPts val="1067"/>
              </a:spcAft>
              <a:defRPr sz="1700">
                <a:solidFill>
                  <a:srgbClr val="787878"/>
                </a:solidFill>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sp>
        <p:nvSpPr>
          <p:cNvPr id="21" name="Text Placeholder 8"/>
          <p:cNvSpPr>
            <a:spLocks noGrp="1"/>
          </p:cNvSpPr>
          <p:nvPr>
            <p:ph type="body" sz="quarter" idx="22" hasCustomPrompt="1"/>
          </p:nvPr>
        </p:nvSpPr>
        <p:spPr>
          <a:xfrm>
            <a:off x="8307367" y="1629364"/>
            <a:ext cx="3649763" cy="829104"/>
          </a:xfrm>
          <a:prstGeom prst="rect">
            <a:avLst/>
          </a:prstGeom>
        </p:spPr>
        <p:txBody>
          <a:bodyPr vert="horz" lIns="162547" tIns="81273" rIns="162547" bIns="81273" anchor="ctr"/>
          <a:lstStyle>
            <a:lvl1pPr marL="0" marR="0" indent="0" algn="l" defTabSz="812731" rtl="0" eaLnBrk="1" fontAlgn="auto" latinLnBrk="0" hangingPunct="1">
              <a:lnSpc>
                <a:spcPct val="100000"/>
              </a:lnSpc>
              <a:spcBef>
                <a:spcPct val="20000"/>
              </a:spcBef>
              <a:spcAft>
                <a:spcPts val="0"/>
              </a:spcAft>
              <a:buClrTx/>
              <a:buSzTx/>
              <a:buFont typeface="Arial"/>
              <a:buNone/>
              <a:tabLst/>
              <a:defRPr sz="2400" b="1">
                <a:solidFill>
                  <a:srgbClr val="005486"/>
                </a:solidFill>
              </a:defRPr>
            </a:lvl1pPr>
            <a:lvl2pPr>
              <a:defRPr sz="2900"/>
            </a:lvl2pPr>
            <a:lvl3pPr>
              <a:defRPr sz="2500"/>
            </a:lvl3pPr>
            <a:lvl4pPr>
              <a:defRPr sz="2100"/>
            </a:lvl4pPr>
            <a:lvl5pPr>
              <a:defRPr sz="2100"/>
            </a:lvl5pPr>
          </a:lstStyle>
          <a:p>
            <a:pPr lvl="0"/>
            <a:r>
              <a:rPr lang="en-US" dirty="0"/>
              <a:t>Subhead Goes Here</a:t>
            </a:r>
          </a:p>
        </p:txBody>
      </p:sp>
      <p:sp>
        <p:nvSpPr>
          <p:cNvPr id="22" name="Text Placeholder 11"/>
          <p:cNvSpPr>
            <a:spLocks noGrp="1"/>
          </p:cNvSpPr>
          <p:nvPr>
            <p:ph type="body" sz="quarter" idx="23" hasCustomPrompt="1"/>
          </p:nvPr>
        </p:nvSpPr>
        <p:spPr>
          <a:xfrm>
            <a:off x="12292569" y="2615260"/>
            <a:ext cx="3649980" cy="5411141"/>
          </a:xfrm>
          <a:prstGeom prst="rect">
            <a:avLst/>
          </a:prstGeom>
        </p:spPr>
        <p:txBody>
          <a:bodyPr vert="horz" lIns="162547" tIns="81273" rIns="162547" bIns="81273"/>
          <a:lstStyle>
            <a:lvl1pPr marL="455130" indent="-455130">
              <a:spcAft>
                <a:spcPts val="1067"/>
              </a:spcAft>
              <a:buSzPct val="90000"/>
              <a:buFontTx/>
              <a:buBlip>
                <a:blip r:embed="rId3"/>
              </a:buBlip>
              <a:defRPr sz="2100">
                <a:solidFill>
                  <a:srgbClr val="787878"/>
                </a:solidFill>
              </a:defRPr>
            </a:lvl1pPr>
            <a:lvl2pPr marL="1056551" indent="-503893">
              <a:spcAft>
                <a:spcPts val="1067"/>
              </a:spcAft>
              <a:defRPr sz="1700">
                <a:solidFill>
                  <a:srgbClr val="787878"/>
                </a:solidFill>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sp>
        <p:nvSpPr>
          <p:cNvPr id="23" name="Text Placeholder 8"/>
          <p:cNvSpPr>
            <a:spLocks noGrp="1"/>
          </p:cNvSpPr>
          <p:nvPr>
            <p:ph type="body" sz="quarter" idx="24" hasCustomPrompt="1"/>
          </p:nvPr>
        </p:nvSpPr>
        <p:spPr>
          <a:xfrm>
            <a:off x="12293002" y="1629364"/>
            <a:ext cx="3649763" cy="829104"/>
          </a:xfrm>
          <a:prstGeom prst="rect">
            <a:avLst/>
          </a:prstGeom>
        </p:spPr>
        <p:txBody>
          <a:bodyPr vert="horz" lIns="162547" tIns="81273" rIns="162547" bIns="81273" anchor="ctr"/>
          <a:lstStyle>
            <a:lvl1pPr marL="0" marR="0" indent="0" algn="l" defTabSz="812731" rtl="0" eaLnBrk="1" fontAlgn="auto" latinLnBrk="0" hangingPunct="1">
              <a:lnSpc>
                <a:spcPct val="100000"/>
              </a:lnSpc>
              <a:spcBef>
                <a:spcPct val="20000"/>
              </a:spcBef>
              <a:spcAft>
                <a:spcPts val="0"/>
              </a:spcAft>
              <a:buClrTx/>
              <a:buSzTx/>
              <a:buFont typeface="Arial"/>
              <a:buNone/>
              <a:tabLst/>
              <a:defRPr sz="2400" b="1">
                <a:solidFill>
                  <a:srgbClr val="005486"/>
                </a:solidFill>
              </a:defRPr>
            </a:lvl1pPr>
            <a:lvl2pPr>
              <a:defRPr sz="2900"/>
            </a:lvl2pPr>
            <a:lvl3pPr>
              <a:defRPr sz="2500"/>
            </a:lvl3pPr>
            <a:lvl4pPr>
              <a:defRPr sz="2100"/>
            </a:lvl4pPr>
            <a:lvl5pPr>
              <a:defRPr sz="2100"/>
            </a:lvl5pPr>
          </a:lstStyle>
          <a:p>
            <a:pPr lvl="0"/>
            <a:r>
              <a:rPr lang="en-US" dirty="0"/>
              <a:t>Subhead Goes Here</a:t>
            </a:r>
          </a:p>
        </p:txBody>
      </p:sp>
      <p:pic>
        <p:nvPicPr>
          <p:cNvPr id="18" name="Picture 17"/>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4928886" y="8467231"/>
            <a:ext cx="1008312" cy="507105"/>
          </a:xfrm>
          <a:prstGeom prst="rect">
            <a:avLst/>
          </a:prstGeom>
        </p:spPr>
      </p:pic>
    </p:spTree>
    <p:extLst>
      <p:ext uri="{BB962C8B-B14F-4D97-AF65-F5344CB8AC3E}">
        <p14:creationId xmlns:p14="http://schemas.microsoft.com/office/powerpoint/2010/main" val="359679657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lunm Bullet">
    <p:bg>
      <p:bgPr>
        <a:solidFill>
          <a:schemeClr val="bg2"/>
        </a:solidFill>
        <a:effectLst/>
      </p:bgPr>
    </p:bg>
    <p:spTree>
      <p:nvGrpSpPr>
        <p:cNvPr id="1" name=""/>
        <p:cNvGrpSpPr/>
        <p:nvPr/>
      </p:nvGrpSpPr>
      <p:grpSpPr>
        <a:xfrm>
          <a:off x="0" y="0"/>
          <a:ext cx="0" cy="0"/>
          <a:chOff x="0" y="0"/>
          <a:chExt cx="0" cy="0"/>
        </a:xfrm>
      </p:grpSpPr>
      <p:pic>
        <p:nvPicPr>
          <p:cNvPr id="17" name="Picture 16" descr="BACKGROUND_divider 01 copy copy.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6257588" cy="1462270"/>
          </a:xfrm>
          <a:prstGeom prst="rect">
            <a:avLst/>
          </a:prstGeom>
        </p:spPr>
      </p:pic>
      <p:sp>
        <p:nvSpPr>
          <p:cNvPr id="3" name="Slide Number Placeholder 2"/>
          <p:cNvSpPr>
            <a:spLocks noGrp="1"/>
          </p:cNvSpPr>
          <p:nvPr>
            <p:ph type="sldNum" sz="quarter" idx="10"/>
          </p:nvPr>
        </p:nvSpPr>
        <p:spPr>
          <a:xfrm>
            <a:off x="316552" y="8475135"/>
            <a:ext cx="3793437" cy="488244"/>
          </a:xfrm>
        </p:spPr>
        <p:txBody>
          <a:bodyPr/>
          <a:lstStyle>
            <a:lvl1pPr>
              <a:defRPr>
                <a:solidFill>
                  <a:srgbClr val="009ADD"/>
                </a:solidFill>
              </a:defRPr>
            </a:lvl1pPr>
          </a:lstStyle>
          <a:p>
            <a:fld id="{C48D9196-7146-4672-A4BA-DB29036C6B41}" type="slidenum">
              <a:rPr lang="en-US" smtClean="0"/>
              <a:t>‹#›</a:t>
            </a:fld>
            <a:endParaRPr lang="en-US"/>
          </a:p>
        </p:txBody>
      </p:sp>
      <p:sp>
        <p:nvSpPr>
          <p:cNvPr id="11" name="Text Placeholder 11"/>
          <p:cNvSpPr>
            <a:spLocks noGrp="1"/>
          </p:cNvSpPr>
          <p:nvPr>
            <p:ph type="body" sz="quarter" idx="17" hasCustomPrompt="1"/>
          </p:nvPr>
        </p:nvSpPr>
        <p:spPr>
          <a:xfrm>
            <a:off x="316122" y="2615260"/>
            <a:ext cx="5017598" cy="5411141"/>
          </a:xfrm>
          <a:prstGeom prst="rect">
            <a:avLst/>
          </a:prstGeom>
        </p:spPr>
        <p:txBody>
          <a:bodyPr vert="horz" lIns="162547" tIns="81273" rIns="162547" bIns="81273"/>
          <a:lstStyle>
            <a:lvl1pPr marL="455130" indent="-455130">
              <a:spcAft>
                <a:spcPts val="1067"/>
              </a:spcAft>
              <a:buSzPct val="90000"/>
              <a:buFontTx/>
              <a:buBlip>
                <a:blip r:embed="rId3"/>
              </a:buBlip>
              <a:defRPr sz="2400">
                <a:solidFill>
                  <a:srgbClr val="787878"/>
                </a:solidFill>
              </a:defRPr>
            </a:lvl1pPr>
            <a:lvl2pPr marL="1056551" indent="-503893">
              <a:spcAft>
                <a:spcPts val="1067"/>
              </a:spcAft>
              <a:defRPr sz="2100">
                <a:solidFill>
                  <a:srgbClr val="787878"/>
                </a:solidFill>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sp>
        <p:nvSpPr>
          <p:cNvPr id="12" name="Text Placeholder 8"/>
          <p:cNvSpPr>
            <a:spLocks noGrp="1"/>
          </p:cNvSpPr>
          <p:nvPr>
            <p:ph type="body" sz="quarter" idx="18" hasCustomPrompt="1"/>
          </p:nvPr>
        </p:nvSpPr>
        <p:spPr>
          <a:xfrm>
            <a:off x="316598" y="1629364"/>
            <a:ext cx="5017297" cy="829104"/>
          </a:xfrm>
          <a:prstGeom prst="rect">
            <a:avLst/>
          </a:prstGeom>
        </p:spPr>
        <p:txBody>
          <a:bodyPr vert="horz" lIns="162547" tIns="81273" rIns="162547" bIns="81273" anchor="ctr"/>
          <a:lstStyle>
            <a:lvl1pPr marL="0" marR="0" indent="0" algn="l" defTabSz="812731" rtl="0" eaLnBrk="1" fontAlgn="auto" latinLnBrk="0" hangingPunct="1">
              <a:lnSpc>
                <a:spcPct val="100000"/>
              </a:lnSpc>
              <a:spcBef>
                <a:spcPct val="20000"/>
              </a:spcBef>
              <a:spcAft>
                <a:spcPts val="0"/>
              </a:spcAft>
              <a:buClrTx/>
              <a:buSzTx/>
              <a:buFont typeface="Arial"/>
              <a:buNone/>
              <a:tabLst/>
              <a:defRPr sz="3200" b="1">
                <a:solidFill>
                  <a:srgbClr val="005486"/>
                </a:solidFill>
              </a:defRPr>
            </a:lvl1pPr>
            <a:lvl2pPr>
              <a:defRPr sz="2900"/>
            </a:lvl2pPr>
            <a:lvl3pPr>
              <a:defRPr sz="2500"/>
            </a:lvl3pPr>
            <a:lvl4pPr>
              <a:defRPr sz="2100"/>
            </a:lvl4pPr>
            <a:lvl5pPr>
              <a:defRPr sz="2100"/>
            </a:lvl5pPr>
          </a:lstStyle>
          <a:p>
            <a:pPr lvl="0"/>
            <a:r>
              <a:rPr lang="en-US" dirty="0"/>
              <a:t>Subhead Goes Here</a:t>
            </a:r>
          </a:p>
        </p:txBody>
      </p:sp>
      <p:sp>
        <p:nvSpPr>
          <p:cNvPr id="16" name="Title 10"/>
          <p:cNvSpPr>
            <a:spLocks noGrp="1"/>
          </p:cNvSpPr>
          <p:nvPr>
            <p:ph type="title" hasCustomPrompt="1"/>
          </p:nvPr>
        </p:nvSpPr>
        <p:spPr>
          <a:xfrm>
            <a:off x="316552" y="366892"/>
            <a:ext cx="15624484" cy="837259"/>
          </a:xfrm>
          <a:prstGeom prst="rect">
            <a:avLst/>
          </a:prstGeom>
        </p:spPr>
        <p:txBody>
          <a:bodyPr vert="horz">
            <a:noAutofit/>
          </a:bodyPr>
          <a:lstStyle>
            <a:lvl1pPr algn="l">
              <a:defRPr sz="4000" b="1">
                <a:solidFill>
                  <a:srgbClr val="009BDE"/>
                </a:solidFill>
              </a:defRPr>
            </a:lvl1pPr>
          </a:lstStyle>
          <a:p>
            <a:r>
              <a:rPr lang="en-US" dirty="0"/>
              <a:t>Subject Title</a:t>
            </a:r>
          </a:p>
        </p:txBody>
      </p:sp>
      <p:sp>
        <p:nvSpPr>
          <p:cNvPr id="13" name="Text Placeholder 11"/>
          <p:cNvSpPr>
            <a:spLocks noGrp="1"/>
          </p:cNvSpPr>
          <p:nvPr>
            <p:ph type="body" sz="quarter" idx="19" hasCustomPrompt="1"/>
          </p:nvPr>
        </p:nvSpPr>
        <p:spPr>
          <a:xfrm>
            <a:off x="5630304" y="2615260"/>
            <a:ext cx="5017598" cy="5411141"/>
          </a:xfrm>
          <a:prstGeom prst="rect">
            <a:avLst/>
          </a:prstGeom>
        </p:spPr>
        <p:txBody>
          <a:bodyPr vert="horz" lIns="162547" tIns="81273" rIns="162547" bIns="81273"/>
          <a:lstStyle>
            <a:lvl1pPr marL="455130" indent="-455130">
              <a:spcAft>
                <a:spcPts val="1067"/>
              </a:spcAft>
              <a:buSzPct val="90000"/>
              <a:buFontTx/>
              <a:buBlip>
                <a:blip r:embed="rId3"/>
              </a:buBlip>
              <a:defRPr sz="2400">
                <a:solidFill>
                  <a:srgbClr val="787878"/>
                </a:solidFill>
              </a:defRPr>
            </a:lvl1pPr>
            <a:lvl2pPr marL="1056551" indent="-503893">
              <a:spcAft>
                <a:spcPts val="1067"/>
              </a:spcAft>
              <a:defRPr sz="2100">
                <a:solidFill>
                  <a:srgbClr val="787878"/>
                </a:solidFill>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sp>
        <p:nvSpPr>
          <p:cNvPr id="14" name="Text Placeholder 8"/>
          <p:cNvSpPr>
            <a:spLocks noGrp="1"/>
          </p:cNvSpPr>
          <p:nvPr>
            <p:ph type="body" sz="quarter" idx="20" hasCustomPrompt="1"/>
          </p:nvPr>
        </p:nvSpPr>
        <p:spPr>
          <a:xfrm>
            <a:off x="5630778" y="1629364"/>
            <a:ext cx="5017297" cy="829104"/>
          </a:xfrm>
          <a:prstGeom prst="rect">
            <a:avLst/>
          </a:prstGeom>
        </p:spPr>
        <p:txBody>
          <a:bodyPr vert="horz" lIns="162547" tIns="81273" rIns="162547" bIns="81273" anchor="ctr"/>
          <a:lstStyle>
            <a:lvl1pPr marL="0" marR="0" indent="0" algn="l" defTabSz="812731" rtl="0" eaLnBrk="1" fontAlgn="auto" latinLnBrk="0" hangingPunct="1">
              <a:lnSpc>
                <a:spcPct val="100000"/>
              </a:lnSpc>
              <a:spcBef>
                <a:spcPct val="20000"/>
              </a:spcBef>
              <a:spcAft>
                <a:spcPts val="0"/>
              </a:spcAft>
              <a:buClrTx/>
              <a:buSzTx/>
              <a:buFont typeface="Arial"/>
              <a:buNone/>
              <a:tabLst/>
              <a:defRPr sz="3200" b="1">
                <a:solidFill>
                  <a:srgbClr val="005486"/>
                </a:solidFill>
              </a:defRPr>
            </a:lvl1pPr>
            <a:lvl2pPr>
              <a:defRPr sz="2900"/>
            </a:lvl2pPr>
            <a:lvl3pPr>
              <a:defRPr sz="2500"/>
            </a:lvl3pPr>
            <a:lvl4pPr>
              <a:defRPr sz="2100"/>
            </a:lvl4pPr>
            <a:lvl5pPr>
              <a:defRPr sz="2100"/>
            </a:lvl5pPr>
          </a:lstStyle>
          <a:p>
            <a:pPr lvl="0"/>
            <a:r>
              <a:rPr lang="en-US" dirty="0"/>
              <a:t>Subhead Goes Here</a:t>
            </a:r>
          </a:p>
        </p:txBody>
      </p:sp>
      <p:sp>
        <p:nvSpPr>
          <p:cNvPr id="20" name="Text Placeholder 11"/>
          <p:cNvSpPr>
            <a:spLocks noGrp="1"/>
          </p:cNvSpPr>
          <p:nvPr>
            <p:ph type="body" sz="quarter" idx="21" hasCustomPrompt="1"/>
          </p:nvPr>
        </p:nvSpPr>
        <p:spPr>
          <a:xfrm>
            <a:off x="10924949" y="2615260"/>
            <a:ext cx="5017598" cy="5411141"/>
          </a:xfrm>
          <a:prstGeom prst="rect">
            <a:avLst/>
          </a:prstGeom>
        </p:spPr>
        <p:txBody>
          <a:bodyPr vert="horz" lIns="162547" tIns="81273" rIns="162547" bIns="81273"/>
          <a:lstStyle>
            <a:lvl1pPr marL="455130" indent="-455130">
              <a:spcAft>
                <a:spcPts val="1067"/>
              </a:spcAft>
              <a:buSzPct val="90000"/>
              <a:buFontTx/>
              <a:buBlip>
                <a:blip r:embed="rId3"/>
              </a:buBlip>
              <a:defRPr sz="2400">
                <a:solidFill>
                  <a:srgbClr val="787878"/>
                </a:solidFill>
              </a:defRPr>
            </a:lvl1pPr>
            <a:lvl2pPr marL="1056551" indent="-503893">
              <a:spcAft>
                <a:spcPts val="1067"/>
              </a:spcAft>
              <a:defRPr sz="2100">
                <a:solidFill>
                  <a:srgbClr val="787878"/>
                </a:solidFill>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sp>
        <p:nvSpPr>
          <p:cNvPr id="21" name="Text Placeholder 8"/>
          <p:cNvSpPr>
            <a:spLocks noGrp="1"/>
          </p:cNvSpPr>
          <p:nvPr>
            <p:ph type="body" sz="quarter" idx="22" hasCustomPrompt="1"/>
          </p:nvPr>
        </p:nvSpPr>
        <p:spPr>
          <a:xfrm>
            <a:off x="10925425" y="1629364"/>
            <a:ext cx="5017297" cy="829104"/>
          </a:xfrm>
          <a:prstGeom prst="rect">
            <a:avLst/>
          </a:prstGeom>
        </p:spPr>
        <p:txBody>
          <a:bodyPr vert="horz" lIns="162547" tIns="81273" rIns="162547" bIns="81273" anchor="ctr"/>
          <a:lstStyle>
            <a:lvl1pPr marL="0" marR="0" indent="0" algn="l" defTabSz="812731" rtl="0" eaLnBrk="1" fontAlgn="auto" latinLnBrk="0" hangingPunct="1">
              <a:lnSpc>
                <a:spcPct val="100000"/>
              </a:lnSpc>
              <a:spcBef>
                <a:spcPct val="20000"/>
              </a:spcBef>
              <a:spcAft>
                <a:spcPts val="0"/>
              </a:spcAft>
              <a:buClrTx/>
              <a:buSzTx/>
              <a:buFont typeface="Arial"/>
              <a:buNone/>
              <a:tabLst/>
              <a:defRPr sz="3200" b="1">
                <a:solidFill>
                  <a:srgbClr val="005486"/>
                </a:solidFill>
              </a:defRPr>
            </a:lvl1pPr>
            <a:lvl2pPr>
              <a:defRPr sz="2900"/>
            </a:lvl2pPr>
            <a:lvl3pPr>
              <a:defRPr sz="2500"/>
            </a:lvl3pPr>
            <a:lvl4pPr>
              <a:defRPr sz="2100"/>
            </a:lvl4pPr>
            <a:lvl5pPr>
              <a:defRPr sz="2100"/>
            </a:lvl5pPr>
          </a:lstStyle>
          <a:p>
            <a:pPr lvl="0"/>
            <a:r>
              <a:rPr lang="en-US" dirty="0"/>
              <a:t>Subhead Goes Here</a:t>
            </a:r>
          </a:p>
        </p:txBody>
      </p:sp>
      <p:pic>
        <p:nvPicPr>
          <p:cNvPr id="18" name="Picture 17"/>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4928886" y="8467231"/>
            <a:ext cx="1008312" cy="507105"/>
          </a:xfrm>
          <a:prstGeom prst="rect">
            <a:avLst/>
          </a:prstGeom>
        </p:spPr>
      </p:pic>
    </p:spTree>
    <p:extLst>
      <p:ext uri="{BB962C8B-B14F-4D97-AF65-F5344CB8AC3E}">
        <p14:creationId xmlns:p14="http://schemas.microsoft.com/office/powerpoint/2010/main" val="157780394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Slide 1">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6551" y="3913482"/>
            <a:ext cx="15666442" cy="1153977"/>
          </a:xfrm>
          <a:effectLst>
            <a:outerShdw blurRad="50800" dist="38100" dir="5400000" algn="t" rotWithShape="0">
              <a:prstClr val="black">
                <a:alpha val="40000"/>
              </a:prstClr>
            </a:outerShdw>
          </a:effectLst>
        </p:spPr>
        <p:txBody>
          <a:bodyPr>
            <a:normAutofit/>
          </a:bodyPr>
          <a:lstStyle>
            <a:lvl1pPr>
              <a:defRPr sz="4600"/>
            </a:lvl1pPr>
          </a:lstStyle>
          <a:p>
            <a:r>
              <a:rPr lang="en-US" dirty="0"/>
              <a:t>Subject Divider</a:t>
            </a:r>
          </a:p>
        </p:txBody>
      </p:sp>
      <p:sp>
        <p:nvSpPr>
          <p:cNvPr id="5" name="Slide Number Placeholder 2"/>
          <p:cNvSpPr>
            <a:spLocks noGrp="1"/>
          </p:cNvSpPr>
          <p:nvPr>
            <p:ph type="sldNum" sz="quarter" idx="10"/>
          </p:nvPr>
        </p:nvSpPr>
        <p:spPr>
          <a:xfrm>
            <a:off x="316552" y="8475135"/>
            <a:ext cx="3793437" cy="488244"/>
          </a:xfrm>
        </p:spPr>
        <p:txBody>
          <a:bodyPr/>
          <a:lstStyle>
            <a:lvl1pPr>
              <a:defRPr>
                <a:solidFill>
                  <a:srgbClr val="FFFFFF"/>
                </a:solidFill>
              </a:defRPr>
            </a:lvl1pPr>
          </a:lstStyle>
          <a:p>
            <a:fld id="{C48D9196-7146-4672-A4BA-DB29036C6B41}" type="slidenum">
              <a:rPr lang="en-US" smtClean="0"/>
              <a:t>‹#›</a:t>
            </a:fld>
            <a:endParaRPr lang="en-US"/>
          </a:p>
        </p:txBody>
      </p:sp>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928886" y="8467231"/>
            <a:ext cx="1008312" cy="507105"/>
          </a:xfrm>
          <a:prstGeom prst="rect">
            <a:avLst/>
          </a:prstGeom>
        </p:spPr>
      </p:pic>
    </p:spTree>
    <p:extLst>
      <p:ext uri="{BB962C8B-B14F-4D97-AF65-F5344CB8AC3E}">
        <p14:creationId xmlns:p14="http://schemas.microsoft.com/office/powerpoint/2010/main" val="337637247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ign Off">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6551" y="3913482"/>
            <a:ext cx="15666442" cy="1153977"/>
          </a:xfrm>
          <a:effectLst>
            <a:outerShdw blurRad="50800" dist="38100" dir="5400000" algn="t" rotWithShape="0">
              <a:prstClr val="black">
                <a:alpha val="40000"/>
              </a:prstClr>
            </a:outerShdw>
          </a:effectLst>
        </p:spPr>
        <p:txBody>
          <a:bodyPr>
            <a:normAutofit/>
          </a:bodyPr>
          <a:lstStyle>
            <a:lvl1pPr algn="ctr">
              <a:defRPr sz="4600" baseline="0"/>
            </a:lvl1pPr>
          </a:lstStyle>
          <a:p>
            <a:r>
              <a:rPr lang="en-US" dirty="0"/>
              <a:t>Sign-Off Text</a:t>
            </a:r>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928886" y="8467231"/>
            <a:ext cx="1008312" cy="507105"/>
          </a:xfrm>
          <a:prstGeom prst="rect">
            <a:avLst/>
          </a:prstGeom>
        </p:spPr>
      </p:pic>
    </p:spTree>
    <p:extLst>
      <p:ext uri="{BB962C8B-B14F-4D97-AF65-F5344CB8AC3E}">
        <p14:creationId xmlns:p14="http://schemas.microsoft.com/office/powerpoint/2010/main" val="262204325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1"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2" name="Slide Number Placeholder 11"/>
          <p:cNvSpPr>
            <a:spLocks noGrp="1"/>
          </p:cNvSpPr>
          <p:nvPr>
            <p:ph type="sldNum" sz="quarter" idx="4"/>
          </p:nvPr>
        </p:nvSpPr>
        <p:spPr>
          <a:xfrm>
            <a:off x="165431" y="8475135"/>
            <a:ext cx="3793437" cy="488244"/>
          </a:xfrm>
          <a:prstGeom prst="rect">
            <a:avLst/>
          </a:prstGeom>
        </p:spPr>
        <p:txBody>
          <a:bodyPr vert="horz" lIns="162547" tIns="81273" rIns="162547" bIns="81273" rtlCol="0" anchor="ctr"/>
          <a:lstStyle>
            <a:lvl1pPr algn="l">
              <a:defRPr sz="1700">
                <a:solidFill>
                  <a:schemeClr val="bg1"/>
                </a:solidFill>
              </a:defRPr>
            </a:lvl1pPr>
          </a:lstStyle>
          <a:p>
            <a:fld id="{C48D9196-7146-4672-A4BA-DB29036C6B41}" type="slidenum">
              <a:rPr lang="en-US" smtClean="0"/>
              <a:t>‹#›</a:t>
            </a:fld>
            <a:endParaRPr lang="en-US"/>
          </a:p>
        </p:txBody>
      </p:sp>
      <p:sp>
        <p:nvSpPr>
          <p:cNvPr id="16" name="Title Placeholder 15"/>
          <p:cNvSpPr>
            <a:spLocks noGrp="1"/>
          </p:cNvSpPr>
          <p:nvPr>
            <p:ph type="title"/>
          </p:nvPr>
        </p:nvSpPr>
        <p:spPr>
          <a:xfrm>
            <a:off x="1592015" y="3913482"/>
            <a:ext cx="13073561" cy="1153977"/>
          </a:xfrm>
          <a:prstGeom prst="rect">
            <a:avLst/>
          </a:prstGeom>
        </p:spPr>
        <p:txBody>
          <a:bodyPr vert="horz" lIns="162547" tIns="81273" rIns="162547" bIns="81273" rtlCol="0" anchor="ctr">
            <a:normAutofit/>
          </a:bodyPr>
          <a:lstStyle/>
          <a:p>
            <a:r>
              <a:rPr lang="en-US" dirty="0"/>
              <a:t>Subject Divider</a:t>
            </a:r>
          </a:p>
        </p:txBody>
      </p:sp>
      <p:sp>
        <p:nvSpPr>
          <p:cNvPr id="18" name="Date Placeholder 17"/>
          <p:cNvSpPr>
            <a:spLocks noGrp="1"/>
          </p:cNvSpPr>
          <p:nvPr>
            <p:ph type="dt" sz="half" idx="2"/>
          </p:nvPr>
        </p:nvSpPr>
        <p:spPr>
          <a:xfrm>
            <a:off x="11607045" y="8461655"/>
            <a:ext cx="3793437" cy="488244"/>
          </a:xfrm>
          <a:prstGeom prst="rect">
            <a:avLst/>
          </a:prstGeom>
        </p:spPr>
        <p:txBody>
          <a:bodyPr vert="horz" lIns="162547" tIns="81273" rIns="162547" bIns="81273" rtlCol="0" anchor="ctr"/>
          <a:lstStyle>
            <a:lvl1pPr algn="r">
              <a:defRPr sz="2100">
                <a:solidFill>
                  <a:schemeClr val="bg1"/>
                </a:solidFill>
              </a:defRPr>
            </a:lvl1pPr>
          </a:lstStyle>
          <a:p>
            <a:fld id="{6F608DB8-9692-5242-ABBC-2F0A48AC2060}" type="datetime1">
              <a:rPr lang="en-US" smtClean="0"/>
              <a:t>8/9/2017</a:t>
            </a:fld>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83722" r:id="rId1"/>
    <p:sldLayoutId id="2147483734" r:id="rId2"/>
    <p:sldLayoutId id="2147483724" r:id="rId3"/>
    <p:sldLayoutId id="2147483725" r:id="rId4"/>
    <p:sldLayoutId id="2147483735" r:id="rId5"/>
    <p:sldLayoutId id="2147483732" r:id="rId6"/>
    <p:sldLayoutId id="2147483733" r:id="rId7"/>
    <p:sldLayoutId id="2147483728" r:id="rId8"/>
    <p:sldLayoutId id="2147483729" r:id="rId9"/>
  </p:sldLayoutIdLst>
  <p:hf hdr="0" ftr="0" dt="0"/>
  <p:txStyles>
    <p:titleStyle>
      <a:lvl1pPr algn="l" defTabSz="812731" rtl="0" eaLnBrk="1" latinLnBrk="0" hangingPunct="1">
        <a:spcBef>
          <a:spcPct val="0"/>
        </a:spcBef>
        <a:buNone/>
        <a:defRPr sz="4600" b="1" kern="1200">
          <a:solidFill>
            <a:schemeClr val="bg1"/>
          </a:solidFill>
          <a:latin typeface="+mj-lt"/>
          <a:ea typeface="+mj-ea"/>
          <a:cs typeface="+mj-cs"/>
        </a:defRPr>
      </a:lvl1pPr>
    </p:titleStyle>
    <p:bodyStyle>
      <a:lvl1pPr marL="609549" indent="-609549" algn="l" defTabSz="812731" rtl="0" eaLnBrk="1" latinLnBrk="0" hangingPunct="1">
        <a:spcBef>
          <a:spcPct val="20000"/>
        </a:spcBef>
        <a:buFont typeface="Arial"/>
        <a:buChar char="•"/>
        <a:defRPr sz="5700" kern="1200">
          <a:solidFill>
            <a:schemeClr val="tx1"/>
          </a:solidFill>
          <a:latin typeface="+mn-lt"/>
          <a:ea typeface="+mn-ea"/>
          <a:cs typeface="+mn-cs"/>
        </a:defRPr>
      </a:lvl1pPr>
      <a:lvl2pPr marL="1320690" indent="-507957" algn="l" defTabSz="812731" rtl="0" eaLnBrk="1" latinLnBrk="0" hangingPunct="1">
        <a:spcBef>
          <a:spcPct val="20000"/>
        </a:spcBef>
        <a:buFont typeface="Arial"/>
        <a:buChar char="–"/>
        <a:defRPr sz="4900" kern="1200">
          <a:solidFill>
            <a:schemeClr val="tx1"/>
          </a:solidFill>
          <a:latin typeface="+mn-lt"/>
          <a:ea typeface="+mn-ea"/>
          <a:cs typeface="+mn-cs"/>
        </a:defRPr>
      </a:lvl2pPr>
      <a:lvl3pPr marL="2031829" indent="-406366" algn="l" defTabSz="812731" rtl="0" eaLnBrk="1" latinLnBrk="0" hangingPunct="1">
        <a:spcBef>
          <a:spcPct val="20000"/>
        </a:spcBef>
        <a:buFont typeface="Arial"/>
        <a:buChar char="•"/>
        <a:defRPr sz="4300" kern="1200">
          <a:solidFill>
            <a:schemeClr val="tx1"/>
          </a:solidFill>
          <a:latin typeface="+mn-lt"/>
          <a:ea typeface="+mn-ea"/>
          <a:cs typeface="+mn-cs"/>
        </a:defRPr>
      </a:lvl3pPr>
      <a:lvl4pPr marL="2844560" indent="-406366" algn="l" defTabSz="812731" rtl="0" eaLnBrk="1" latinLnBrk="0" hangingPunct="1">
        <a:spcBef>
          <a:spcPct val="20000"/>
        </a:spcBef>
        <a:buFont typeface="Arial"/>
        <a:buChar char="–"/>
        <a:defRPr sz="3700" kern="1200">
          <a:solidFill>
            <a:schemeClr val="tx1"/>
          </a:solidFill>
          <a:latin typeface="+mn-lt"/>
          <a:ea typeface="+mn-ea"/>
          <a:cs typeface="+mn-cs"/>
        </a:defRPr>
      </a:lvl4pPr>
      <a:lvl5pPr marL="3657292" indent="-406366" algn="l" defTabSz="812731" rtl="0" eaLnBrk="1" latinLnBrk="0" hangingPunct="1">
        <a:spcBef>
          <a:spcPct val="20000"/>
        </a:spcBef>
        <a:buFont typeface="Arial"/>
        <a:buChar char="»"/>
        <a:defRPr sz="3700" kern="1200">
          <a:solidFill>
            <a:schemeClr val="tx1"/>
          </a:solidFill>
          <a:latin typeface="+mn-lt"/>
          <a:ea typeface="+mn-ea"/>
          <a:cs typeface="+mn-cs"/>
        </a:defRPr>
      </a:lvl5pPr>
      <a:lvl6pPr marL="4470023" indent="-406366" algn="l" defTabSz="812731" rtl="0" eaLnBrk="1" latinLnBrk="0" hangingPunct="1">
        <a:spcBef>
          <a:spcPct val="20000"/>
        </a:spcBef>
        <a:buFont typeface="Arial"/>
        <a:buChar char="•"/>
        <a:defRPr sz="3700" kern="1200">
          <a:solidFill>
            <a:schemeClr val="tx1"/>
          </a:solidFill>
          <a:latin typeface="+mn-lt"/>
          <a:ea typeface="+mn-ea"/>
          <a:cs typeface="+mn-cs"/>
        </a:defRPr>
      </a:lvl6pPr>
      <a:lvl7pPr marL="5282754" indent="-406366" algn="l" defTabSz="812731" rtl="0" eaLnBrk="1" latinLnBrk="0" hangingPunct="1">
        <a:spcBef>
          <a:spcPct val="20000"/>
        </a:spcBef>
        <a:buFont typeface="Arial"/>
        <a:buChar char="•"/>
        <a:defRPr sz="3700" kern="1200">
          <a:solidFill>
            <a:schemeClr val="tx1"/>
          </a:solidFill>
          <a:latin typeface="+mn-lt"/>
          <a:ea typeface="+mn-ea"/>
          <a:cs typeface="+mn-cs"/>
        </a:defRPr>
      </a:lvl7pPr>
      <a:lvl8pPr marL="6095486" indent="-406366" algn="l" defTabSz="812731" rtl="0" eaLnBrk="1" latinLnBrk="0" hangingPunct="1">
        <a:spcBef>
          <a:spcPct val="20000"/>
        </a:spcBef>
        <a:buFont typeface="Arial"/>
        <a:buChar char="•"/>
        <a:defRPr sz="3700" kern="1200">
          <a:solidFill>
            <a:schemeClr val="tx1"/>
          </a:solidFill>
          <a:latin typeface="+mn-lt"/>
          <a:ea typeface="+mn-ea"/>
          <a:cs typeface="+mn-cs"/>
        </a:defRPr>
      </a:lvl8pPr>
      <a:lvl9pPr marL="6908217" indent="-406366" algn="l" defTabSz="812731" rtl="0" eaLnBrk="1" latinLnBrk="0" hangingPunct="1">
        <a:spcBef>
          <a:spcPct val="20000"/>
        </a:spcBef>
        <a:buFont typeface="Arial"/>
        <a:buChar char="•"/>
        <a:defRPr sz="3700" kern="1200">
          <a:solidFill>
            <a:schemeClr val="tx1"/>
          </a:solidFill>
          <a:latin typeface="+mn-lt"/>
          <a:ea typeface="+mn-ea"/>
          <a:cs typeface="+mn-cs"/>
        </a:defRPr>
      </a:lvl9pPr>
    </p:bodyStyle>
    <p:otherStyle>
      <a:defPPr>
        <a:defRPr lang="en-US"/>
      </a:defPPr>
      <a:lvl1pPr marL="0" algn="l" defTabSz="812731" rtl="0" eaLnBrk="1" latinLnBrk="0" hangingPunct="1">
        <a:defRPr sz="3200" kern="1200">
          <a:solidFill>
            <a:schemeClr val="tx1"/>
          </a:solidFill>
          <a:latin typeface="+mn-lt"/>
          <a:ea typeface="+mn-ea"/>
          <a:cs typeface="+mn-cs"/>
        </a:defRPr>
      </a:lvl1pPr>
      <a:lvl2pPr marL="812731" algn="l" defTabSz="812731" rtl="0" eaLnBrk="1" latinLnBrk="0" hangingPunct="1">
        <a:defRPr sz="3200" kern="1200">
          <a:solidFill>
            <a:schemeClr val="tx1"/>
          </a:solidFill>
          <a:latin typeface="+mn-lt"/>
          <a:ea typeface="+mn-ea"/>
          <a:cs typeface="+mn-cs"/>
        </a:defRPr>
      </a:lvl2pPr>
      <a:lvl3pPr marL="1625463" algn="l" defTabSz="812731" rtl="0" eaLnBrk="1" latinLnBrk="0" hangingPunct="1">
        <a:defRPr sz="3200" kern="1200">
          <a:solidFill>
            <a:schemeClr val="tx1"/>
          </a:solidFill>
          <a:latin typeface="+mn-lt"/>
          <a:ea typeface="+mn-ea"/>
          <a:cs typeface="+mn-cs"/>
        </a:defRPr>
      </a:lvl3pPr>
      <a:lvl4pPr marL="2438194" algn="l" defTabSz="812731" rtl="0" eaLnBrk="1" latinLnBrk="0" hangingPunct="1">
        <a:defRPr sz="3200" kern="1200">
          <a:solidFill>
            <a:schemeClr val="tx1"/>
          </a:solidFill>
          <a:latin typeface="+mn-lt"/>
          <a:ea typeface="+mn-ea"/>
          <a:cs typeface="+mn-cs"/>
        </a:defRPr>
      </a:lvl4pPr>
      <a:lvl5pPr marL="3250927" algn="l" defTabSz="812731" rtl="0" eaLnBrk="1" latinLnBrk="0" hangingPunct="1">
        <a:defRPr sz="3200" kern="1200">
          <a:solidFill>
            <a:schemeClr val="tx1"/>
          </a:solidFill>
          <a:latin typeface="+mn-lt"/>
          <a:ea typeface="+mn-ea"/>
          <a:cs typeface="+mn-cs"/>
        </a:defRPr>
      </a:lvl5pPr>
      <a:lvl6pPr marL="4063658" algn="l" defTabSz="812731" rtl="0" eaLnBrk="1" latinLnBrk="0" hangingPunct="1">
        <a:defRPr sz="3200" kern="1200">
          <a:solidFill>
            <a:schemeClr val="tx1"/>
          </a:solidFill>
          <a:latin typeface="+mn-lt"/>
          <a:ea typeface="+mn-ea"/>
          <a:cs typeface="+mn-cs"/>
        </a:defRPr>
      </a:lvl6pPr>
      <a:lvl7pPr marL="4876390" algn="l" defTabSz="812731" rtl="0" eaLnBrk="1" latinLnBrk="0" hangingPunct="1">
        <a:defRPr sz="3200" kern="1200">
          <a:solidFill>
            <a:schemeClr val="tx1"/>
          </a:solidFill>
          <a:latin typeface="+mn-lt"/>
          <a:ea typeface="+mn-ea"/>
          <a:cs typeface="+mn-cs"/>
        </a:defRPr>
      </a:lvl7pPr>
      <a:lvl8pPr marL="5689121" algn="l" defTabSz="812731" rtl="0" eaLnBrk="1" latinLnBrk="0" hangingPunct="1">
        <a:defRPr sz="3200" kern="1200">
          <a:solidFill>
            <a:schemeClr val="tx1"/>
          </a:solidFill>
          <a:latin typeface="+mn-lt"/>
          <a:ea typeface="+mn-ea"/>
          <a:cs typeface="+mn-cs"/>
        </a:defRPr>
      </a:lvl8pPr>
      <a:lvl9pPr marL="6501852" algn="l" defTabSz="812731"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22876" y="6822624"/>
            <a:ext cx="11792664" cy="1070768"/>
          </a:xfrm>
        </p:spPr>
        <p:txBody>
          <a:bodyPr/>
          <a:lstStyle/>
          <a:p>
            <a:r>
              <a:rPr lang="en-US" dirty="0" err="1"/>
              <a:t>IronGate</a:t>
            </a:r>
            <a:r>
              <a:rPr lang="en-US" dirty="0"/>
              <a:t> S</a:t>
            </a:r>
            <a:r>
              <a:rPr lang="en-US" altLang="zh-CN" dirty="0"/>
              <a:t>W </a:t>
            </a:r>
            <a:r>
              <a:rPr lang="en-US" dirty="0"/>
              <a:t>Architecture </a:t>
            </a:r>
            <a:r>
              <a:rPr lang="en-US" altLang="zh-CN" dirty="0"/>
              <a:t>Proposal</a:t>
            </a:r>
            <a:endParaRPr lang="en-US" b="0" dirty="0"/>
          </a:p>
        </p:txBody>
      </p:sp>
      <p:sp>
        <p:nvSpPr>
          <p:cNvPr id="3" name="Text Placeholder 2"/>
          <p:cNvSpPr>
            <a:spLocks noGrp="1"/>
          </p:cNvSpPr>
          <p:nvPr>
            <p:ph type="body" sz="quarter" idx="12"/>
          </p:nvPr>
        </p:nvSpPr>
        <p:spPr/>
        <p:txBody>
          <a:bodyPr/>
          <a:lstStyle/>
          <a:p>
            <a:r>
              <a:rPr lang="en-US" dirty="0"/>
              <a:t>AR&amp;VR Team</a:t>
            </a:r>
          </a:p>
        </p:txBody>
      </p:sp>
    </p:spTree>
    <p:extLst>
      <p:ext uri="{BB962C8B-B14F-4D97-AF65-F5344CB8AC3E}">
        <p14:creationId xmlns:p14="http://schemas.microsoft.com/office/powerpoint/2010/main" val="3770093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C48D9196-7146-4672-A4BA-DB29036C6B41}" type="slidenum">
              <a:rPr lang="en-US" smtClean="0"/>
              <a:t>9</a:t>
            </a:fld>
            <a:endParaRPr lang="en-US"/>
          </a:p>
        </p:txBody>
      </p:sp>
      <p:sp>
        <p:nvSpPr>
          <p:cNvPr id="5" name="Title 4"/>
          <p:cNvSpPr>
            <a:spLocks noGrp="1"/>
          </p:cNvSpPr>
          <p:nvPr>
            <p:ph type="title"/>
          </p:nvPr>
        </p:nvSpPr>
        <p:spPr/>
        <p:txBody>
          <a:bodyPr/>
          <a:lstStyle/>
          <a:p>
            <a:r>
              <a:rPr lang="en-US" dirty="0" smtClean="0"/>
              <a:t>Factory production related</a:t>
            </a:r>
            <a:endParaRPr lang="en-US" dirty="0"/>
          </a:p>
        </p:txBody>
      </p:sp>
      <p:sp>
        <p:nvSpPr>
          <p:cNvPr id="10" name="Rectangle 9"/>
          <p:cNvSpPr/>
          <p:nvPr/>
        </p:nvSpPr>
        <p:spPr>
          <a:xfrm>
            <a:off x="462987" y="2025570"/>
            <a:ext cx="15695271" cy="4524315"/>
          </a:xfrm>
          <a:prstGeom prst="rect">
            <a:avLst/>
          </a:prstGeom>
        </p:spPr>
        <p:txBody>
          <a:bodyPr wrap="square">
            <a:spAutoFit/>
          </a:bodyPr>
          <a:lstStyle/>
          <a:p>
            <a:pPr marL="342900" indent="-342900">
              <a:buFont typeface="Wingdings" panose="05000000000000000000" pitchFamily="2" charset="2"/>
              <a:buChar char="Ø"/>
            </a:pPr>
            <a:r>
              <a:rPr lang="en-US" sz="2400" dirty="0" smtClean="0"/>
              <a:t>Download tool</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smtClean="0"/>
              <a:t>Function test tool</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smtClean="0"/>
              <a:t>Calibrations tools</a:t>
            </a:r>
            <a:endParaRPr lang="en-US" sz="2400" dirty="0">
              <a:latin typeface="Arial" panose="020B0604020202020204" pitchFamily="34" charset="0"/>
              <a:ea typeface="SimSun" panose="02010600030101010101" pitchFamily="2" charset="-122"/>
            </a:endParaRPr>
          </a:p>
          <a:p>
            <a:pPr marL="1068348" lvl="1" indent="-342900">
              <a:buFont typeface="Courier New" panose="02070309020205020404" pitchFamily="49" charset="0"/>
              <a:buChar char="o"/>
            </a:pPr>
            <a:r>
              <a:rPr lang="en-US" sz="2400" dirty="0" smtClean="0">
                <a:latin typeface="Arial" panose="020B0604020202020204" pitchFamily="34" charset="0"/>
                <a:ea typeface="SimSun" panose="02010600030101010101" pitchFamily="2" charset="-122"/>
              </a:rPr>
              <a:t>9 Axis IMU sensor calibration, Gyro, Mag, </a:t>
            </a:r>
            <a:r>
              <a:rPr lang="en-US" sz="2400" dirty="0" err="1" smtClean="0">
                <a:latin typeface="Arial" panose="020B0604020202020204" pitchFamily="34" charset="0"/>
                <a:ea typeface="SimSun" panose="02010600030101010101" pitchFamily="2" charset="-122"/>
              </a:rPr>
              <a:t>Acc</a:t>
            </a:r>
            <a:endParaRPr lang="en-US" altLang="zh-CN" sz="2400" dirty="0" smtClean="0">
              <a:latin typeface="Arial" panose="020B0604020202020204" pitchFamily="34" charset="0"/>
              <a:ea typeface="SimSun" panose="02010600030101010101" pitchFamily="2" charset="-122"/>
            </a:endParaRPr>
          </a:p>
          <a:p>
            <a:pPr marL="1068348" lvl="1" indent="-342900">
              <a:buFont typeface="Courier New" panose="02070309020205020404" pitchFamily="49" charset="0"/>
              <a:buChar char="o"/>
            </a:pPr>
            <a:r>
              <a:rPr lang="en-US" altLang="zh-CN" sz="2400" dirty="0" smtClean="0">
                <a:latin typeface="Arial" panose="020B0604020202020204" pitchFamily="34" charset="0"/>
                <a:ea typeface="SimSun" panose="02010600030101010101" pitchFamily="2" charset="-122"/>
              </a:rPr>
              <a:t>Stereo 6DoF camera</a:t>
            </a:r>
            <a:endParaRPr lang="en-US" sz="2400" dirty="0" smtClean="0">
              <a:latin typeface="Calibri" panose="020F0502020204030204" pitchFamily="34" charset="0"/>
              <a:ea typeface="SimSun" panose="02010600030101010101" pitchFamily="2" charset="-122"/>
            </a:endParaRPr>
          </a:p>
          <a:p>
            <a:pPr marL="1068348" lvl="1" indent="-342900">
              <a:buFont typeface="Courier New" panose="02070309020205020404" pitchFamily="49" charset="0"/>
              <a:buChar char="o"/>
            </a:pPr>
            <a:r>
              <a:rPr lang="en-US" sz="2400" dirty="0" smtClean="0">
                <a:latin typeface="Calibri" panose="020F0502020204030204" pitchFamily="34" charset="0"/>
                <a:ea typeface="SimSun" panose="02010600030101010101" pitchFamily="2" charset="-122"/>
              </a:rPr>
              <a:t>Light engine alignment</a:t>
            </a:r>
            <a:endParaRPr lang="en-US" sz="2400" dirty="0">
              <a:latin typeface="Calibri" panose="020F0502020204030204" pitchFamily="34" charset="0"/>
              <a:ea typeface="SimSun" panose="02010600030101010101" pitchFamily="2" charset="-122"/>
            </a:endParaRPr>
          </a:p>
          <a:p>
            <a:pPr marL="1068348" lvl="1" indent="-342900">
              <a:buFont typeface="Courier New" panose="02070309020205020404" pitchFamily="49" charset="0"/>
              <a:buChar char="o"/>
            </a:pPr>
            <a:r>
              <a:rPr lang="en-US" sz="2400" dirty="0" smtClean="0">
                <a:latin typeface="Calibri" panose="020F0502020204030204" pitchFamily="34" charset="0"/>
                <a:ea typeface="SimSun" panose="02010600030101010101" pitchFamily="2" charset="-122"/>
              </a:rPr>
              <a:t>Hand Gesture calibration</a:t>
            </a:r>
          </a:p>
          <a:p>
            <a:pPr lvl="1"/>
            <a:endParaRPr lang="en-US" sz="2400" dirty="0">
              <a:latin typeface="Calibri" panose="020F0502020204030204" pitchFamily="34" charset="0"/>
              <a:ea typeface="SimSun" panose="02010600030101010101" pitchFamily="2" charset="-122"/>
            </a:endParaRPr>
          </a:p>
          <a:p>
            <a:pPr marL="1068348" lvl="1" indent="-342900">
              <a:buFont typeface="Courier New" panose="02070309020205020404" pitchFamily="49" charset="0"/>
              <a:buChar char="o"/>
            </a:pPr>
            <a:endParaRPr lang="en-US" sz="2400" dirty="0">
              <a:latin typeface="Calibri" panose="020F0502020204030204" pitchFamily="34" charset="0"/>
              <a:ea typeface="SimSun" panose="02010600030101010101" pitchFamily="2" charset="-122"/>
            </a:endParaRPr>
          </a:p>
          <a:p>
            <a:pPr marL="1068348" lvl="1" indent="-342900">
              <a:buFont typeface="Courier New" panose="02070309020205020404" pitchFamily="49" charset="0"/>
              <a:buChar char="o"/>
            </a:pPr>
            <a:endParaRPr lang="en-US" sz="2400" dirty="0">
              <a:latin typeface="Calibri" panose="020F0502020204030204" pitchFamily="34" charset="0"/>
              <a:ea typeface="SimSun" panose="02010600030101010101" pitchFamily="2" charset="-122"/>
            </a:endParaRPr>
          </a:p>
        </p:txBody>
      </p:sp>
    </p:spTree>
    <p:extLst>
      <p:ext uri="{BB962C8B-B14F-4D97-AF65-F5344CB8AC3E}">
        <p14:creationId xmlns:p14="http://schemas.microsoft.com/office/powerpoint/2010/main" val="2875541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C48D9196-7146-4672-A4BA-DB29036C6B41}" type="slidenum">
              <a:rPr lang="en-US" smtClean="0"/>
              <a:t>10</a:t>
            </a:fld>
            <a:endParaRPr lang="en-US" dirty="0"/>
          </a:p>
        </p:txBody>
      </p:sp>
      <p:sp>
        <p:nvSpPr>
          <p:cNvPr id="3" name="Title 2"/>
          <p:cNvSpPr>
            <a:spLocks noGrp="1"/>
          </p:cNvSpPr>
          <p:nvPr>
            <p:ph type="title"/>
          </p:nvPr>
        </p:nvSpPr>
        <p:spPr/>
        <p:txBody>
          <a:bodyPr/>
          <a:lstStyle/>
          <a:p>
            <a:r>
              <a:rPr lang="en-US" dirty="0"/>
              <a:t>Power On/Off</a:t>
            </a:r>
          </a:p>
        </p:txBody>
      </p:sp>
      <p:sp>
        <p:nvSpPr>
          <p:cNvPr id="83" name="Rectangle 82"/>
          <p:cNvSpPr>
            <a:spLocks noChangeArrowheads="1"/>
          </p:cNvSpPr>
          <p:nvPr/>
        </p:nvSpPr>
        <p:spPr bwMode="auto">
          <a:xfrm>
            <a:off x="5964914" y="2484300"/>
            <a:ext cx="1726195" cy="685620"/>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defTabSz="1219170"/>
            <a:r>
              <a:rPr lang="en-US" altLang="zh-CN" sz="1800" dirty="0">
                <a:solidFill>
                  <a:srgbClr val="FFFFFF"/>
                </a:solidFill>
                <a:latin typeface="Franklin Gothic Book" panose="020B0503020102020204" pitchFamily="34" charset="0"/>
              </a:rPr>
              <a:t>EPU Android</a:t>
            </a:r>
          </a:p>
          <a:p>
            <a:pPr defTabSz="1219170"/>
            <a:r>
              <a:rPr lang="en-US" altLang="zh-CN" sz="1800" dirty="0">
                <a:solidFill>
                  <a:srgbClr val="FFFFFF"/>
                </a:solidFill>
                <a:latin typeface="Franklin Gothic Book" panose="020B0503020102020204" pitchFamily="34" charset="0"/>
              </a:rPr>
              <a:t>Power on</a:t>
            </a:r>
            <a:endParaRPr lang="zh-CN" altLang="zh-CN" sz="1800" dirty="0"/>
          </a:p>
          <a:p>
            <a:endParaRPr lang="zh-CN" altLang="en-US" sz="1800" dirty="0"/>
          </a:p>
        </p:txBody>
      </p:sp>
      <p:sp>
        <p:nvSpPr>
          <p:cNvPr id="84" name="Rectangle 83"/>
          <p:cNvSpPr>
            <a:spLocks noChangeArrowheads="1"/>
          </p:cNvSpPr>
          <p:nvPr/>
        </p:nvSpPr>
        <p:spPr bwMode="auto">
          <a:xfrm>
            <a:off x="11047249" y="2484300"/>
            <a:ext cx="1814753" cy="685620"/>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defTabSz="1219170"/>
            <a:r>
              <a:rPr lang="en-US" altLang="zh-CN" sz="1800" dirty="0">
                <a:solidFill>
                  <a:srgbClr val="FFFFFF"/>
                </a:solidFill>
                <a:latin typeface="Franklin Gothic Book" panose="020B0503020102020204" pitchFamily="34" charset="0"/>
              </a:rPr>
              <a:t>HMD Android</a:t>
            </a:r>
          </a:p>
          <a:p>
            <a:pPr defTabSz="1219170"/>
            <a:r>
              <a:rPr lang="en-US" altLang="zh-CN" sz="1800" dirty="0">
                <a:solidFill>
                  <a:srgbClr val="FFFFFF"/>
                </a:solidFill>
                <a:latin typeface="Franklin Gothic Book" panose="020B0503020102020204" pitchFamily="34" charset="0"/>
              </a:rPr>
              <a:t>Power on</a:t>
            </a:r>
            <a:endParaRPr lang="zh-CN" altLang="zh-CN" sz="1800" dirty="0"/>
          </a:p>
        </p:txBody>
      </p:sp>
      <p:sp>
        <p:nvSpPr>
          <p:cNvPr id="88" name="Right Arrow 87"/>
          <p:cNvSpPr/>
          <p:nvPr/>
        </p:nvSpPr>
        <p:spPr>
          <a:xfrm>
            <a:off x="7707155" y="2758601"/>
            <a:ext cx="3340094" cy="263776"/>
          </a:xfrm>
          <a:prstGeom prst="rightArrow">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8150276" y="2389269"/>
            <a:ext cx="2704957" cy="369332"/>
          </a:xfrm>
          <a:prstGeom prst="rect">
            <a:avLst/>
          </a:prstGeom>
        </p:spPr>
        <p:txBody>
          <a:bodyPr wrap="square">
            <a:spAutoFit/>
          </a:bodyPr>
          <a:lstStyle/>
          <a:p>
            <a:r>
              <a:rPr lang="en-US" sz="1800" dirty="0">
                <a:solidFill>
                  <a:schemeClr val="bg1">
                    <a:lumMod val="75000"/>
                  </a:schemeClr>
                </a:solidFill>
                <a:latin typeface="Franklin Gothic Book" panose="020B0503020102020204" pitchFamily="34" charset="0"/>
              </a:rPr>
              <a:t>USB Power 5V Available</a:t>
            </a:r>
            <a:endParaRPr lang="en-US" sz="1800" dirty="0">
              <a:solidFill>
                <a:schemeClr val="bg1">
                  <a:lumMod val="75000"/>
                </a:schemeClr>
              </a:solidFill>
            </a:endParaRPr>
          </a:p>
        </p:txBody>
      </p:sp>
      <p:sp>
        <p:nvSpPr>
          <p:cNvPr id="92" name="Rectangle 91"/>
          <p:cNvSpPr>
            <a:spLocks noChangeArrowheads="1"/>
          </p:cNvSpPr>
          <p:nvPr/>
        </p:nvSpPr>
        <p:spPr bwMode="auto">
          <a:xfrm>
            <a:off x="5991041" y="3692181"/>
            <a:ext cx="1726195" cy="660363"/>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defTabSz="1219170"/>
            <a:r>
              <a:rPr lang="en-US" altLang="zh-CN" sz="1800" dirty="0">
                <a:solidFill>
                  <a:srgbClr val="FFFFFF"/>
                </a:solidFill>
                <a:latin typeface="Franklin Gothic Book" panose="020B0503020102020204" pitchFamily="34" charset="0"/>
              </a:rPr>
              <a:t>EPU Android</a:t>
            </a:r>
          </a:p>
          <a:p>
            <a:pPr defTabSz="1219170"/>
            <a:r>
              <a:rPr lang="en-US" altLang="zh-CN" sz="1800" dirty="0">
                <a:solidFill>
                  <a:srgbClr val="FFFFFF"/>
                </a:solidFill>
                <a:latin typeface="Franklin Gothic Book" panose="020B0503020102020204" pitchFamily="34" charset="0"/>
              </a:rPr>
              <a:t>Power off</a:t>
            </a:r>
            <a:endParaRPr lang="zh-CN" altLang="zh-CN" sz="1800" dirty="0"/>
          </a:p>
          <a:p>
            <a:endParaRPr lang="zh-CN" altLang="en-US" sz="1800" dirty="0"/>
          </a:p>
        </p:txBody>
      </p:sp>
      <p:sp>
        <p:nvSpPr>
          <p:cNvPr id="97" name="Rectangle 96"/>
          <p:cNvSpPr>
            <a:spLocks noChangeArrowheads="1"/>
          </p:cNvSpPr>
          <p:nvPr/>
        </p:nvSpPr>
        <p:spPr bwMode="auto">
          <a:xfrm>
            <a:off x="11073376" y="3692181"/>
            <a:ext cx="1814753" cy="660363"/>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defTabSz="1219170"/>
            <a:r>
              <a:rPr lang="en-US" altLang="zh-CN" sz="1800" dirty="0">
                <a:solidFill>
                  <a:srgbClr val="FFFFFF"/>
                </a:solidFill>
                <a:latin typeface="Franklin Gothic Book" panose="020B0503020102020204" pitchFamily="34" charset="0"/>
              </a:rPr>
              <a:t>HMD Android</a:t>
            </a:r>
          </a:p>
          <a:p>
            <a:pPr defTabSz="1219170"/>
            <a:r>
              <a:rPr lang="en-US" altLang="zh-CN" sz="1800" dirty="0">
                <a:solidFill>
                  <a:srgbClr val="FFFFFF"/>
                </a:solidFill>
                <a:latin typeface="Franklin Gothic Book" panose="020B0503020102020204" pitchFamily="34" charset="0"/>
              </a:rPr>
              <a:t>Power off</a:t>
            </a:r>
            <a:endParaRPr lang="zh-CN" altLang="zh-CN" sz="1800" dirty="0"/>
          </a:p>
          <a:p>
            <a:endParaRPr lang="zh-CN" altLang="en-US" sz="1800" dirty="0"/>
          </a:p>
        </p:txBody>
      </p:sp>
      <p:sp>
        <p:nvSpPr>
          <p:cNvPr id="101" name="Right Arrow 100"/>
          <p:cNvSpPr/>
          <p:nvPr/>
        </p:nvSpPr>
        <p:spPr>
          <a:xfrm>
            <a:off x="7733282" y="3876847"/>
            <a:ext cx="3340094" cy="263776"/>
          </a:xfrm>
          <a:prstGeom prst="rightArrow">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1450896" rtl="0" eaLnBrk="1" latinLnBrk="0" hangingPunct="1">
              <a:defRPr sz="2900" kern="1200">
                <a:solidFill>
                  <a:schemeClr val="lt1"/>
                </a:solidFill>
                <a:latin typeface="+mn-lt"/>
                <a:ea typeface="+mn-ea"/>
                <a:cs typeface="+mn-cs"/>
              </a:defRPr>
            </a:lvl1pPr>
            <a:lvl2pPr marL="725448" algn="l" defTabSz="1450896" rtl="0" eaLnBrk="1" latinLnBrk="0" hangingPunct="1">
              <a:defRPr sz="2900" kern="1200">
                <a:solidFill>
                  <a:schemeClr val="lt1"/>
                </a:solidFill>
                <a:latin typeface="+mn-lt"/>
                <a:ea typeface="+mn-ea"/>
                <a:cs typeface="+mn-cs"/>
              </a:defRPr>
            </a:lvl2pPr>
            <a:lvl3pPr marL="1450896" algn="l" defTabSz="1450896" rtl="0" eaLnBrk="1" latinLnBrk="0" hangingPunct="1">
              <a:defRPr sz="2900" kern="1200">
                <a:solidFill>
                  <a:schemeClr val="lt1"/>
                </a:solidFill>
                <a:latin typeface="+mn-lt"/>
                <a:ea typeface="+mn-ea"/>
                <a:cs typeface="+mn-cs"/>
              </a:defRPr>
            </a:lvl3pPr>
            <a:lvl4pPr marL="2176343" algn="l" defTabSz="1450896" rtl="0" eaLnBrk="1" latinLnBrk="0" hangingPunct="1">
              <a:defRPr sz="2900" kern="1200">
                <a:solidFill>
                  <a:schemeClr val="lt1"/>
                </a:solidFill>
                <a:latin typeface="+mn-lt"/>
                <a:ea typeface="+mn-ea"/>
                <a:cs typeface="+mn-cs"/>
              </a:defRPr>
            </a:lvl4pPr>
            <a:lvl5pPr marL="2901788" algn="l" defTabSz="1450896" rtl="0" eaLnBrk="1" latinLnBrk="0" hangingPunct="1">
              <a:defRPr sz="2900" kern="1200">
                <a:solidFill>
                  <a:schemeClr val="lt1"/>
                </a:solidFill>
                <a:latin typeface="+mn-lt"/>
                <a:ea typeface="+mn-ea"/>
                <a:cs typeface="+mn-cs"/>
              </a:defRPr>
            </a:lvl5pPr>
            <a:lvl6pPr marL="3627234" algn="l" defTabSz="1450896" rtl="0" eaLnBrk="1" latinLnBrk="0" hangingPunct="1">
              <a:defRPr sz="2900" kern="1200">
                <a:solidFill>
                  <a:schemeClr val="lt1"/>
                </a:solidFill>
                <a:latin typeface="+mn-lt"/>
                <a:ea typeface="+mn-ea"/>
                <a:cs typeface="+mn-cs"/>
              </a:defRPr>
            </a:lvl6pPr>
            <a:lvl7pPr marL="4352684" algn="l" defTabSz="1450896" rtl="0" eaLnBrk="1" latinLnBrk="0" hangingPunct="1">
              <a:defRPr sz="2900" kern="1200">
                <a:solidFill>
                  <a:schemeClr val="lt1"/>
                </a:solidFill>
                <a:latin typeface="+mn-lt"/>
                <a:ea typeface="+mn-ea"/>
                <a:cs typeface="+mn-cs"/>
              </a:defRPr>
            </a:lvl7pPr>
            <a:lvl8pPr marL="5078128" algn="l" defTabSz="1450896" rtl="0" eaLnBrk="1" latinLnBrk="0" hangingPunct="1">
              <a:defRPr sz="2900" kern="1200">
                <a:solidFill>
                  <a:schemeClr val="lt1"/>
                </a:solidFill>
                <a:latin typeface="+mn-lt"/>
                <a:ea typeface="+mn-ea"/>
                <a:cs typeface="+mn-cs"/>
              </a:defRPr>
            </a:lvl8pPr>
            <a:lvl9pPr marL="5803577" algn="l" defTabSz="1450896" rtl="0" eaLnBrk="1" latinLnBrk="0" hangingPunct="1">
              <a:defRPr sz="2900" kern="1200">
                <a:solidFill>
                  <a:schemeClr val="lt1"/>
                </a:solidFill>
                <a:latin typeface="+mn-lt"/>
                <a:ea typeface="+mn-ea"/>
                <a:cs typeface="+mn-cs"/>
              </a:defRPr>
            </a:lvl9pPr>
          </a:lstStyle>
          <a:p>
            <a:pPr algn="ctr"/>
            <a:endParaRPr lang="en-US"/>
          </a:p>
        </p:txBody>
      </p:sp>
      <p:sp>
        <p:nvSpPr>
          <p:cNvPr id="34" name="Rectangle 33"/>
          <p:cNvSpPr/>
          <p:nvPr/>
        </p:nvSpPr>
        <p:spPr>
          <a:xfrm>
            <a:off x="8210531" y="3387963"/>
            <a:ext cx="2453850" cy="369332"/>
          </a:xfrm>
          <a:prstGeom prst="rect">
            <a:avLst/>
          </a:prstGeom>
        </p:spPr>
        <p:txBody>
          <a:bodyPr wrap="square">
            <a:spAutoFit/>
          </a:bodyPr>
          <a:lstStyle/>
          <a:p>
            <a:r>
              <a:rPr lang="en-US" sz="1800" dirty="0">
                <a:solidFill>
                  <a:schemeClr val="bg1">
                    <a:lumMod val="75000"/>
                  </a:schemeClr>
                </a:solidFill>
                <a:latin typeface="Franklin Gothic Book" panose="020B0503020102020204" pitchFamily="34" charset="0"/>
              </a:rPr>
              <a:t>USB 5V Not Available</a:t>
            </a:r>
            <a:endParaRPr lang="en-US" sz="1800" dirty="0">
              <a:solidFill>
                <a:schemeClr val="bg1">
                  <a:lumMod val="75000"/>
                </a:schemeClr>
              </a:solidFill>
            </a:endParaRPr>
          </a:p>
        </p:txBody>
      </p:sp>
      <p:cxnSp>
        <p:nvCxnSpPr>
          <p:cNvPr id="35" name="Straight Arrow Connector 34"/>
          <p:cNvCxnSpPr/>
          <p:nvPr/>
        </p:nvCxnSpPr>
        <p:spPr>
          <a:xfrm flipV="1">
            <a:off x="2503952" y="2845799"/>
            <a:ext cx="3477009" cy="156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2764169" y="2448302"/>
            <a:ext cx="2472025" cy="369332"/>
          </a:xfrm>
          <a:prstGeom prst="rect">
            <a:avLst/>
          </a:prstGeom>
        </p:spPr>
        <p:txBody>
          <a:bodyPr wrap="square">
            <a:spAutoFit/>
          </a:bodyPr>
          <a:lstStyle/>
          <a:p>
            <a:r>
              <a:rPr lang="en-US" sz="1800" dirty="0">
                <a:solidFill>
                  <a:schemeClr val="bg1">
                    <a:lumMod val="75000"/>
                  </a:schemeClr>
                </a:solidFill>
                <a:latin typeface="Franklin Gothic Book" panose="020B0503020102020204" pitchFamily="34" charset="0"/>
              </a:rPr>
              <a:t>Power Key On EPU</a:t>
            </a:r>
            <a:endParaRPr lang="en-US" sz="1800" dirty="0">
              <a:solidFill>
                <a:schemeClr val="bg1">
                  <a:lumMod val="75000"/>
                </a:schemeClr>
              </a:solidFill>
            </a:endParaRPr>
          </a:p>
        </p:txBody>
      </p:sp>
      <p:cxnSp>
        <p:nvCxnSpPr>
          <p:cNvPr id="41" name="Straight Arrow Connector 40"/>
          <p:cNvCxnSpPr/>
          <p:nvPr/>
        </p:nvCxnSpPr>
        <p:spPr>
          <a:xfrm flipV="1">
            <a:off x="2497986" y="4053680"/>
            <a:ext cx="3477009" cy="156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2790391" y="3680999"/>
            <a:ext cx="2472025" cy="369332"/>
          </a:xfrm>
          <a:prstGeom prst="rect">
            <a:avLst/>
          </a:prstGeom>
        </p:spPr>
        <p:txBody>
          <a:bodyPr wrap="square">
            <a:spAutoFit/>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r>
              <a:rPr lang="en-US" sz="1800" dirty="0">
                <a:solidFill>
                  <a:schemeClr val="bg1">
                    <a:lumMod val="75000"/>
                  </a:schemeClr>
                </a:solidFill>
                <a:latin typeface="Franklin Gothic Book" panose="020B0503020102020204" pitchFamily="34" charset="0"/>
              </a:rPr>
              <a:t>Power Key Off  EPU</a:t>
            </a:r>
            <a:endParaRPr lang="en-US" sz="1800" dirty="0">
              <a:solidFill>
                <a:schemeClr val="bg1">
                  <a:lumMod val="75000"/>
                </a:schemeClr>
              </a:solidFill>
            </a:endParaRPr>
          </a:p>
        </p:txBody>
      </p:sp>
      <p:sp>
        <p:nvSpPr>
          <p:cNvPr id="16" name="Rectangle 15"/>
          <p:cNvSpPr>
            <a:spLocks noChangeArrowheads="1"/>
          </p:cNvSpPr>
          <p:nvPr/>
        </p:nvSpPr>
        <p:spPr bwMode="auto">
          <a:xfrm>
            <a:off x="5964914" y="7003478"/>
            <a:ext cx="1726195" cy="651772"/>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defTabSz="1219170"/>
            <a:r>
              <a:rPr lang="en-US" altLang="zh-CN" sz="1800" dirty="0">
                <a:solidFill>
                  <a:srgbClr val="FFFFFF"/>
                </a:solidFill>
                <a:latin typeface="Franklin Gothic Book" panose="020B0503020102020204" pitchFamily="34" charset="0"/>
              </a:rPr>
              <a:t>HMD Android</a:t>
            </a:r>
          </a:p>
          <a:p>
            <a:pPr defTabSz="1219170"/>
            <a:r>
              <a:rPr lang="en-US" altLang="zh-CN" sz="1800" dirty="0" smtClean="0">
                <a:solidFill>
                  <a:srgbClr val="FFFFFF"/>
                </a:solidFill>
                <a:latin typeface="Franklin Gothic Book" panose="020B0503020102020204" pitchFamily="34" charset="0"/>
              </a:rPr>
              <a:t>Resume</a:t>
            </a:r>
            <a:endParaRPr lang="zh-CN" altLang="zh-CN" sz="1800" dirty="0"/>
          </a:p>
          <a:p>
            <a:endParaRPr lang="zh-CN" altLang="en-US" sz="1800" dirty="0"/>
          </a:p>
        </p:txBody>
      </p:sp>
      <p:sp>
        <p:nvSpPr>
          <p:cNvPr id="17" name="Rectangle 16"/>
          <p:cNvSpPr>
            <a:spLocks noChangeArrowheads="1"/>
          </p:cNvSpPr>
          <p:nvPr/>
        </p:nvSpPr>
        <p:spPr bwMode="auto">
          <a:xfrm>
            <a:off x="11047249" y="6989089"/>
            <a:ext cx="1814753" cy="666161"/>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defTabSz="1219170"/>
            <a:r>
              <a:rPr lang="en-US" altLang="zh-CN" sz="1800" dirty="0">
                <a:solidFill>
                  <a:srgbClr val="FFFFFF"/>
                </a:solidFill>
                <a:latin typeface="Franklin Gothic Book" panose="020B0503020102020204" pitchFamily="34" charset="0"/>
              </a:rPr>
              <a:t>EPU Android</a:t>
            </a:r>
          </a:p>
          <a:p>
            <a:pPr defTabSz="1219170"/>
            <a:r>
              <a:rPr lang="en-US" altLang="zh-CN" sz="1800" dirty="0">
                <a:solidFill>
                  <a:srgbClr val="FFFFFF"/>
                </a:solidFill>
                <a:latin typeface="Franklin Gothic Book" panose="020B0503020102020204" pitchFamily="34" charset="0"/>
              </a:rPr>
              <a:t>Resume</a:t>
            </a:r>
            <a:endParaRPr lang="zh-CN" altLang="zh-CN" sz="1800" dirty="0"/>
          </a:p>
          <a:p>
            <a:endParaRPr lang="zh-CN" altLang="en-US" sz="1800" dirty="0"/>
          </a:p>
        </p:txBody>
      </p:sp>
      <p:sp>
        <p:nvSpPr>
          <p:cNvPr id="18" name="Rectangle 17"/>
          <p:cNvSpPr/>
          <p:nvPr/>
        </p:nvSpPr>
        <p:spPr>
          <a:xfrm>
            <a:off x="2790391" y="6989089"/>
            <a:ext cx="3158478" cy="369332"/>
          </a:xfrm>
          <a:prstGeom prst="rect">
            <a:avLst/>
          </a:prstGeom>
        </p:spPr>
        <p:txBody>
          <a:bodyPr wrap="square">
            <a:spAutoFit/>
          </a:bodyPr>
          <a:lstStyle/>
          <a:p>
            <a:r>
              <a:rPr lang="en-US" sz="1800" dirty="0">
                <a:solidFill>
                  <a:schemeClr val="bg1">
                    <a:lumMod val="75000"/>
                  </a:schemeClr>
                </a:solidFill>
                <a:latin typeface="Franklin Gothic Book" panose="020B0503020102020204" pitchFamily="34" charset="0"/>
              </a:rPr>
              <a:t>EPU Sleep USB Attach</a:t>
            </a:r>
            <a:endParaRPr lang="en-US" sz="1800" dirty="0">
              <a:solidFill>
                <a:schemeClr val="bg1">
                  <a:lumMod val="75000"/>
                </a:schemeClr>
              </a:solidFill>
            </a:endParaRPr>
          </a:p>
        </p:txBody>
      </p:sp>
      <p:sp>
        <p:nvSpPr>
          <p:cNvPr id="19" name="Right Arrow 18"/>
          <p:cNvSpPr/>
          <p:nvPr/>
        </p:nvSpPr>
        <p:spPr>
          <a:xfrm>
            <a:off x="7707155" y="7173755"/>
            <a:ext cx="3340094" cy="263776"/>
          </a:xfrm>
          <a:prstGeom prst="rightArrow">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8150277" y="6804423"/>
            <a:ext cx="2453850" cy="369332"/>
          </a:xfrm>
          <a:prstGeom prst="rect">
            <a:avLst/>
          </a:prstGeom>
        </p:spPr>
        <p:txBody>
          <a:bodyPr wrap="square">
            <a:spAutoFit/>
          </a:bodyPr>
          <a:lstStyle/>
          <a:p>
            <a:r>
              <a:rPr lang="en-US" sz="1800" dirty="0">
                <a:solidFill>
                  <a:schemeClr val="bg1">
                    <a:lumMod val="75000"/>
                  </a:schemeClr>
                </a:solidFill>
                <a:latin typeface="Franklin Gothic Book" panose="020B0503020102020204" pitchFamily="34" charset="0"/>
              </a:rPr>
              <a:t>USB Attach</a:t>
            </a:r>
            <a:endParaRPr lang="en-US" sz="1800" dirty="0">
              <a:solidFill>
                <a:schemeClr val="bg1">
                  <a:lumMod val="75000"/>
                </a:schemeClr>
              </a:solidFill>
            </a:endParaRPr>
          </a:p>
        </p:txBody>
      </p:sp>
      <p:sp>
        <p:nvSpPr>
          <p:cNvPr id="21" name="Rectangle 20"/>
          <p:cNvSpPr>
            <a:spLocks noChangeArrowheads="1"/>
          </p:cNvSpPr>
          <p:nvPr/>
        </p:nvSpPr>
        <p:spPr bwMode="auto">
          <a:xfrm>
            <a:off x="5999041" y="4886254"/>
            <a:ext cx="3823520" cy="635396"/>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defTabSz="1219170"/>
            <a:r>
              <a:rPr lang="en-US" altLang="zh-CN" sz="1800" dirty="0">
                <a:solidFill>
                  <a:srgbClr val="FFFFFF"/>
                </a:solidFill>
                <a:latin typeface="Franklin Gothic Book" panose="020B0503020102020204" pitchFamily="34" charset="0"/>
              </a:rPr>
              <a:t>HMD Android</a:t>
            </a:r>
          </a:p>
          <a:p>
            <a:pPr defTabSz="1219170"/>
            <a:r>
              <a:rPr lang="en-US" altLang="zh-CN" sz="1800" dirty="0">
                <a:solidFill>
                  <a:srgbClr val="FFFFFF"/>
                </a:solidFill>
                <a:latin typeface="Franklin Gothic Book" panose="020B0503020102020204" pitchFamily="34" charset="0"/>
              </a:rPr>
              <a:t>Sleep 30 Seconds Then Power off</a:t>
            </a:r>
          </a:p>
          <a:p>
            <a:endParaRPr lang="zh-CN" altLang="en-US" sz="1800" dirty="0"/>
          </a:p>
        </p:txBody>
      </p:sp>
      <p:sp>
        <p:nvSpPr>
          <p:cNvPr id="22" name="Rectangle 21"/>
          <p:cNvSpPr>
            <a:spLocks noChangeArrowheads="1"/>
          </p:cNvSpPr>
          <p:nvPr/>
        </p:nvSpPr>
        <p:spPr bwMode="auto">
          <a:xfrm>
            <a:off x="5999041" y="5748737"/>
            <a:ext cx="3823520" cy="622664"/>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defTabSz="1219170"/>
            <a:r>
              <a:rPr lang="en-US" altLang="zh-CN" sz="1800" dirty="0">
                <a:solidFill>
                  <a:srgbClr val="FFFFFF"/>
                </a:solidFill>
                <a:latin typeface="Franklin Gothic Book" panose="020B0503020102020204" pitchFamily="34" charset="0"/>
              </a:rPr>
              <a:t>EPU Android</a:t>
            </a:r>
          </a:p>
          <a:p>
            <a:pPr defTabSz="1219170"/>
            <a:r>
              <a:rPr lang="en-US" altLang="zh-CN" sz="1800" dirty="0">
                <a:solidFill>
                  <a:srgbClr val="FFFFFF"/>
                </a:solidFill>
                <a:latin typeface="Franklin Gothic Book" panose="020B0503020102020204" pitchFamily="34" charset="0"/>
              </a:rPr>
              <a:t>Sleep 30 Seconds Then Power off</a:t>
            </a:r>
          </a:p>
          <a:p>
            <a:pPr defTabSz="1219170"/>
            <a:endParaRPr lang="zh-CN" altLang="zh-CN" sz="1800" dirty="0"/>
          </a:p>
          <a:p>
            <a:endParaRPr lang="zh-CN" altLang="en-US" sz="1800" dirty="0"/>
          </a:p>
        </p:txBody>
      </p:sp>
      <p:sp>
        <p:nvSpPr>
          <p:cNvPr id="23" name="Rectangle 22"/>
          <p:cNvSpPr/>
          <p:nvPr/>
        </p:nvSpPr>
        <p:spPr>
          <a:xfrm>
            <a:off x="2790391" y="4882315"/>
            <a:ext cx="1345689" cy="369332"/>
          </a:xfrm>
          <a:prstGeom prst="rect">
            <a:avLst/>
          </a:prstGeom>
        </p:spPr>
        <p:txBody>
          <a:bodyPr wrap="none">
            <a:spAutoFit/>
          </a:bodyPr>
          <a:lstStyle/>
          <a:p>
            <a:r>
              <a:rPr lang="en-US" sz="1800" dirty="0">
                <a:solidFill>
                  <a:schemeClr val="bg1">
                    <a:lumMod val="75000"/>
                  </a:schemeClr>
                </a:solidFill>
                <a:latin typeface="Franklin Gothic Book" panose="020B0503020102020204" pitchFamily="34" charset="0"/>
              </a:rPr>
              <a:t>USB Detach</a:t>
            </a:r>
            <a:endParaRPr lang="en-US" sz="1800" dirty="0">
              <a:solidFill>
                <a:schemeClr val="bg1">
                  <a:lumMod val="75000"/>
                </a:schemeClr>
              </a:solidFill>
            </a:endParaRPr>
          </a:p>
        </p:txBody>
      </p:sp>
      <p:cxnSp>
        <p:nvCxnSpPr>
          <p:cNvPr id="24" name="Elbow Connector 23"/>
          <p:cNvCxnSpPr>
            <a:endCxn id="22" idx="1"/>
          </p:cNvCxnSpPr>
          <p:nvPr/>
        </p:nvCxnSpPr>
        <p:spPr>
          <a:xfrm rot="16200000" flipH="1">
            <a:off x="5284431" y="5345458"/>
            <a:ext cx="855623" cy="57359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2487905" y="7339405"/>
            <a:ext cx="3477009" cy="156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2526256" y="5188777"/>
            <a:ext cx="3477009" cy="156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5195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C48D9196-7146-4672-A4BA-DB29036C6B41}" type="slidenum">
              <a:rPr lang="en-US" smtClean="0"/>
              <a:t>11</a:t>
            </a:fld>
            <a:endParaRPr lang="en-US" dirty="0"/>
          </a:p>
        </p:txBody>
      </p:sp>
      <p:sp>
        <p:nvSpPr>
          <p:cNvPr id="3" name="Title 2"/>
          <p:cNvSpPr>
            <a:spLocks noGrp="1"/>
          </p:cNvSpPr>
          <p:nvPr>
            <p:ph type="title"/>
          </p:nvPr>
        </p:nvSpPr>
        <p:spPr/>
        <p:txBody>
          <a:bodyPr/>
          <a:lstStyle/>
          <a:p>
            <a:r>
              <a:rPr lang="en-US" dirty="0"/>
              <a:t>Power Saving</a:t>
            </a:r>
          </a:p>
        </p:txBody>
      </p:sp>
      <p:sp>
        <p:nvSpPr>
          <p:cNvPr id="32" name="Rectangle 31"/>
          <p:cNvSpPr>
            <a:spLocks noChangeArrowheads="1"/>
          </p:cNvSpPr>
          <p:nvPr/>
        </p:nvSpPr>
        <p:spPr bwMode="auto">
          <a:xfrm>
            <a:off x="5910631" y="3573964"/>
            <a:ext cx="1758288" cy="1258304"/>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defTabSz="1219170"/>
            <a:endParaRPr lang="en-US" altLang="zh-CN" sz="1800" dirty="0">
              <a:solidFill>
                <a:srgbClr val="FFFFFF"/>
              </a:solidFill>
              <a:latin typeface="Franklin Gothic Book" panose="020B0503020102020204" pitchFamily="34" charset="0"/>
            </a:endParaRPr>
          </a:p>
          <a:p>
            <a:pPr defTabSz="1219170"/>
            <a:r>
              <a:rPr lang="en-US" altLang="zh-CN" sz="1800" dirty="0">
                <a:solidFill>
                  <a:srgbClr val="FFFFFF"/>
                </a:solidFill>
                <a:latin typeface="Franklin Gothic Book" panose="020B0503020102020204" pitchFamily="34" charset="0"/>
              </a:rPr>
              <a:t>HMD Android</a:t>
            </a:r>
          </a:p>
          <a:p>
            <a:pPr defTabSz="1219170"/>
            <a:r>
              <a:rPr lang="en-US" altLang="zh-CN" sz="1800" dirty="0">
                <a:solidFill>
                  <a:srgbClr val="FFFFFF"/>
                </a:solidFill>
                <a:latin typeface="Franklin Gothic Book" panose="020B0503020102020204" pitchFamily="34" charset="0"/>
              </a:rPr>
              <a:t>Resume</a:t>
            </a:r>
            <a:endParaRPr lang="zh-CN" altLang="zh-CN" sz="1800" dirty="0"/>
          </a:p>
          <a:p>
            <a:endParaRPr lang="zh-CN" altLang="en-US" sz="1800" dirty="0"/>
          </a:p>
        </p:txBody>
      </p:sp>
      <p:sp>
        <p:nvSpPr>
          <p:cNvPr id="33" name="Rectangle 32"/>
          <p:cNvSpPr>
            <a:spLocks noChangeArrowheads="1"/>
          </p:cNvSpPr>
          <p:nvPr/>
        </p:nvSpPr>
        <p:spPr bwMode="auto">
          <a:xfrm>
            <a:off x="10992966" y="3559526"/>
            <a:ext cx="1814753" cy="1272742"/>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defTabSz="1219170"/>
            <a:endParaRPr lang="en-US" altLang="zh-CN" sz="1800" dirty="0">
              <a:solidFill>
                <a:srgbClr val="FFFFFF"/>
              </a:solidFill>
              <a:latin typeface="Franklin Gothic Book" panose="020B0503020102020204" pitchFamily="34" charset="0"/>
            </a:endParaRPr>
          </a:p>
          <a:p>
            <a:pPr defTabSz="1219170"/>
            <a:r>
              <a:rPr lang="en-US" altLang="zh-CN" sz="1800" dirty="0">
                <a:solidFill>
                  <a:srgbClr val="FFFFFF"/>
                </a:solidFill>
                <a:latin typeface="Franklin Gothic Book" panose="020B0503020102020204" pitchFamily="34" charset="0"/>
              </a:rPr>
              <a:t>EPU Android</a:t>
            </a:r>
          </a:p>
          <a:p>
            <a:pPr defTabSz="1219170"/>
            <a:r>
              <a:rPr lang="en-US" altLang="zh-CN" sz="1800" dirty="0">
                <a:solidFill>
                  <a:srgbClr val="FFFFFF"/>
                </a:solidFill>
                <a:latin typeface="Franklin Gothic Book" panose="020B0503020102020204" pitchFamily="34" charset="0"/>
              </a:rPr>
              <a:t>Resume</a:t>
            </a:r>
            <a:endParaRPr lang="zh-CN" altLang="zh-CN" sz="1800" dirty="0"/>
          </a:p>
          <a:p>
            <a:endParaRPr lang="zh-CN" altLang="en-US" sz="1800" dirty="0"/>
          </a:p>
        </p:txBody>
      </p:sp>
      <p:sp>
        <p:nvSpPr>
          <p:cNvPr id="39" name="Rectangle 38"/>
          <p:cNvSpPr/>
          <p:nvPr/>
        </p:nvSpPr>
        <p:spPr>
          <a:xfrm>
            <a:off x="2121408" y="3562736"/>
            <a:ext cx="3681983" cy="369332"/>
          </a:xfrm>
          <a:prstGeom prst="rect">
            <a:avLst/>
          </a:prstGeom>
        </p:spPr>
        <p:txBody>
          <a:bodyPr wrap="square">
            <a:spAutoFit/>
          </a:bodyPr>
          <a:lstStyle/>
          <a:p>
            <a:r>
              <a:rPr lang="en-US" altLang="zh-CN" sz="1800" dirty="0">
                <a:solidFill>
                  <a:schemeClr val="bg1">
                    <a:lumMod val="75000"/>
                  </a:schemeClr>
                </a:solidFill>
                <a:latin typeface="Franklin Gothic Book" panose="020B0503020102020204" pitchFamily="34" charset="0"/>
              </a:rPr>
              <a:t>Near </a:t>
            </a:r>
            <a:r>
              <a:rPr lang="en-US" sz="1800" dirty="0">
                <a:solidFill>
                  <a:schemeClr val="bg1">
                    <a:lumMod val="75000"/>
                  </a:schemeClr>
                </a:solidFill>
                <a:latin typeface="Franklin Gothic Book" panose="020B0503020102020204" pitchFamily="34" charset="0"/>
              </a:rPr>
              <a:t>Proximity sensor High Interrupt</a:t>
            </a:r>
            <a:endParaRPr lang="en-US" sz="1800" dirty="0">
              <a:solidFill>
                <a:schemeClr val="bg1">
                  <a:lumMod val="75000"/>
                </a:schemeClr>
              </a:solidFill>
            </a:endParaRPr>
          </a:p>
        </p:txBody>
      </p:sp>
      <p:sp>
        <p:nvSpPr>
          <p:cNvPr id="40" name="Rectangle 39"/>
          <p:cNvSpPr/>
          <p:nvPr/>
        </p:nvSpPr>
        <p:spPr>
          <a:xfrm>
            <a:off x="2119944" y="4052242"/>
            <a:ext cx="2736905" cy="369332"/>
          </a:xfrm>
          <a:prstGeom prst="rect">
            <a:avLst/>
          </a:prstGeom>
        </p:spPr>
        <p:txBody>
          <a:bodyPr wrap="square">
            <a:spAutoFit/>
          </a:bodyPr>
          <a:lstStyle/>
          <a:p>
            <a:r>
              <a:rPr lang="en-US" sz="1800" dirty="0">
                <a:solidFill>
                  <a:schemeClr val="bg1">
                    <a:lumMod val="75000"/>
                  </a:schemeClr>
                </a:solidFill>
                <a:latin typeface="Franklin Gothic Book" panose="020B0503020102020204" pitchFamily="34" charset="0"/>
              </a:rPr>
              <a:t>Voice wakeup Interrupt</a:t>
            </a:r>
            <a:endParaRPr lang="en-US" sz="1800" dirty="0">
              <a:solidFill>
                <a:schemeClr val="bg1">
                  <a:lumMod val="75000"/>
                </a:schemeClr>
              </a:solidFill>
            </a:endParaRPr>
          </a:p>
        </p:txBody>
      </p:sp>
      <p:sp>
        <p:nvSpPr>
          <p:cNvPr id="11" name="Right Arrow 10"/>
          <p:cNvSpPr/>
          <p:nvPr/>
        </p:nvSpPr>
        <p:spPr>
          <a:xfrm>
            <a:off x="7652872" y="4068882"/>
            <a:ext cx="3340094" cy="263776"/>
          </a:xfrm>
          <a:prstGeom prst="rightArrow">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8095994" y="3699550"/>
            <a:ext cx="2453850" cy="369332"/>
          </a:xfrm>
          <a:prstGeom prst="rect">
            <a:avLst/>
          </a:prstGeom>
        </p:spPr>
        <p:txBody>
          <a:bodyPr wrap="square">
            <a:spAutoFit/>
          </a:bodyPr>
          <a:lstStyle/>
          <a:p>
            <a:r>
              <a:rPr lang="en-US" sz="1800" dirty="0">
                <a:solidFill>
                  <a:srgbClr val="C00000"/>
                </a:solidFill>
                <a:latin typeface="Franklin Gothic Book" panose="020B0503020102020204" pitchFamily="34" charset="0"/>
              </a:rPr>
              <a:t>USB Remote Wakeup</a:t>
            </a:r>
            <a:endParaRPr lang="en-US" sz="1800" dirty="0">
              <a:solidFill>
                <a:srgbClr val="C00000"/>
              </a:solidFill>
            </a:endParaRPr>
          </a:p>
        </p:txBody>
      </p:sp>
      <p:sp>
        <p:nvSpPr>
          <p:cNvPr id="47" name="Rectangle 46"/>
          <p:cNvSpPr>
            <a:spLocks noChangeArrowheads="1"/>
          </p:cNvSpPr>
          <p:nvPr/>
        </p:nvSpPr>
        <p:spPr bwMode="auto">
          <a:xfrm>
            <a:off x="5910632" y="2333357"/>
            <a:ext cx="1758287" cy="678339"/>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defTabSz="1219170"/>
            <a:r>
              <a:rPr lang="en-US" altLang="zh-CN" sz="1800" dirty="0">
                <a:solidFill>
                  <a:srgbClr val="FFFFFF"/>
                </a:solidFill>
                <a:latin typeface="Franklin Gothic Book" panose="020B0503020102020204" pitchFamily="34" charset="0"/>
              </a:rPr>
              <a:t>HMD Android</a:t>
            </a:r>
          </a:p>
          <a:p>
            <a:pPr defTabSz="1219170"/>
            <a:r>
              <a:rPr lang="en-US" altLang="zh-CN" sz="1800" dirty="0">
                <a:solidFill>
                  <a:srgbClr val="FFFFFF"/>
                </a:solidFill>
                <a:latin typeface="Franklin Gothic Book" panose="020B0503020102020204" pitchFamily="34" charset="0"/>
              </a:rPr>
              <a:t>Sleep</a:t>
            </a:r>
            <a:endParaRPr lang="zh-CN" altLang="zh-CN" sz="1800" dirty="0"/>
          </a:p>
          <a:p>
            <a:endParaRPr lang="zh-CN" altLang="en-US" sz="1800" dirty="0"/>
          </a:p>
        </p:txBody>
      </p:sp>
      <p:sp>
        <p:nvSpPr>
          <p:cNvPr id="48" name="Rectangle 47"/>
          <p:cNvSpPr>
            <a:spLocks noChangeArrowheads="1"/>
          </p:cNvSpPr>
          <p:nvPr/>
        </p:nvSpPr>
        <p:spPr bwMode="auto">
          <a:xfrm>
            <a:off x="10992967" y="2333357"/>
            <a:ext cx="1814753" cy="678339"/>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defTabSz="1219170"/>
            <a:r>
              <a:rPr lang="en-US" altLang="zh-CN" sz="1800" dirty="0">
                <a:solidFill>
                  <a:srgbClr val="FFFFFF"/>
                </a:solidFill>
                <a:latin typeface="Franklin Gothic Book" panose="020B0503020102020204" pitchFamily="34" charset="0"/>
              </a:rPr>
              <a:t>EPU Android</a:t>
            </a:r>
          </a:p>
          <a:p>
            <a:pPr defTabSz="1219170"/>
            <a:r>
              <a:rPr lang="en-US" altLang="zh-CN" sz="1800" dirty="0">
                <a:solidFill>
                  <a:srgbClr val="FFFFFF"/>
                </a:solidFill>
                <a:latin typeface="Franklin Gothic Book" panose="020B0503020102020204" pitchFamily="34" charset="0"/>
              </a:rPr>
              <a:t>Sleep</a:t>
            </a:r>
            <a:endParaRPr lang="zh-CN" altLang="zh-CN" sz="1800" dirty="0"/>
          </a:p>
        </p:txBody>
      </p:sp>
      <p:sp>
        <p:nvSpPr>
          <p:cNvPr id="65" name="Right Arrow 64"/>
          <p:cNvSpPr/>
          <p:nvPr/>
        </p:nvSpPr>
        <p:spPr>
          <a:xfrm>
            <a:off x="7652873" y="2540007"/>
            <a:ext cx="3340094" cy="263776"/>
          </a:xfrm>
          <a:prstGeom prst="rightArrow">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8095995" y="2170675"/>
            <a:ext cx="2453850" cy="369332"/>
          </a:xfrm>
          <a:prstGeom prst="rect">
            <a:avLst/>
          </a:prstGeom>
        </p:spPr>
        <p:txBody>
          <a:bodyPr wrap="square">
            <a:spAutoFit/>
          </a:bodyPr>
          <a:lstStyle/>
          <a:p>
            <a:r>
              <a:rPr lang="en-US" sz="1800" dirty="0">
                <a:solidFill>
                  <a:schemeClr val="bg1">
                    <a:lumMod val="75000"/>
                  </a:schemeClr>
                </a:solidFill>
                <a:latin typeface="Franklin Gothic Book" panose="020B0503020102020204" pitchFamily="34" charset="0"/>
              </a:rPr>
              <a:t>USB Suspend</a:t>
            </a:r>
            <a:endParaRPr lang="en-US" sz="1800" dirty="0">
              <a:solidFill>
                <a:schemeClr val="bg1">
                  <a:lumMod val="75000"/>
                </a:schemeClr>
              </a:solidFill>
            </a:endParaRPr>
          </a:p>
        </p:txBody>
      </p:sp>
      <p:cxnSp>
        <p:nvCxnSpPr>
          <p:cNvPr id="104" name="Straight Arrow Connector 103"/>
          <p:cNvCxnSpPr/>
          <p:nvPr/>
        </p:nvCxnSpPr>
        <p:spPr>
          <a:xfrm flipV="1">
            <a:off x="2170176" y="3944392"/>
            <a:ext cx="3732432" cy="41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5" name="Straight Arrow Connector 104"/>
          <p:cNvCxnSpPr/>
          <p:nvPr/>
        </p:nvCxnSpPr>
        <p:spPr>
          <a:xfrm>
            <a:off x="2170176" y="4425181"/>
            <a:ext cx="3740456" cy="73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flipV="1">
            <a:off x="2170176" y="2660515"/>
            <a:ext cx="3740456" cy="161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7" name="Rectangle 106"/>
          <p:cNvSpPr/>
          <p:nvPr/>
        </p:nvSpPr>
        <p:spPr>
          <a:xfrm>
            <a:off x="2109214" y="2299014"/>
            <a:ext cx="3728905" cy="369332"/>
          </a:xfrm>
          <a:prstGeom prst="rect">
            <a:avLst/>
          </a:prstGeom>
        </p:spPr>
        <p:txBody>
          <a:bodyPr wrap="square">
            <a:spAutoFit/>
          </a:bodyPr>
          <a:lstStyle/>
          <a:p>
            <a:r>
              <a:rPr lang="en-US" altLang="zh-CN" sz="1800" dirty="0">
                <a:solidFill>
                  <a:schemeClr val="bg1">
                    <a:lumMod val="75000"/>
                  </a:schemeClr>
                </a:solidFill>
                <a:latin typeface="Franklin Gothic Book" panose="020B0503020102020204" pitchFamily="34" charset="0"/>
              </a:rPr>
              <a:t>Near </a:t>
            </a:r>
            <a:r>
              <a:rPr lang="en-US" sz="1800" dirty="0">
                <a:solidFill>
                  <a:schemeClr val="bg1">
                    <a:lumMod val="75000"/>
                  </a:schemeClr>
                </a:solidFill>
                <a:latin typeface="Franklin Gothic Book" panose="020B0503020102020204" pitchFamily="34" charset="0"/>
              </a:rPr>
              <a:t>Proximity sensor Low Interrupt</a:t>
            </a:r>
            <a:endParaRPr lang="en-US" sz="1800" dirty="0">
              <a:solidFill>
                <a:schemeClr val="bg1">
                  <a:lumMod val="75000"/>
                </a:schemeClr>
              </a:solidFill>
            </a:endParaRPr>
          </a:p>
        </p:txBody>
      </p:sp>
      <p:sp>
        <p:nvSpPr>
          <p:cNvPr id="20" name="Rectangle 19"/>
          <p:cNvSpPr>
            <a:spLocks noChangeArrowheads="1"/>
          </p:cNvSpPr>
          <p:nvPr/>
        </p:nvSpPr>
        <p:spPr bwMode="auto">
          <a:xfrm>
            <a:off x="5914486" y="5828171"/>
            <a:ext cx="1726195" cy="670166"/>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defTabSz="1219170"/>
            <a:r>
              <a:rPr lang="en-US" altLang="zh-CN" sz="1800" dirty="0">
                <a:solidFill>
                  <a:srgbClr val="FFFFFF"/>
                </a:solidFill>
                <a:latin typeface="Franklin Gothic Book" panose="020B0503020102020204" pitchFamily="34" charset="0"/>
              </a:rPr>
              <a:t>HMD Gesture</a:t>
            </a:r>
          </a:p>
          <a:p>
            <a:pPr defTabSz="1219170"/>
            <a:r>
              <a:rPr lang="en-US" altLang="zh-CN" sz="1800" dirty="0">
                <a:solidFill>
                  <a:srgbClr val="FFFFFF"/>
                </a:solidFill>
                <a:latin typeface="Franklin Gothic Book" panose="020B0503020102020204" pitchFamily="34" charset="0"/>
              </a:rPr>
              <a:t>Off</a:t>
            </a:r>
            <a:endParaRPr lang="zh-CN" altLang="zh-CN" sz="1800" dirty="0"/>
          </a:p>
        </p:txBody>
      </p:sp>
      <p:cxnSp>
        <p:nvCxnSpPr>
          <p:cNvPr id="24" name="Straight Arrow Connector 23"/>
          <p:cNvCxnSpPr/>
          <p:nvPr/>
        </p:nvCxnSpPr>
        <p:spPr>
          <a:xfrm>
            <a:off x="2157984" y="6171521"/>
            <a:ext cx="3756502" cy="181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2109216" y="5803383"/>
            <a:ext cx="3821316" cy="369332"/>
          </a:xfrm>
          <a:prstGeom prst="rect">
            <a:avLst/>
          </a:prstGeom>
        </p:spPr>
        <p:txBody>
          <a:bodyPr wrap="square">
            <a:spAutoFit/>
          </a:bodyPr>
          <a:lstStyle/>
          <a:p>
            <a:r>
              <a:rPr lang="en-US" altLang="zh-CN" sz="1800" dirty="0">
                <a:solidFill>
                  <a:schemeClr val="bg1">
                    <a:lumMod val="75000"/>
                  </a:schemeClr>
                </a:solidFill>
                <a:latin typeface="Franklin Gothic Book" panose="020B0503020102020204" pitchFamily="34" charset="0"/>
              </a:rPr>
              <a:t>Far </a:t>
            </a:r>
            <a:r>
              <a:rPr lang="en-US" sz="1800" dirty="0">
                <a:solidFill>
                  <a:schemeClr val="bg1">
                    <a:lumMod val="75000"/>
                  </a:schemeClr>
                </a:solidFill>
                <a:latin typeface="Franklin Gothic Book" panose="020B0503020102020204" pitchFamily="34" charset="0"/>
              </a:rPr>
              <a:t>Proximity sensor Low Interrupt</a:t>
            </a:r>
            <a:endParaRPr lang="en-US" sz="1800" dirty="0">
              <a:solidFill>
                <a:schemeClr val="bg1">
                  <a:lumMod val="75000"/>
                </a:schemeClr>
              </a:solidFill>
            </a:endParaRPr>
          </a:p>
        </p:txBody>
      </p:sp>
      <p:sp>
        <p:nvSpPr>
          <p:cNvPr id="34" name="Rectangle 33"/>
          <p:cNvSpPr>
            <a:spLocks noChangeArrowheads="1"/>
          </p:cNvSpPr>
          <p:nvPr/>
        </p:nvSpPr>
        <p:spPr bwMode="auto">
          <a:xfrm>
            <a:off x="5930532" y="7067790"/>
            <a:ext cx="1726195" cy="670166"/>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defTabSz="1219170"/>
            <a:r>
              <a:rPr lang="en-US" altLang="zh-CN" sz="1800" dirty="0">
                <a:solidFill>
                  <a:srgbClr val="FFFFFF"/>
                </a:solidFill>
                <a:latin typeface="Franklin Gothic Book" panose="020B0503020102020204" pitchFamily="34" charset="0"/>
              </a:rPr>
              <a:t>HMD Gesture</a:t>
            </a:r>
          </a:p>
          <a:p>
            <a:pPr defTabSz="1219170"/>
            <a:r>
              <a:rPr lang="en-US" altLang="zh-CN" sz="1800" dirty="0">
                <a:solidFill>
                  <a:srgbClr val="FFFFFF"/>
                </a:solidFill>
                <a:latin typeface="Franklin Gothic Book" panose="020B0503020102020204" pitchFamily="34" charset="0"/>
              </a:rPr>
              <a:t>On</a:t>
            </a:r>
            <a:endParaRPr lang="zh-CN" altLang="zh-CN" sz="1800" dirty="0"/>
          </a:p>
        </p:txBody>
      </p:sp>
      <p:cxnSp>
        <p:nvCxnSpPr>
          <p:cNvPr id="38" name="Straight Arrow Connector 37"/>
          <p:cNvCxnSpPr/>
          <p:nvPr/>
        </p:nvCxnSpPr>
        <p:spPr>
          <a:xfrm>
            <a:off x="2174030" y="7411140"/>
            <a:ext cx="3756502" cy="181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2125262" y="7043002"/>
            <a:ext cx="3712857" cy="369332"/>
          </a:xfrm>
          <a:prstGeom prst="rect">
            <a:avLst/>
          </a:prstGeom>
        </p:spPr>
        <p:txBody>
          <a:bodyPr wrap="square">
            <a:spAutoFit/>
          </a:bodyPr>
          <a:lstStyle/>
          <a:p>
            <a:r>
              <a:rPr lang="en-US" altLang="zh-CN" sz="1800" dirty="0">
                <a:solidFill>
                  <a:schemeClr val="bg1">
                    <a:lumMod val="75000"/>
                  </a:schemeClr>
                </a:solidFill>
                <a:latin typeface="Franklin Gothic Book" panose="020B0503020102020204" pitchFamily="34" charset="0"/>
              </a:rPr>
              <a:t>Far </a:t>
            </a:r>
            <a:r>
              <a:rPr lang="en-US" sz="1800" dirty="0">
                <a:solidFill>
                  <a:schemeClr val="bg1">
                    <a:lumMod val="75000"/>
                  </a:schemeClr>
                </a:solidFill>
                <a:latin typeface="Franklin Gothic Book" panose="020B0503020102020204" pitchFamily="34" charset="0"/>
              </a:rPr>
              <a:t>Proximity sensor High Interrupt</a:t>
            </a:r>
            <a:endParaRPr lang="en-US" sz="1800" dirty="0">
              <a:solidFill>
                <a:schemeClr val="bg1">
                  <a:lumMod val="75000"/>
                </a:schemeClr>
              </a:solidFill>
            </a:endParaRPr>
          </a:p>
        </p:txBody>
      </p:sp>
    </p:spTree>
    <p:extLst>
      <p:ext uri="{BB962C8B-B14F-4D97-AF65-F5344CB8AC3E}">
        <p14:creationId xmlns:p14="http://schemas.microsoft.com/office/powerpoint/2010/main" val="3676692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316552" y="8475135"/>
            <a:ext cx="866789" cy="488244"/>
          </a:xfrm>
        </p:spPr>
        <p:txBody>
          <a:bodyPr/>
          <a:lstStyle/>
          <a:p>
            <a:fld id="{C48D9196-7146-4672-A4BA-DB29036C6B41}" type="slidenum">
              <a:rPr lang="en-US" smtClean="0"/>
              <a:t>12</a:t>
            </a:fld>
            <a:endParaRPr lang="en-US" dirty="0"/>
          </a:p>
        </p:txBody>
      </p:sp>
      <p:sp>
        <p:nvSpPr>
          <p:cNvPr id="3" name="Title 9"/>
          <p:cNvSpPr>
            <a:spLocks noGrp="1"/>
          </p:cNvSpPr>
          <p:nvPr>
            <p:ph type="title"/>
          </p:nvPr>
        </p:nvSpPr>
        <p:spPr>
          <a:xfrm>
            <a:off x="105509" y="3364524"/>
            <a:ext cx="15784178" cy="2821413"/>
          </a:xfrm>
        </p:spPr>
        <p:txBody>
          <a:bodyPr>
            <a:noAutofit/>
          </a:bodyPr>
          <a:lstStyle/>
          <a:p>
            <a:pPr algn="ctr"/>
            <a:r>
              <a:rPr lang="en-US" altLang="zh-CN" sz="5400" dirty="0" smtClean="0"/>
              <a:t>Thank you!</a:t>
            </a:r>
            <a:br>
              <a:rPr lang="en-US" altLang="zh-CN" sz="5400" dirty="0" smtClean="0"/>
            </a:br>
            <a:r>
              <a:rPr lang="en-US" altLang="zh-CN" sz="5400" dirty="0"/>
              <a:t/>
            </a:r>
            <a:br>
              <a:rPr lang="en-US" altLang="zh-CN" sz="5400" dirty="0"/>
            </a:br>
            <a:r>
              <a:rPr lang="en-US" altLang="zh-CN" sz="5400" dirty="0" smtClean="0"/>
              <a:t>Q &amp; A</a:t>
            </a:r>
            <a:endParaRPr lang="en-US" sz="5400" dirty="0"/>
          </a:p>
        </p:txBody>
      </p:sp>
      <p:sp>
        <p:nvSpPr>
          <p:cNvPr id="5" name="Title 2"/>
          <p:cNvSpPr txBox="1">
            <a:spLocks/>
          </p:cNvSpPr>
          <p:nvPr/>
        </p:nvSpPr>
        <p:spPr>
          <a:xfrm>
            <a:off x="316552" y="366892"/>
            <a:ext cx="15624484" cy="837259"/>
          </a:xfrm>
          <a:prstGeom prst="rect">
            <a:avLst/>
          </a:prstGeom>
        </p:spPr>
        <p:txBody>
          <a:bodyPr vert="horz" lIns="162547" tIns="81273" rIns="162547" bIns="81273" rtlCol="0" anchor="ctr">
            <a:noAutofit/>
          </a:bodyPr>
          <a:lstStyle>
            <a:lvl1pPr algn="l" defTabSz="812731" rtl="0" eaLnBrk="1" latinLnBrk="0" hangingPunct="1">
              <a:spcBef>
                <a:spcPct val="0"/>
              </a:spcBef>
              <a:buNone/>
              <a:defRPr sz="4000" b="1" kern="1200">
                <a:solidFill>
                  <a:srgbClr val="009BDE"/>
                </a:solidFill>
                <a:latin typeface="+mj-lt"/>
                <a:ea typeface="+mj-ea"/>
                <a:cs typeface="+mj-cs"/>
              </a:defRPr>
            </a:lvl1pPr>
          </a:lstStyle>
          <a:p>
            <a:r>
              <a:rPr lang="en-US" dirty="0" smtClean="0"/>
              <a:t>Q &amp; A</a:t>
            </a:r>
            <a:endParaRPr lang="en-US" dirty="0"/>
          </a:p>
        </p:txBody>
      </p:sp>
    </p:spTree>
    <p:extLst>
      <p:ext uri="{BB962C8B-B14F-4D97-AF65-F5344CB8AC3E}">
        <p14:creationId xmlns:p14="http://schemas.microsoft.com/office/powerpoint/2010/main" val="155493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C48D9196-7146-4672-A4BA-DB29036C6B41}" type="slidenum">
              <a:rPr lang="en-US" smtClean="0"/>
              <a:t>1</a:t>
            </a:fld>
            <a:endParaRPr lang="en-US"/>
          </a:p>
        </p:txBody>
      </p:sp>
      <p:sp>
        <p:nvSpPr>
          <p:cNvPr id="3" name="Title 2"/>
          <p:cNvSpPr>
            <a:spLocks noGrp="1"/>
          </p:cNvSpPr>
          <p:nvPr>
            <p:ph type="title"/>
          </p:nvPr>
        </p:nvSpPr>
        <p:spPr/>
        <p:txBody>
          <a:bodyPr/>
          <a:lstStyle/>
          <a:p>
            <a:r>
              <a:rPr lang="en-US" dirty="0"/>
              <a:t>Agenda</a:t>
            </a:r>
          </a:p>
        </p:txBody>
      </p:sp>
      <p:sp>
        <p:nvSpPr>
          <p:cNvPr id="7" name="TextBox 6"/>
          <p:cNvSpPr txBox="1"/>
          <p:nvPr/>
        </p:nvSpPr>
        <p:spPr>
          <a:xfrm>
            <a:off x="3651060" y="2559816"/>
            <a:ext cx="12606528" cy="4555093"/>
          </a:xfrm>
          <a:prstGeom prst="rect">
            <a:avLst/>
          </a:prstGeom>
          <a:noFill/>
        </p:spPr>
        <p:txBody>
          <a:bodyPr wrap="square" rtlCol="0">
            <a:spAutoFit/>
          </a:bodyPr>
          <a:lstStyle/>
          <a:p>
            <a:pPr marL="457200" indent="-457200">
              <a:buFont typeface="Wingdings" panose="05000000000000000000" pitchFamily="2" charset="2"/>
              <a:buChar char="Ø"/>
            </a:pPr>
            <a:r>
              <a:rPr lang="en-US" dirty="0"/>
              <a:t>Hardware </a:t>
            </a:r>
            <a:r>
              <a:rPr lang="en-US" altLang="zh-CN" dirty="0"/>
              <a:t>Architecture Brief</a:t>
            </a:r>
            <a:endParaRPr lang="en-US" dirty="0"/>
          </a:p>
          <a:p>
            <a:pPr marL="457200" indent="-457200">
              <a:buFont typeface="Wingdings" panose="05000000000000000000" pitchFamily="2" charset="2"/>
              <a:buChar char="Ø"/>
            </a:pPr>
            <a:r>
              <a:rPr lang="en-US" dirty="0"/>
              <a:t>Software </a:t>
            </a:r>
            <a:r>
              <a:rPr lang="en-US" altLang="zh-CN" dirty="0"/>
              <a:t>Architecture</a:t>
            </a:r>
            <a:endParaRPr lang="en-US" dirty="0"/>
          </a:p>
          <a:p>
            <a:pPr marL="1182648" lvl="1" indent="-457200">
              <a:buFont typeface="Courier New" panose="02070309020205020404" pitchFamily="49" charset="0"/>
              <a:buChar char="o"/>
            </a:pPr>
            <a:r>
              <a:rPr lang="en-US" dirty="0"/>
              <a:t>Software architecture</a:t>
            </a:r>
          </a:p>
          <a:p>
            <a:pPr marL="1182648" lvl="1" indent="-457200">
              <a:buFont typeface="Courier New" panose="02070309020205020404" pitchFamily="49" charset="0"/>
              <a:buChar char="o"/>
            </a:pPr>
            <a:r>
              <a:rPr lang="en-US" dirty="0"/>
              <a:t>HMD software high level design</a:t>
            </a:r>
          </a:p>
          <a:p>
            <a:pPr marL="1182648" lvl="1" indent="-457200">
              <a:buFont typeface="Courier New" panose="02070309020205020404" pitchFamily="49" charset="0"/>
              <a:buChar char="o"/>
            </a:pPr>
            <a:r>
              <a:rPr lang="en-US" dirty="0"/>
              <a:t>EPU software high level design</a:t>
            </a:r>
          </a:p>
          <a:p>
            <a:pPr marL="1182648" lvl="1" indent="-457200">
              <a:buFont typeface="Courier New" panose="02070309020205020404" pitchFamily="49" charset="0"/>
              <a:buChar char="o"/>
            </a:pPr>
            <a:r>
              <a:rPr lang="en-US" dirty="0"/>
              <a:t>Power on/off</a:t>
            </a:r>
          </a:p>
          <a:p>
            <a:pPr marL="1182648" lvl="1" indent="-457200">
              <a:buFont typeface="Courier New" panose="02070309020205020404" pitchFamily="49" charset="0"/>
              <a:buChar char="o"/>
            </a:pPr>
            <a:r>
              <a:rPr lang="en-US" dirty="0"/>
              <a:t>Power saving</a:t>
            </a:r>
          </a:p>
          <a:p>
            <a:pPr marL="457200" lvl="1" indent="-457200">
              <a:buFont typeface="Wingdings" panose="05000000000000000000" pitchFamily="2" charset="2"/>
              <a:buChar char="Ø"/>
            </a:pPr>
            <a:endParaRPr lang="en-US" dirty="0"/>
          </a:p>
          <a:p>
            <a:pPr marL="457200" lvl="1" indent="-457200">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121084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16" descr="HOLOLENS 的图像结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7"/>
          <p:cNvSpPr/>
          <p:nvPr/>
        </p:nvSpPr>
        <p:spPr>
          <a:xfrm>
            <a:off x="5973871" y="2378060"/>
            <a:ext cx="2009519" cy="779536"/>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Dual</a:t>
            </a:r>
            <a:r>
              <a:rPr lang="en-US" dirty="0"/>
              <a:t> </a:t>
            </a:r>
            <a:r>
              <a:rPr lang="en-US" sz="2000" dirty="0"/>
              <a:t>Display</a:t>
            </a:r>
          </a:p>
        </p:txBody>
      </p:sp>
      <p:sp>
        <p:nvSpPr>
          <p:cNvPr id="21" name="TextBox 20"/>
          <p:cNvSpPr txBox="1"/>
          <p:nvPr/>
        </p:nvSpPr>
        <p:spPr>
          <a:xfrm>
            <a:off x="7113211" y="4856740"/>
            <a:ext cx="1097280" cy="338554"/>
          </a:xfrm>
          <a:prstGeom prst="rect">
            <a:avLst/>
          </a:prstGeom>
          <a:noFill/>
        </p:spPr>
        <p:txBody>
          <a:bodyPr wrap="square" rtlCol="0">
            <a:spAutoFit/>
          </a:bodyPr>
          <a:lstStyle/>
          <a:p>
            <a:r>
              <a:rPr lang="en-US" sz="1600" dirty="0"/>
              <a:t>DP</a:t>
            </a:r>
          </a:p>
        </p:txBody>
      </p:sp>
      <p:sp>
        <p:nvSpPr>
          <p:cNvPr id="23" name="Rectangle 22"/>
          <p:cNvSpPr/>
          <p:nvPr/>
        </p:nvSpPr>
        <p:spPr>
          <a:xfrm>
            <a:off x="5931354" y="7549076"/>
            <a:ext cx="2207840" cy="629949"/>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Sub Battery</a:t>
            </a:r>
          </a:p>
        </p:txBody>
      </p:sp>
      <p:sp>
        <p:nvSpPr>
          <p:cNvPr id="34" name="TextBox 33"/>
          <p:cNvSpPr txBox="1"/>
          <p:nvPr/>
        </p:nvSpPr>
        <p:spPr>
          <a:xfrm>
            <a:off x="3691664" y="1469411"/>
            <a:ext cx="1676578" cy="538609"/>
          </a:xfrm>
          <a:prstGeom prst="rect">
            <a:avLst/>
          </a:prstGeom>
          <a:noFill/>
        </p:spPr>
        <p:txBody>
          <a:bodyPr wrap="square" rtlCol="0">
            <a:spAutoFit/>
          </a:bodyPr>
          <a:lstStyle/>
          <a:p>
            <a:r>
              <a:rPr lang="en-US" dirty="0"/>
              <a:t>HMD</a:t>
            </a:r>
          </a:p>
        </p:txBody>
      </p:sp>
      <p:sp>
        <p:nvSpPr>
          <p:cNvPr id="43" name="TextBox 42"/>
          <p:cNvSpPr txBox="1"/>
          <p:nvPr/>
        </p:nvSpPr>
        <p:spPr>
          <a:xfrm>
            <a:off x="8371325" y="4841029"/>
            <a:ext cx="1836875" cy="338554"/>
          </a:xfrm>
          <a:prstGeom prst="rect">
            <a:avLst/>
          </a:prstGeom>
          <a:noFill/>
        </p:spPr>
        <p:txBody>
          <a:bodyPr wrap="square" rtlCol="0">
            <a:spAutoFit/>
          </a:bodyPr>
          <a:lstStyle/>
          <a:p>
            <a:r>
              <a:rPr lang="en-US" sz="1600" dirty="0"/>
              <a:t>DP over USB-C</a:t>
            </a:r>
          </a:p>
        </p:txBody>
      </p:sp>
      <p:sp>
        <p:nvSpPr>
          <p:cNvPr id="35" name="Title 5"/>
          <p:cNvSpPr txBox="1">
            <a:spLocks/>
          </p:cNvSpPr>
          <p:nvPr/>
        </p:nvSpPr>
        <p:spPr>
          <a:xfrm>
            <a:off x="364651" y="426928"/>
            <a:ext cx="15624484" cy="837259"/>
          </a:xfrm>
          <a:prstGeom prst="rect">
            <a:avLst/>
          </a:prstGeom>
        </p:spPr>
        <p:txBody>
          <a:bodyPr vert="horz" lIns="162547" tIns="81273" rIns="162547" bIns="81273" rtlCol="0" anchor="ctr">
            <a:noAutofit/>
          </a:bodyPr>
          <a:lstStyle>
            <a:lvl1pPr algn="l" defTabSz="812731" rtl="0" eaLnBrk="1" latinLnBrk="0" hangingPunct="1">
              <a:spcBef>
                <a:spcPct val="0"/>
              </a:spcBef>
              <a:buNone/>
              <a:defRPr sz="4000" b="1" kern="1200">
                <a:solidFill>
                  <a:srgbClr val="009BDE"/>
                </a:solidFill>
                <a:latin typeface="+mj-lt"/>
                <a:ea typeface="+mj-ea"/>
                <a:cs typeface="+mj-cs"/>
              </a:defRPr>
            </a:lvl1pPr>
          </a:lstStyle>
          <a:p>
            <a:r>
              <a:rPr lang="en-US" dirty="0"/>
              <a:t>Hardware Architecture</a:t>
            </a:r>
          </a:p>
        </p:txBody>
      </p:sp>
      <p:sp>
        <p:nvSpPr>
          <p:cNvPr id="6" name="Rectangle 5"/>
          <p:cNvSpPr/>
          <p:nvPr/>
        </p:nvSpPr>
        <p:spPr>
          <a:xfrm>
            <a:off x="5892617" y="5684671"/>
            <a:ext cx="889987" cy="338554"/>
          </a:xfrm>
          <a:prstGeom prst="rect">
            <a:avLst/>
          </a:prstGeom>
          <a:noFill/>
        </p:spPr>
        <p:txBody>
          <a:bodyPr wrap="square" rtlCol="0">
            <a:spAutoFit/>
          </a:bodyPr>
          <a:lstStyle/>
          <a:p>
            <a:r>
              <a:rPr lang="en-US" sz="1600" dirty="0"/>
              <a:t>USB3.0</a:t>
            </a:r>
          </a:p>
        </p:txBody>
      </p:sp>
      <p:sp>
        <p:nvSpPr>
          <p:cNvPr id="36" name="Rectangle 35"/>
          <p:cNvSpPr/>
          <p:nvPr/>
        </p:nvSpPr>
        <p:spPr>
          <a:xfrm>
            <a:off x="6072792" y="3780167"/>
            <a:ext cx="1877500" cy="834209"/>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DP</a:t>
            </a:r>
            <a:r>
              <a:rPr lang="en-US" dirty="0"/>
              <a:t> </a:t>
            </a:r>
            <a:r>
              <a:rPr lang="en-US" sz="2000" dirty="0"/>
              <a:t>Bridge</a:t>
            </a:r>
          </a:p>
        </p:txBody>
      </p:sp>
      <p:sp>
        <p:nvSpPr>
          <p:cNvPr id="41" name="Down Arrow 40"/>
          <p:cNvSpPr/>
          <p:nvPr/>
        </p:nvSpPr>
        <p:spPr>
          <a:xfrm rot="10800000">
            <a:off x="6795749" y="3131086"/>
            <a:ext cx="372937" cy="599534"/>
          </a:xfrm>
          <a:prstGeom prst="downArrow">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3810932" y="2297774"/>
            <a:ext cx="1911980" cy="5895999"/>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SD835</a:t>
            </a:r>
          </a:p>
        </p:txBody>
      </p:sp>
      <p:sp>
        <p:nvSpPr>
          <p:cNvPr id="44" name="Rectangle 43"/>
          <p:cNvSpPr/>
          <p:nvPr/>
        </p:nvSpPr>
        <p:spPr>
          <a:xfrm>
            <a:off x="678922" y="5463333"/>
            <a:ext cx="1828800" cy="72350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RGB Camera</a:t>
            </a:r>
          </a:p>
        </p:txBody>
      </p:sp>
      <p:sp>
        <p:nvSpPr>
          <p:cNvPr id="45" name="Rectangle 44"/>
          <p:cNvSpPr/>
          <p:nvPr/>
        </p:nvSpPr>
        <p:spPr>
          <a:xfrm>
            <a:off x="667188" y="4525553"/>
            <a:ext cx="1828800" cy="699847"/>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6Dof RGB Camera</a:t>
            </a:r>
          </a:p>
        </p:txBody>
      </p:sp>
      <p:sp>
        <p:nvSpPr>
          <p:cNvPr id="47" name="Right Arrow 46"/>
          <p:cNvSpPr/>
          <p:nvPr/>
        </p:nvSpPr>
        <p:spPr>
          <a:xfrm>
            <a:off x="2507722" y="5688361"/>
            <a:ext cx="1274318" cy="403258"/>
          </a:xfrm>
          <a:prstGeom prst="rightArrow">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ight Arrow 47"/>
          <p:cNvSpPr/>
          <p:nvPr/>
        </p:nvSpPr>
        <p:spPr>
          <a:xfrm>
            <a:off x="2508634" y="4721494"/>
            <a:ext cx="1274318" cy="377952"/>
          </a:xfrm>
          <a:prstGeom prst="rightArrow">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p:cNvSpPr txBox="1"/>
          <p:nvPr/>
        </p:nvSpPr>
        <p:spPr>
          <a:xfrm>
            <a:off x="2749345" y="5384806"/>
            <a:ext cx="711498" cy="338554"/>
          </a:xfrm>
          <a:prstGeom prst="rect">
            <a:avLst/>
          </a:prstGeom>
          <a:noFill/>
        </p:spPr>
        <p:txBody>
          <a:bodyPr wrap="square" rtlCol="0">
            <a:spAutoFit/>
          </a:bodyPr>
          <a:lstStyle/>
          <a:p>
            <a:r>
              <a:rPr lang="en-US" sz="1600" dirty="0"/>
              <a:t>MIPI</a:t>
            </a:r>
          </a:p>
        </p:txBody>
      </p:sp>
      <p:sp>
        <p:nvSpPr>
          <p:cNvPr id="51" name="TextBox 50"/>
          <p:cNvSpPr txBox="1"/>
          <p:nvPr/>
        </p:nvSpPr>
        <p:spPr>
          <a:xfrm>
            <a:off x="2716091" y="4433049"/>
            <a:ext cx="622862" cy="338554"/>
          </a:xfrm>
          <a:prstGeom prst="rect">
            <a:avLst/>
          </a:prstGeom>
          <a:noFill/>
        </p:spPr>
        <p:txBody>
          <a:bodyPr wrap="square" rtlCol="0">
            <a:spAutoFit/>
          </a:bodyPr>
          <a:lstStyle/>
          <a:p>
            <a:r>
              <a:rPr lang="en-US" sz="1600" dirty="0"/>
              <a:t>MIPI</a:t>
            </a:r>
          </a:p>
        </p:txBody>
      </p:sp>
      <p:cxnSp>
        <p:nvCxnSpPr>
          <p:cNvPr id="53" name="Straight Connector 52"/>
          <p:cNvCxnSpPr/>
          <p:nvPr/>
        </p:nvCxnSpPr>
        <p:spPr>
          <a:xfrm>
            <a:off x="379004" y="2034647"/>
            <a:ext cx="43296" cy="6316192"/>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379004" y="2016264"/>
            <a:ext cx="8011149" cy="48843"/>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379004" y="8352269"/>
            <a:ext cx="8011149" cy="0"/>
          </a:xfrm>
          <a:prstGeom prst="line">
            <a:avLst/>
          </a:prstGeom>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635250" y="2297775"/>
            <a:ext cx="1847988" cy="103378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Sensor Hub (IMU L&amp;P Sensors)</a:t>
            </a:r>
          </a:p>
        </p:txBody>
      </p:sp>
      <p:sp>
        <p:nvSpPr>
          <p:cNvPr id="57" name="Right Arrow 56"/>
          <p:cNvSpPr/>
          <p:nvPr/>
        </p:nvSpPr>
        <p:spPr>
          <a:xfrm>
            <a:off x="2521501" y="2617715"/>
            <a:ext cx="1274318" cy="431034"/>
          </a:xfrm>
          <a:prstGeom prst="rightArrow">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TextBox 57"/>
          <p:cNvSpPr txBox="1"/>
          <p:nvPr/>
        </p:nvSpPr>
        <p:spPr>
          <a:xfrm>
            <a:off x="2643749" y="2378060"/>
            <a:ext cx="1038127" cy="338554"/>
          </a:xfrm>
          <a:prstGeom prst="rect">
            <a:avLst/>
          </a:prstGeom>
          <a:noFill/>
        </p:spPr>
        <p:txBody>
          <a:bodyPr wrap="square" rtlCol="0">
            <a:spAutoFit/>
          </a:bodyPr>
          <a:lstStyle/>
          <a:p>
            <a:r>
              <a:rPr lang="en-US" sz="1600" dirty="0"/>
              <a:t>SPI</a:t>
            </a:r>
          </a:p>
        </p:txBody>
      </p:sp>
      <p:cxnSp>
        <p:nvCxnSpPr>
          <p:cNvPr id="59" name="Straight Connector 58"/>
          <p:cNvCxnSpPr/>
          <p:nvPr/>
        </p:nvCxnSpPr>
        <p:spPr>
          <a:xfrm>
            <a:off x="8390153" y="2032978"/>
            <a:ext cx="0" cy="6319291"/>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677588" y="6450818"/>
            <a:ext cx="1843913" cy="677624"/>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Audio Codec</a:t>
            </a:r>
          </a:p>
          <a:p>
            <a:pPr algn="ctr"/>
            <a:r>
              <a:rPr lang="en-US" sz="2000" dirty="0"/>
              <a:t>Mic &amp; Speaker</a:t>
            </a:r>
          </a:p>
        </p:txBody>
      </p:sp>
      <p:sp>
        <p:nvSpPr>
          <p:cNvPr id="30" name="Left-Right Arrow 29"/>
          <p:cNvSpPr/>
          <p:nvPr/>
        </p:nvSpPr>
        <p:spPr>
          <a:xfrm>
            <a:off x="2553699" y="6604131"/>
            <a:ext cx="1254600" cy="351782"/>
          </a:xfrm>
          <a:prstGeom prst="leftRightArrow">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2572613" y="6226413"/>
            <a:ext cx="1243584" cy="338554"/>
          </a:xfrm>
          <a:prstGeom prst="rect">
            <a:avLst/>
          </a:prstGeom>
          <a:noFill/>
        </p:spPr>
        <p:txBody>
          <a:bodyPr wrap="square" rtlCol="0">
            <a:spAutoFit/>
          </a:bodyPr>
          <a:lstStyle/>
          <a:p>
            <a:r>
              <a:rPr lang="en-US" sz="1600" dirty="0"/>
              <a:t>SLIMBUS</a:t>
            </a:r>
          </a:p>
        </p:txBody>
      </p:sp>
      <p:sp>
        <p:nvSpPr>
          <p:cNvPr id="70" name="Left-Right Arrow 69"/>
          <p:cNvSpPr/>
          <p:nvPr/>
        </p:nvSpPr>
        <p:spPr>
          <a:xfrm>
            <a:off x="5747200" y="5369478"/>
            <a:ext cx="4902697" cy="323297"/>
          </a:xfrm>
          <a:prstGeom prst="leftRightArrow">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9884076" y="2014872"/>
            <a:ext cx="43296" cy="6316192"/>
          </a:xfrm>
          <a:prstGeom prst="line">
            <a:avLst/>
          </a:prstGeom>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9895755" y="1978343"/>
            <a:ext cx="5985354" cy="33431"/>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flipV="1">
            <a:off x="9927372" y="8314349"/>
            <a:ext cx="5953737" cy="16715"/>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15881109" y="1995058"/>
            <a:ext cx="0" cy="6319291"/>
          </a:xfrm>
          <a:prstGeom prst="line">
            <a:avLst/>
          </a:prstGeom>
        </p:spPr>
        <p:style>
          <a:lnRef idx="2">
            <a:schemeClr val="accent1"/>
          </a:lnRef>
          <a:fillRef idx="0">
            <a:schemeClr val="accent1"/>
          </a:fillRef>
          <a:effectRef idx="1">
            <a:schemeClr val="accent1"/>
          </a:effectRef>
          <a:fontRef idx="minor">
            <a:schemeClr val="tx1"/>
          </a:fontRef>
        </p:style>
      </p:cxnSp>
      <p:sp>
        <p:nvSpPr>
          <p:cNvPr id="52" name="Rectangle 51"/>
          <p:cNvSpPr/>
          <p:nvPr/>
        </p:nvSpPr>
        <p:spPr>
          <a:xfrm>
            <a:off x="658400" y="3567751"/>
            <a:ext cx="1828800" cy="699847"/>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Depth Camera</a:t>
            </a:r>
          </a:p>
        </p:txBody>
      </p:sp>
      <p:sp>
        <p:nvSpPr>
          <p:cNvPr id="61" name="Right Arrow 60"/>
          <p:cNvSpPr/>
          <p:nvPr/>
        </p:nvSpPr>
        <p:spPr>
          <a:xfrm>
            <a:off x="2499846" y="3763692"/>
            <a:ext cx="1274318" cy="377952"/>
          </a:xfrm>
          <a:prstGeom prst="rightArrow">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2666017" y="3548607"/>
            <a:ext cx="794825" cy="338554"/>
          </a:xfrm>
          <a:prstGeom prst="rect">
            <a:avLst/>
          </a:prstGeom>
          <a:noFill/>
        </p:spPr>
        <p:txBody>
          <a:bodyPr wrap="square" rtlCol="0">
            <a:spAutoFit/>
          </a:bodyPr>
          <a:lstStyle/>
          <a:p>
            <a:r>
              <a:rPr lang="en-US" sz="1600" dirty="0"/>
              <a:t>MIPI</a:t>
            </a:r>
          </a:p>
        </p:txBody>
      </p:sp>
      <p:sp>
        <p:nvSpPr>
          <p:cNvPr id="64" name="Rectangle 63"/>
          <p:cNvSpPr/>
          <p:nvPr/>
        </p:nvSpPr>
        <p:spPr>
          <a:xfrm>
            <a:off x="655933" y="7458894"/>
            <a:ext cx="1843913" cy="677624"/>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Voice Wakeup</a:t>
            </a:r>
          </a:p>
        </p:txBody>
      </p:sp>
      <p:sp>
        <p:nvSpPr>
          <p:cNvPr id="66" name="TextBox 65"/>
          <p:cNvSpPr txBox="1"/>
          <p:nvPr/>
        </p:nvSpPr>
        <p:spPr>
          <a:xfrm>
            <a:off x="2585696" y="7289617"/>
            <a:ext cx="1018284" cy="338554"/>
          </a:xfrm>
          <a:prstGeom prst="rect">
            <a:avLst/>
          </a:prstGeom>
          <a:noFill/>
        </p:spPr>
        <p:txBody>
          <a:bodyPr wrap="square" rtlCol="0">
            <a:spAutoFit/>
          </a:bodyPr>
          <a:lstStyle/>
          <a:p>
            <a:r>
              <a:rPr lang="en-US" sz="1600" dirty="0"/>
              <a:t>I2S/INT</a:t>
            </a:r>
          </a:p>
        </p:txBody>
      </p:sp>
      <p:sp>
        <p:nvSpPr>
          <p:cNvPr id="5" name="Bent-Up Arrow 4"/>
          <p:cNvSpPr/>
          <p:nvPr/>
        </p:nvSpPr>
        <p:spPr>
          <a:xfrm rot="10800000" flipV="1">
            <a:off x="6839584" y="4622961"/>
            <a:ext cx="3834252" cy="725897"/>
          </a:xfrm>
          <a:prstGeom prst="bentUpArrow">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7837714" y="4841029"/>
            <a:ext cx="2508069" cy="997174"/>
          </a:xfrm>
          <a:prstGeom prst="rect">
            <a:avLst/>
          </a:prstGeom>
          <a:noFill/>
          <a:ln>
            <a:solidFill>
              <a:schemeClr val="accent1">
                <a:shade val="95000"/>
                <a:satMod val="10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ight Arrow 66"/>
          <p:cNvSpPr/>
          <p:nvPr/>
        </p:nvSpPr>
        <p:spPr>
          <a:xfrm>
            <a:off x="2511273" y="7625158"/>
            <a:ext cx="1274318" cy="403258"/>
          </a:xfrm>
          <a:prstGeom prst="rightArrow">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10673836" y="4972397"/>
            <a:ext cx="1077054" cy="779536"/>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Type C</a:t>
            </a:r>
          </a:p>
        </p:txBody>
      </p:sp>
      <p:sp>
        <p:nvSpPr>
          <p:cNvPr id="69" name="Rectangle 68"/>
          <p:cNvSpPr/>
          <p:nvPr/>
        </p:nvSpPr>
        <p:spPr>
          <a:xfrm>
            <a:off x="12888432" y="3118417"/>
            <a:ext cx="2009519" cy="779536"/>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EPU</a:t>
            </a:r>
          </a:p>
        </p:txBody>
      </p:sp>
      <p:sp>
        <p:nvSpPr>
          <p:cNvPr id="71" name="Rectangle 70"/>
          <p:cNvSpPr/>
          <p:nvPr/>
        </p:nvSpPr>
        <p:spPr>
          <a:xfrm>
            <a:off x="12928252" y="4972397"/>
            <a:ext cx="2009519" cy="779536"/>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Phone</a:t>
            </a:r>
          </a:p>
        </p:txBody>
      </p:sp>
      <p:sp>
        <p:nvSpPr>
          <p:cNvPr id="72" name="Rectangle 71"/>
          <p:cNvSpPr/>
          <p:nvPr/>
        </p:nvSpPr>
        <p:spPr>
          <a:xfrm>
            <a:off x="12928251" y="6679358"/>
            <a:ext cx="2009519" cy="779536"/>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450896" rtl="0" eaLnBrk="1" latinLnBrk="0" hangingPunct="1">
              <a:defRPr sz="2900" kern="1200">
                <a:solidFill>
                  <a:schemeClr val="lt1"/>
                </a:solidFill>
                <a:latin typeface="+mn-lt"/>
                <a:ea typeface="+mn-ea"/>
                <a:cs typeface="+mn-cs"/>
              </a:defRPr>
            </a:lvl1pPr>
            <a:lvl2pPr marL="725448" algn="l" defTabSz="1450896" rtl="0" eaLnBrk="1" latinLnBrk="0" hangingPunct="1">
              <a:defRPr sz="2900" kern="1200">
                <a:solidFill>
                  <a:schemeClr val="lt1"/>
                </a:solidFill>
                <a:latin typeface="+mn-lt"/>
                <a:ea typeface="+mn-ea"/>
                <a:cs typeface="+mn-cs"/>
              </a:defRPr>
            </a:lvl2pPr>
            <a:lvl3pPr marL="1450896" algn="l" defTabSz="1450896" rtl="0" eaLnBrk="1" latinLnBrk="0" hangingPunct="1">
              <a:defRPr sz="2900" kern="1200">
                <a:solidFill>
                  <a:schemeClr val="lt1"/>
                </a:solidFill>
                <a:latin typeface="+mn-lt"/>
                <a:ea typeface="+mn-ea"/>
                <a:cs typeface="+mn-cs"/>
              </a:defRPr>
            </a:lvl3pPr>
            <a:lvl4pPr marL="2176343" algn="l" defTabSz="1450896" rtl="0" eaLnBrk="1" latinLnBrk="0" hangingPunct="1">
              <a:defRPr sz="2900" kern="1200">
                <a:solidFill>
                  <a:schemeClr val="lt1"/>
                </a:solidFill>
                <a:latin typeface="+mn-lt"/>
                <a:ea typeface="+mn-ea"/>
                <a:cs typeface="+mn-cs"/>
              </a:defRPr>
            </a:lvl4pPr>
            <a:lvl5pPr marL="2901788" algn="l" defTabSz="1450896" rtl="0" eaLnBrk="1" latinLnBrk="0" hangingPunct="1">
              <a:defRPr sz="2900" kern="1200">
                <a:solidFill>
                  <a:schemeClr val="lt1"/>
                </a:solidFill>
                <a:latin typeface="+mn-lt"/>
                <a:ea typeface="+mn-ea"/>
                <a:cs typeface="+mn-cs"/>
              </a:defRPr>
            </a:lvl5pPr>
            <a:lvl6pPr marL="3627234" algn="l" defTabSz="1450896" rtl="0" eaLnBrk="1" latinLnBrk="0" hangingPunct="1">
              <a:defRPr sz="2900" kern="1200">
                <a:solidFill>
                  <a:schemeClr val="lt1"/>
                </a:solidFill>
                <a:latin typeface="+mn-lt"/>
                <a:ea typeface="+mn-ea"/>
                <a:cs typeface="+mn-cs"/>
              </a:defRPr>
            </a:lvl6pPr>
            <a:lvl7pPr marL="4352684" algn="l" defTabSz="1450896" rtl="0" eaLnBrk="1" latinLnBrk="0" hangingPunct="1">
              <a:defRPr sz="2900" kern="1200">
                <a:solidFill>
                  <a:schemeClr val="lt1"/>
                </a:solidFill>
                <a:latin typeface="+mn-lt"/>
                <a:ea typeface="+mn-ea"/>
                <a:cs typeface="+mn-cs"/>
              </a:defRPr>
            </a:lvl7pPr>
            <a:lvl8pPr marL="5078128" algn="l" defTabSz="1450896" rtl="0" eaLnBrk="1" latinLnBrk="0" hangingPunct="1">
              <a:defRPr sz="2900" kern="1200">
                <a:solidFill>
                  <a:schemeClr val="lt1"/>
                </a:solidFill>
                <a:latin typeface="+mn-lt"/>
                <a:ea typeface="+mn-ea"/>
                <a:cs typeface="+mn-cs"/>
              </a:defRPr>
            </a:lvl8pPr>
            <a:lvl9pPr marL="5803577" algn="l" defTabSz="1450896" rtl="0" eaLnBrk="1" latinLnBrk="0" hangingPunct="1">
              <a:defRPr sz="2900" kern="1200">
                <a:solidFill>
                  <a:schemeClr val="lt1"/>
                </a:solidFill>
                <a:latin typeface="+mn-lt"/>
                <a:ea typeface="+mn-ea"/>
                <a:cs typeface="+mn-cs"/>
              </a:defRPr>
            </a:lvl9pPr>
          </a:lstStyle>
          <a:p>
            <a:pPr algn="ctr"/>
            <a:r>
              <a:rPr lang="en-US" sz="2000" dirty="0"/>
              <a:t>PC</a:t>
            </a:r>
          </a:p>
        </p:txBody>
      </p:sp>
      <p:sp>
        <p:nvSpPr>
          <p:cNvPr id="3" name="Double Brace 2"/>
          <p:cNvSpPr/>
          <p:nvPr/>
        </p:nvSpPr>
        <p:spPr>
          <a:xfrm>
            <a:off x="11814048" y="2617715"/>
            <a:ext cx="4067061" cy="5410701"/>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 name="Rectangle 1"/>
          <p:cNvSpPr/>
          <p:nvPr/>
        </p:nvSpPr>
        <p:spPr>
          <a:xfrm>
            <a:off x="11212363" y="1436636"/>
            <a:ext cx="2749471" cy="538609"/>
          </a:xfrm>
          <a:prstGeom prst="rect">
            <a:avLst/>
          </a:prstGeom>
        </p:spPr>
        <p:txBody>
          <a:bodyPr wrap="none">
            <a:spAutoFit/>
          </a:bodyPr>
          <a:lstStyle/>
          <a:p>
            <a:r>
              <a:rPr lang="en-US" dirty="0"/>
              <a:t>EPU/Phone/PC</a:t>
            </a:r>
          </a:p>
        </p:txBody>
      </p:sp>
    </p:spTree>
    <p:extLst>
      <p:ext uri="{BB962C8B-B14F-4D97-AF65-F5344CB8AC3E}">
        <p14:creationId xmlns:p14="http://schemas.microsoft.com/office/powerpoint/2010/main" val="352997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16" descr="HOLOLENS 的图像结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7"/>
          <p:cNvSpPr/>
          <p:nvPr/>
        </p:nvSpPr>
        <p:spPr>
          <a:xfrm>
            <a:off x="5973871" y="2378060"/>
            <a:ext cx="2009519" cy="779536"/>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Dual</a:t>
            </a:r>
            <a:r>
              <a:rPr lang="en-US" dirty="0"/>
              <a:t> </a:t>
            </a:r>
            <a:r>
              <a:rPr lang="en-US" sz="2000" dirty="0"/>
              <a:t>Display</a:t>
            </a:r>
          </a:p>
        </p:txBody>
      </p:sp>
      <p:sp>
        <p:nvSpPr>
          <p:cNvPr id="21" name="TextBox 20"/>
          <p:cNvSpPr txBox="1"/>
          <p:nvPr/>
        </p:nvSpPr>
        <p:spPr>
          <a:xfrm>
            <a:off x="7113211" y="4856740"/>
            <a:ext cx="1097280" cy="338554"/>
          </a:xfrm>
          <a:prstGeom prst="rect">
            <a:avLst/>
          </a:prstGeom>
          <a:noFill/>
        </p:spPr>
        <p:txBody>
          <a:bodyPr wrap="square" rtlCol="0">
            <a:spAutoFit/>
          </a:bodyPr>
          <a:lstStyle/>
          <a:p>
            <a:r>
              <a:rPr lang="en-US" sz="1600" dirty="0"/>
              <a:t>DP</a:t>
            </a:r>
          </a:p>
        </p:txBody>
      </p:sp>
      <p:sp>
        <p:nvSpPr>
          <p:cNvPr id="23" name="Rectangle 22"/>
          <p:cNvSpPr/>
          <p:nvPr/>
        </p:nvSpPr>
        <p:spPr>
          <a:xfrm>
            <a:off x="5931354" y="7549076"/>
            <a:ext cx="2207840" cy="629949"/>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Sub Battery</a:t>
            </a:r>
          </a:p>
        </p:txBody>
      </p:sp>
      <p:sp>
        <p:nvSpPr>
          <p:cNvPr id="34" name="TextBox 33"/>
          <p:cNvSpPr txBox="1"/>
          <p:nvPr/>
        </p:nvSpPr>
        <p:spPr>
          <a:xfrm>
            <a:off x="3691664" y="1469411"/>
            <a:ext cx="1676578" cy="538609"/>
          </a:xfrm>
          <a:prstGeom prst="rect">
            <a:avLst/>
          </a:prstGeom>
          <a:noFill/>
        </p:spPr>
        <p:txBody>
          <a:bodyPr wrap="square" rtlCol="0">
            <a:spAutoFit/>
          </a:bodyPr>
          <a:lstStyle/>
          <a:p>
            <a:r>
              <a:rPr lang="en-US" dirty="0"/>
              <a:t>HMD</a:t>
            </a:r>
          </a:p>
        </p:txBody>
      </p:sp>
      <p:sp>
        <p:nvSpPr>
          <p:cNvPr id="43" name="TextBox 42"/>
          <p:cNvSpPr txBox="1"/>
          <p:nvPr/>
        </p:nvSpPr>
        <p:spPr>
          <a:xfrm>
            <a:off x="8371325" y="4841029"/>
            <a:ext cx="1836875" cy="338554"/>
          </a:xfrm>
          <a:prstGeom prst="rect">
            <a:avLst/>
          </a:prstGeom>
          <a:noFill/>
        </p:spPr>
        <p:txBody>
          <a:bodyPr wrap="square" rtlCol="0">
            <a:spAutoFit/>
          </a:bodyPr>
          <a:lstStyle/>
          <a:p>
            <a:r>
              <a:rPr lang="en-US" sz="1600" dirty="0"/>
              <a:t>DP over USB-C</a:t>
            </a:r>
          </a:p>
        </p:txBody>
      </p:sp>
      <p:sp>
        <p:nvSpPr>
          <p:cNvPr id="35" name="Title 5"/>
          <p:cNvSpPr txBox="1">
            <a:spLocks/>
          </p:cNvSpPr>
          <p:nvPr/>
        </p:nvSpPr>
        <p:spPr>
          <a:xfrm>
            <a:off x="364651" y="426928"/>
            <a:ext cx="15624484" cy="837259"/>
          </a:xfrm>
          <a:prstGeom prst="rect">
            <a:avLst/>
          </a:prstGeom>
        </p:spPr>
        <p:txBody>
          <a:bodyPr vert="horz" lIns="162547" tIns="81273" rIns="162547" bIns="81273" rtlCol="0" anchor="ctr">
            <a:noAutofit/>
          </a:bodyPr>
          <a:lstStyle>
            <a:lvl1pPr algn="l" defTabSz="812731" rtl="0" eaLnBrk="1" latinLnBrk="0" hangingPunct="1">
              <a:spcBef>
                <a:spcPct val="0"/>
              </a:spcBef>
              <a:buNone/>
              <a:defRPr sz="4000" b="1" kern="1200">
                <a:solidFill>
                  <a:srgbClr val="009BDE"/>
                </a:solidFill>
                <a:latin typeface="+mj-lt"/>
                <a:ea typeface="+mj-ea"/>
                <a:cs typeface="+mj-cs"/>
              </a:defRPr>
            </a:lvl1pPr>
          </a:lstStyle>
          <a:p>
            <a:r>
              <a:rPr lang="en-US" dirty="0"/>
              <a:t>H</a:t>
            </a:r>
            <a:r>
              <a:rPr lang="en-US" altLang="zh-CN" dirty="0"/>
              <a:t>W</a:t>
            </a:r>
            <a:r>
              <a:rPr lang="en-US" dirty="0"/>
              <a:t> Architecture w/ EPU </a:t>
            </a:r>
            <a:r>
              <a:rPr lang="en-US" altLang="zh-CN" dirty="0"/>
              <a:t>D</a:t>
            </a:r>
            <a:r>
              <a:rPr lang="en-US" dirty="0"/>
              <a:t>esign</a:t>
            </a:r>
          </a:p>
        </p:txBody>
      </p:sp>
      <p:sp>
        <p:nvSpPr>
          <p:cNvPr id="6" name="Rectangle 5"/>
          <p:cNvSpPr/>
          <p:nvPr/>
        </p:nvSpPr>
        <p:spPr>
          <a:xfrm>
            <a:off x="5892617" y="5684671"/>
            <a:ext cx="889987" cy="338554"/>
          </a:xfrm>
          <a:prstGeom prst="rect">
            <a:avLst/>
          </a:prstGeom>
          <a:noFill/>
        </p:spPr>
        <p:txBody>
          <a:bodyPr wrap="square" rtlCol="0">
            <a:spAutoFit/>
          </a:bodyPr>
          <a:lstStyle/>
          <a:p>
            <a:r>
              <a:rPr lang="en-US" sz="1600" dirty="0"/>
              <a:t>USB3.0</a:t>
            </a:r>
          </a:p>
        </p:txBody>
      </p:sp>
      <p:sp>
        <p:nvSpPr>
          <p:cNvPr id="36" name="Rectangle 35"/>
          <p:cNvSpPr/>
          <p:nvPr/>
        </p:nvSpPr>
        <p:spPr>
          <a:xfrm>
            <a:off x="6072792" y="3780167"/>
            <a:ext cx="1877500" cy="834209"/>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DP</a:t>
            </a:r>
            <a:r>
              <a:rPr lang="en-US" dirty="0"/>
              <a:t> </a:t>
            </a:r>
            <a:r>
              <a:rPr lang="en-US" sz="2000" dirty="0"/>
              <a:t>Bridge</a:t>
            </a:r>
          </a:p>
        </p:txBody>
      </p:sp>
      <p:sp>
        <p:nvSpPr>
          <p:cNvPr id="41" name="Down Arrow 40"/>
          <p:cNvSpPr/>
          <p:nvPr/>
        </p:nvSpPr>
        <p:spPr>
          <a:xfrm rot="10800000">
            <a:off x="6795749" y="3131086"/>
            <a:ext cx="372937" cy="599534"/>
          </a:xfrm>
          <a:prstGeom prst="downArrow">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3810932" y="2297774"/>
            <a:ext cx="1911980" cy="5895999"/>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SD835</a:t>
            </a:r>
          </a:p>
        </p:txBody>
      </p:sp>
      <p:sp>
        <p:nvSpPr>
          <p:cNvPr id="44" name="Rectangle 43"/>
          <p:cNvSpPr/>
          <p:nvPr/>
        </p:nvSpPr>
        <p:spPr>
          <a:xfrm>
            <a:off x="678922" y="5463333"/>
            <a:ext cx="1828800" cy="72350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RGB Camera</a:t>
            </a:r>
          </a:p>
        </p:txBody>
      </p:sp>
      <p:sp>
        <p:nvSpPr>
          <p:cNvPr id="45" name="Rectangle 44"/>
          <p:cNvSpPr/>
          <p:nvPr/>
        </p:nvSpPr>
        <p:spPr>
          <a:xfrm>
            <a:off x="667188" y="4525553"/>
            <a:ext cx="1828800" cy="699847"/>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6Dof </a:t>
            </a:r>
            <a:r>
              <a:rPr lang="en-US" sz="2000" dirty="0" smtClean="0"/>
              <a:t>Camera</a:t>
            </a:r>
            <a:endParaRPr lang="en-US" sz="2000" dirty="0"/>
          </a:p>
        </p:txBody>
      </p:sp>
      <p:sp>
        <p:nvSpPr>
          <p:cNvPr id="47" name="Right Arrow 46"/>
          <p:cNvSpPr/>
          <p:nvPr/>
        </p:nvSpPr>
        <p:spPr>
          <a:xfrm>
            <a:off x="2507722" y="5688361"/>
            <a:ext cx="1274318" cy="403258"/>
          </a:xfrm>
          <a:prstGeom prst="rightArrow">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ight Arrow 47"/>
          <p:cNvSpPr/>
          <p:nvPr/>
        </p:nvSpPr>
        <p:spPr>
          <a:xfrm>
            <a:off x="2508634" y="4721494"/>
            <a:ext cx="1274318" cy="377952"/>
          </a:xfrm>
          <a:prstGeom prst="rightArrow">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p:cNvSpPr txBox="1"/>
          <p:nvPr/>
        </p:nvSpPr>
        <p:spPr>
          <a:xfrm>
            <a:off x="2749345" y="5384806"/>
            <a:ext cx="711498" cy="338554"/>
          </a:xfrm>
          <a:prstGeom prst="rect">
            <a:avLst/>
          </a:prstGeom>
          <a:noFill/>
        </p:spPr>
        <p:txBody>
          <a:bodyPr wrap="square" rtlCol="0">
            <a:spAutoFit/>
          </a:bodyPr>
          <a:lstStyle/>
          <a:p>
            <a:r>
              <a:rPr lang="en-US" sz="1600" dirty="0"/>
              <a:t>MIPI</a:t>
            </a:r>
          </a:p>
        </p:txBody>
      </p:sp>
      <p:sp>
        <p:nvSpPr>
          <p:cNvPr id="51" name="TextBox 50"/>
          <p:cNvSpPr txBox="1"/>
          <p:nvPr/>
        </p:nvSpPr>
        <p:spPr>
          <a:xfrm>
            <a:off x="2716091" y="4433049"/>
            <a:ext cx="622862" cy="338554"/>
          </a:xfrm>
          <a:prstGeom prst="rect">
            <a:avLst/>
          </a:prstGeom>
          <a:noFill/>
        </p:spPr>
        <p:txBody>
          <a:bodyPr wrap="square" rtlCol="0">
            <a:spAutoFit/>
          </a:bodyPr>
          <a:lstStyle/>
          <a:p>
            <a:r>
              <a:rPr lang="en-US" sz="1600" dirty="0"/>
              <a:t>MIPI</a:t>
            </a:r>
          </a:p>
        </p:txBody>
      </p:sp>
      <p:cxnSp>
        <p:nvCxnSpPr>
          <p:cNvPr id="53" name="Straight Connector 52"/>
          <p:cNvCxnSpPr/>
          <p:nvPr/>
        </p:nvCxnSpPr>
        <p:spPr>
          <a:xfrm>
            <a:off x="379004" y="2034647"/>
            <a:ext cx="43296" cy="6316192"/>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379004" y="2016264"/>
            <a:ext cx="8011149" cy="48843"/>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379004" y="8352269"/>
            <a:ext cx="8011149" cy="0"/>
          </a:xfrm>
          <a:prstGeom prst="line">
            <a:avLst/>
          </a:prstGeom>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635250" y="2297775"/>
            <a:ext cx="1847988" cy="103378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Sensor Hub (IMU L&amp;P Sensors)</a:t>
            </a:r>
          </a:p>
        </p:txBody>
      </p:sp>
      <p:sp>
        <p:nvSpPr>
          <p:cNvPr id="57" name="Right Arrow 56"/>
          <p:cNvSpPr/>
          <p:nvPr/>
        </p:nvSpPr>
        <p:spPr>
          <a:xfrm>
            <a:off x="2521501" y="2617715"/>
            <a:ext cx="1274318" cy="431034"/>
          </a:xfrm>
          <a:prstGeom prst="rightArrow">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TextBox 57"/>
          <p:cNvSpPr txBox="1"/>
          <p:nvPr/>
        </p:nvSpPr>
        <p:spPr>
          <a:xfrm>
            <a:off x="2643749" y="2378060"/>
            <a:ext cx="1038127" cy="338554"/>
          </a:xfrm>
          <a:prstGeom prst="rect">
            <a:avLst/>
          </a:prstGeom>
          <a:noFill/>
        </p:spPr>
        <p:txBody>
          <a:bodyPr wrap="square" rtlCol="0">
            <a:spAutoFit/>
          </a:bodyPr>
          <a:lstStyle/>
          <a:p>
            <a:r>
              <a:rPr lang="en-US" sz="1600" dirty="0"/>
              <a:t>SPI</a:t>
            </a:r>
          </a:p>
        </p:txBody>
      </p:sp>
      <p:cxnSp>
        <p:nvCxnSpPr>
          <p:cNvPr id="59" name="Straight Connector 58"/>
          <p:cNvCxnSpPr/>
          <p:nvPr/>
        </p:nvCxnSpPr>
        <p:spPr>
          <a:xfrm>
            <a:off x="8390153" y="2032978"/>
            <a:ext cx="0" cy="6319291"/>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677588" y="6450818"/>
            <a:ext cx="1843913" cy="677624"/>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Audio Codec</a:t>
            </a:r>
          </a:p>
          <a:p>
            <a:pPr algn="ctr"/>
            <a:r>
              <a:rPr lang="en-US" sz="2000" dirty="0"/>
              <a:t>Mic &amp; Speaker</a:t>
            </a:r>
          </a:p>
        </p:txBody>
      </p:sp>
      <p:sp>
        <p:nvSpPr>
          <p:cNvPr id="30" name="Left-Right Arrow 29"/>
          <p:cNvSpPr/>
          <p:nvPr/>
        </p:nvSpPr>
        <p:spPr>
          <a:xfrm>
            <a:off x="2553699" y="6604131"/>
            <a:ext cx="1254600" cy="351782"/>
          </a:xfrm>
          <a:prstGeom prst="leftRightArrow">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2572613" y="6226413"/>
            <a:ext cx="1243584" cy="338554"/>
          </a:xfrm>
          <a:prstGeom prst="rect">
            <a:avLst/>
          </a:prstGeom>
          <a:noFill/>
        </p:spPr>
        <p:txBody>
          <a:bodyPr wrap="square" rtlCol="0">
            <a:spAutoFit/>
          </a:bodyPr>
          <a:lstStyle/>
          <a:p>
            <a:r>
              <a:rPr lang="en-US" sz="1600" dirty="0"/>
              <a:t>SLIMBUS</a:t>
            </a:r>
          </a:p>
        </p:txBody>
      </p:sp>
      <p:sp>
        <p:nvSpPr>
          <p:cNvPr id="70" name="Left-Right Arrow 69"/>
          <p:cNvSpPr/>
          <p:nvPr/>
        </p:nvSpPr>
        <p:spPr>
          <a:xfrm>
            <a:off x="5747200" y="5369478"/>
            <a:ext cx="4902697" cy="323297"/>
          </a:xfrm>
          <a:prstGeom prst="leftRightArrow">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12998313" y="7490018"/>
            <a:ext cx="2641106" cy="60626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450896" rtl="0" eaLnBrk="1" latinLnBrk="0" hangingPunct="1">
              <a:defRPr sz="2900" kern="1200">
                <a:solidFill>
                  <a:schemeClr val="lt1"/>
                </a:solidFill>
                <a:latin typeface="+mn-lt"/>
                <a:ea typeface="+mn-ea"/>
                <a:cs typeface="+mn-cs"/>
              </a:defRPr>
            </a:lvl1pPr>
            <a:lvl2pPr marL="725448" algn="l" defTabSz="1450896" rtl="0" eaLnBrk="1" latinLnBrk="0" hangingPunct="1">
              <a:defRPr sz="2900" kern="1200">
                <a:solidFill>
                  <a:schemeClr val="lt1"/>
                </a:solidFill>
                <a:latin typeface="+mn-lt"/>
                <a:ea typeface="+mn-ea"/>
                <a:cs typeface="+mn-cs"/>
              </a:defRPr>
            </a:lvl2pPr>
            <a:lvl3pPr marL="1450896" algn="l" defTabSz="1450896" rtl="0" eaLnBrk="1" latinLnBrk="0" hangingPunct="1">
              <a:defRPr sz="2900" kern="1200">
                <a:solidFill>
                  <a:schemeClr val="lt1"/>
                </a:solidFill>
                <a:latin typeface="+mn-lt"/>
                <a:ea typeface="+mn-ea"/>
                <a:cs typeface="+mn-cs"/>
              </a:defRPr>
            </a:lvl3pPr>
            <a:lvl4pPr marL="2176343" algn="l" defTabSz="1450896" rtl="0" eaLnBrk="1" latinLnBrk="0" hangingPunct="1">
              <a:defRPr sz="2900" kern="1200">
                <a:solidFill>
                  <a:schemeClr val="lt1"/>
                </a:solidFill>
                <a:latin typeface="+mn-lt"/>
                <a:ea typeface="+mn-ea"/>
                <a:cs typeface="+mn-cs"/>
              </a:defRPr>
            </a:lvl4pPr>
            <a:lvl5pPr marL="2901788" algn="l" defTabSz="1450896" rtl="0" eaLnBrk="1" latinLnBrk="0" hangingPunct="1">
              <a:defRPr sz="2900" kern="1200">
                <a:solidFill>
                  <a:schemeClr val="lt1"/>
                </a:solidFill>
                <a:latin typeface="+mn-lt"/>
                <a:ea typeface="+mn-ea"/>
                <a:cs typeface="+mn-cs"/>
              </a:defRPr>
            </a:lvl5pPr>
            <a:lvl6pPr marL="3627234" algn="l" defTabSz="1450896" rtl="0" eaLnBrk="1" latinLnBrk="0" hangingPunct="1">
              <a:defRPr sz="2900" kern="1200">
                <a:solidFill>
                  <a:schemeClr val="lt1"/>
                </a:solidFill>
                <a:latin typeface="+mn-lt"/>
                <a:ea typeface="+mn-ea"/>
                <a:cs typeface="+mn-cs"/>
              </a:defRPr>
            </a:lvl6pPr>
            <a:lvl7pPr marL="4352684" algn="l" defTabSz="1450896" rtl="0" eaLnBrk="1" latinLnBrk="0" hangingPunct="1">
              <a:defRPr sz="2900" kern="1200">
                <a:solidFill>
                  <a:schemeClr val="lt1"/>
                </a:solidFill>
                <a:latin typeface="+mn-lt"/>
                <a:ea typeface="+mn-ea"/>
                <a:cs typeface="+mn-cs"/>
              </a:defRPr>
            </a:lvl7pPr>
            <a:lvl8pPr marL="5078128" algn="l" defTabSz="1450896" rtl="0" eaLnBrk="1" latinLnBrk="0" hangingPunct="1">
              <a:defRPr sz="2900" kern="1200">
                <a:solidFill>
                  <a:schemeClr val="lt1"/>
                </a:solidFill>
                <a:latin typeface="+mn-lt"/>
                <a:ea typeface="+mn-ea"/>
                <a:cs typeface="+mn-cs"/>
              </a:defRPr>
            </a:lvl8pPr>
            <a:lvl9pPr marL="5803577" algn="l" defTabSz="1450896" rtl="0" eaLnBrk="1" latinLnBrk="0" hangingPunct="1">
              <a:defRPr sz="2900" kern="1200">
                <a:solidFill>
                  <a:schemeClr val="lt1"/>
                </a:solidFill>
                <a:latin typeface="+mn-lt"/>
                <a:ea typeface="+mn-ea"/>
                <a:cs typeface="+mn-cs"/>
              </a:defRPr>
            </a:lvl9pPr>
          </a:lstStyle>
          <a:p>
            <a:pPr algn="ctr"/>
            <a:r>
              <a:rPr lang="en-US" dirty="0"/>
              <a:t>Main Battery</a:t>
            </a:r>
          </a:p>
        </p:txBody>
      </p:sp>
      <p:sp>
        <p:nvSpPr>
          <p:cNvPr id="75" name="TextBox 33"/>
          <p:cNvSpPr txBox="1"/>
          <p:nvPr/>
        </p:nvSpPr>
        <p:spPr>
          <a:xfrm>
            <a:off x="11601564" y="1446180"/>
            <a:ext cx="1676578" cy="538609"/>
          </a:xfrm>
          <a:prstGeom prst="rect">
            <a:avLst/>
          </a:prstGeom>
          <a:noFill/>
        </p:spPr>
        <p:txBody>
          <a:bodyPr wrap="square" rtlCol="0">
            <a:spAutoFit/>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r>
              <a:rPr lang="en-US" dirty="0"/>
              <a:t>EPU</a:t>
            </a:r>
          </a:p>
        </p:txBody>
      </p:sp>
      <p:sp>
        <p:nvSpPr>
          <p:cNvPr id="80" name="Rectangle 79"/>
          <p:cNvSpPr/>
          <p:nvPr/>
        </p:nvSpPr>
        <p:spPr>
          <a:xfrm>
            <a:off x="10638870" y="2223418"/>
            <a:ext cx="1911980" cy="5895999"/>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450896" rtl="0" eaLnBrk="1" latinLnBrk="0" hangingPunct="1">
              <a:defRPr sz="2900" kern="1200">
                <a:solidFill>
                  <a:schemeClr val="lt1"/>
                </a:solidFill>
                <a:latin typeface="+mn-lt"/>
                <a:ea typeface="+mn-ea"/>
                <a:cs typeface="+mn-cs"/>
              </a:defRPr>
            </a:lvl1pPr>
            <a:lvl2pPr marL="725448" algn="l" defTabSz="1450896" rtl="0" eaLnBrk="1" latinLnBrk="0" hangingPunct="1">
              <a:defRPr sz="2900" kern="1200">
                <a:solidFill>
                  <a:schemeClr val="lt1"/>
                </a:solidFill>
                <a:latin typeface="+mn-lt"/>
                <a:ea typeface="+mn-ea"/>
                <a:cs typeface="+mn-cs"/>
              </a:defRPr>
            </a:lvl2pPr>
            <a:lvl3pPr marL="1450896" algn="l" defTabSz="1450896" rtl="0" eaLnBrk="1" latinLnBrk="0" hangingPunct="1">
              <a:defRPr sz="2900" kern="1200">
                <a:solidFill>
                  <a:schemeClr val="lt1"/>
                </a:solidFill>
                <a:latin typeface="+mn-lt"/>
                <a:ea typeface="+mn-ea"/>
                <a:cs typeface="+mn-cs"/>
              </a:defRPr>
            </a:lvl3pPr>
            <a:lvl4pPr marL="2176343" algn="l" defTabSz="1450896" rtl="0" eaLnBrk="1" latinLnBrk="0" hangingPunct="1">
              <a:defRPr sz="2900" kern="1200">
                <a:solidFill>
                  <a:schemeClr val="lt1"/>
                </a:solidFill>
                <a:latin typeface="+mn-lt"/>
                <a:ea typeface="+mn-ea"/>
                <a:cs typeface="+mn-cs"/>
              </a:defRPr>
            </a:lvl4pPr>
            <a:lvl5pPr marL="2901788" algn="l" defTabSz="1450896" rtl="0" eaLnBrk="1" latinLnBrk="0" hangingPunct="1">
              <a:defRPr sz="2900" kern="1200">
                <a:solidFill>
                  <a:schemeClr val="lt1"/>
                </a:solidFill>
                <a:latin typeface="+mn-lt"/>
                <a:ea typeface="+mn-ea"/>
                <a:cs typeface="+mn-cs"/>
              </a:defRPr>
            </a:lvl5pPr>
            <a:lvl6pPr marL="3627234" algn="l" defTabSz="1450896" rtl="0" eaLnBrk="1" latinLnBrk="0" hangingPunct="1">
              <a:defRPr sz="2900" kern="1200">
                <a:solidFill>
                  <a:schemeClr val="lt1"/>
                </a:solidFill>
                <a:latin typeface="+mn-lt"/>
                <a:ea typeface="+mn-ea"/>
                <a:cs typeface="+mn-cs"/>
              </a:defRPr>
            </a:lvl6pPr>
            <a:lvl7pPr marL="4352684" algn="l" defTabSz="1450896" rtl="0" eaLnBrk="1" latinLnBrk="0" hangingPunct="1">
              <a:defRPr sz="2900" kern="1200">
                <a:solidFill>
                  <a:schemeClr val="lt1"/>
                </a:solidFill>
                <a:latin typeface="+mn-lt"/>
                <a:ea typeface="+mn-ea"/>
                <a:cs typeface="+mn-cs"/>
              </a:defRPr>
            </a:lvl7pPr>
            <a:lvl8pPr marL="5078128" algn="l" defTabSz="1450896" rtl="0" eaLnBrk="1" latinLnBrk="0" hangingPunct="1">
              <a:defRPr sz="2900" kern="1200">
                <a:solidFill>
                  <a:schemeClr val="lt1"/>
                </a:solidFill>
                <a:latin typeface="+mn-lt"/>
                <a:ea typeface="+mn-ea"/>
                <a:cs typeface="+mn-cs"/>
              </a:defRPr>
            </a:lvl8pPr>
            <a:lvl9pPr marL="5803577" algn="l" defTabSz="1450896" rtl="0" eaLnBrk="1" latinLnBrk="0" hangingPunct="1">
              <a:defRPr sz="2900" kern="1200">
                <a:solidFill>
                  <a:schemeClr val="lt1"/>
                </a:solidFill>
                <a:latin typeface="+mn-lt"/>
                <a:ea typeface="+mn-ea"/>
                <a:cs typeface="+mn-cs"/>
              </a:defRPr>
            </a:lvl9pPr>
          </a:lstStyle>
          <a:p>
            <a:pPr algn="ctr"/>
            <a:endParaRPr lang="en-US" sz="2400" dirty="0"/>
          </a:p>
          <a:p>
            <a:pPr algn="ctr"/>
            <a:endParaRPr lang="en-US" sz="2400" dirty="0"/>
          </a:p>
          <a:p>
            <a:pPr algn="ctr"/>
            <a:endParaRPr lang="en-US" sz="2400" dirty="0"/>
          </a:p>
          <a:p>
            <a:pPr algn="ctr"/>
            <a:endParaRPr lang="en-US" sz="2400" dirty="0"/>
          </a:p>
          <a:p>
            <a:pPr algn="ctr"/>
            <a:endParaRPr lang="en-US" sz="2400" dirty="0"/>
          </a:p>
          <a:p>
            <a:pPr algn="ctr"/>
            <a:endParaRPr lang="en-US" sz="2400" dirty="0"/>
          </a:p>
          <a:p>
            <a:pPr algn="ctr"/>
            <a:r>
              <a:rPr lang="en-US" sz="2400" dirty="0"/>
              <a:t>SD835</a:t>
            </a:r>
          </a:p>
        </p:txBody>
      </p:sp>
      <p:cxnSp>
        <p:nvCxnSpPr>
          <p:cNvPr id="87" name="Straight Connector 86"/>
          <p:cNvCxnSpPr/>
          <p:nvPr/>
        </p:nvCxnSpPr>
        <p:spPr>
          <a:xfrm>
            <a:off x="9884076" y="2014872"/>
            <a:ext cx="43296" cy="6316192"/>
          </a:xfrm>
          <a:prstGeom prst="line">
            <a:avLst/>
          </a:prstGeom>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9895755" y="1978343"/>
            <a:ext cx="5985354" cy="33431"/>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flipV="1">
            <a:off x="9927372" y="8314349"/>
            <a:ext cx="5953737" cy="16715"/>
          </a:xfrm>
          <a:prstGeom prst="line">
            <a:avLst/>
          </a:prstGeom>
        </p:spPr>
        <p:style>
          <a:lnRef idx="2">
            <a:schemeClr val="accent1"/>
          </a:lnRef>
          <a:fillRef idx="0">
            <a:schemeClr val="accent1"/>
          </a:fillRef>
          <a:effectRef idx="1">
            <a:schemeClr val="accent1"/>
          </a:effectRef>
          <a:fontRef idx="minor">
            <a:schemeClr val="tx1"/>
          </a:fontRef>
        </p:style>
      </p:cxnSp>
      <p:sp>
        <p:nvSpPr>
          <p:cNvPr id="90" name="Rectangle 89"/>
          <p:cNvSpPr/>
          <p:nvPr/>
        </p:nvSpPr>
        <p:spPr>
          <a:xfrm>
            <a:off x="13792797" y="2235798"/>
            <a:ext cx="1846623" cy="981456"/>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450896" rtl="0" eaLnBrk="1" latinLnBrk="0" hangingPunct="1">
              <a:defRPr sz="2900" kern="1200">
                <a:solidFill>
                  <a:schemeClr val="lt1"/>
                </a:solidFill>
                <a:latin typeface="+mn-lt"/>
                <a:ea typeface="+mn-ea"/>
                <a:cs typeface="+mn-cs"/>
              </a:defRPr>
            </a:lvl1pPr>
            <a:lvl2pPr marL="725448" algn="l" defTabSz="1450896" rtl="0" eaLnBrk="1" latinLnBrk="0" hangingPunct="1">
              <a:defRPr sz="2900" kern="1200">
                <a:solidFill>
                  <a:schemeClr val="lt1"/>
                </a:solidFill>
                <a:latin typeface="+mn-lt"/>
                <a:ea typeface="+mn-ea"/>
                <a:cs typeface="+mn-cs"/>
              </a:defRPr>
            </a:lvl2pPr>
            <a:lvl3pPr marL="1450896" algn="l" defTabSz="1450896" rtl="0" eaLnBrk="1" latinLnBrk="0" hangingPunct="1">
              <a:defRPr sz="2900" kern="1200">
                <a:solidFill>
                  <a:schemeClr val="lt1"/>
                </a:solidFill>
                <a:latin typeface="+mn-lt"/>
                <a:ea typeface="+mn-ea"/>
                <a:cs typeface="+mn-cs"/>
              </a:defRPr>
            </a:lvl3pPr>
            <a:lvl4pPr marL="2176343" algn="l" defTabSz="1450896" rtl="0" eaLnBrk="1" latinLnBrk="0" hangingPunct="1">
              <a:defRPr sz="2900" kern="1200">
                <a:solidFill>
                  <a:schemeClr val="lt1"/>
                </a:solidFill>
                <a:latin typeface="+mn-lt"/>
                <a:ea typeface="+mn-ea"/>
                <a:cs typeface="+mn-cs"/>
              </a:defRPr>
            </a:lvl4pPr>
            <a:lvl5pPr marL="2901788" algn="l" defTabSz="1450896" rtl="0" eaLnBrk="1" latinLnBrk="0" hangingPunct="1">
              <a:defRPr sz="2900" kern="1200">
                <a:solidFill>
                  <a:schemeClr val="lt1"/>
                </a:solidFill>
                <a:latin typeface="+mn-lt"/>
                <a:ea typeface="+mn-ea"/>
                <a:cs typeface="+mn-cs"/>
              </a:defRPr>
            </a:lvl5pPr>
            <a:lvl6pPr marL="3627234" algn="l" defTabSz="1450896" rtl="0" eaLnBrk="1" latinLnBrk="0" hangingPunct="1">
              <a:defRPr sz="2900" kern="1200">
                <a:solidFill>
                  <a:schemeClr val="lt1"/>
                </a:solidFill>
                <a:latin typeface="+mn-lt"/>
                <a:ea typeface="+mn-ea"/>
                <a:cs typeface="+mn-cs"/>
              </a:defRPr>
            </a:lvl6pPr>
            <a:lvl7pPr marL="4352684" algn="l" defTabSz="1450896" rtl="0" eaLnBrk="1" latinLnBrk="0" hangingPunct="1">
              <a:defRPr sz="2900" kern="1200">
                <a:solidFill>
                  <a:schemeClr val="lt1"/>
                </a:solidFill>
                <a:latin typeface="+mn-lt"/>
                <a:ea typeface="+mn-ea"/>
                <a:cs typeface="+mn-cs"/>
              </a:defRPr>
            </a:lvl7pPr>
            <a:lvl8pPr marL="5078128" algn="l" defTabSz="1450896" rtl="0" eaLnBrk="1" latinLnBrk="0" hangingPunct="1">
              <a:defRPr sz="2900" kern="1200">
                <a:solidFill>
                  <a:schemeClr val="lt1"/>
                </a:solidFill>
                <a:latin typeface="+mn-lt"/>
                <a:ea typeface="+mn-ea"/>
                <a:cs typeface="+mn-cs"/>
              </a:defRPr>
            </a:lvl8pPr>
            <a:lvl9pPr marL="5803577" algn="l" defTabSz="1450896" rtl="0" eaLnBrk="1" latinLnBrk="0" hangingPunct="1">
              <a:defRPr sz="2900" kern="1200">
                <a:solidFill>
                  <a:schemeClr val="lt1"/>
                </a:solidFill>
                <a:latin typeface="+mn-lt"/>
                <a:ea typeface="+mn-ea"/>
                <a:cs typeface="+mn-cs"/>
              </a:defRPr>
            </a:lvl9pPr>
          </a:lstStyle>
          <a:p>
            <a:pPr algn="ctr"/>
            <a:r>
              <a:rPr lang="en-US" sz="2000" dirty="0" smtClean="0"/>
              <a:t>BT&amp;WIFI&amp;4G</a:t>
            </a:r>
            <a:endParaRPr lang="en-US" sz="2000" dirty="0"/>
          </a:p>
        </p:txBody>
      </p:sp>
      <p:cxnSp>
        <p:nvCxnSpPr>
          <p:cNvPr id="93" name="Straight Connector 92"/>
          <p:cNvCxnSpPr/>
          <p:nvPr/>
        </p:nvCxnSpPr>
        <p:spPr>
          <a:xfrm>
            <a:off x="15881109" y="1995058"/>
            <a:ext cx="0" cy="6319291"/>
          </a:xfrm>
          <a:prstGeom prst="line">
            <a:avLst/>
          </a:prstGeom>
        </p:spPr>
        <p:style>
          <a:lnRef idx="2">
            <a:schemeClr val="accent1"/>
          </a:lnRef>
          <a:fillRef idx="0">
            <a:schemeClr val="accent1"/>
          </a:fillRef>
          <a:effectRef idx="1">
            <a:schemeClr val="accent1"/>
          </a:effectRef>
          <a:fontRef idx="minor">
            <a:schemeClr val="tx1"/>
          </a:fontRef>
        </p:style>
      </p:cxnSp>
      <p:sp>
        <p:nvSpPr>
          <p:cNvPr id="99" name="Left-Right Arrow 98"/>
          <p:cNvSpPr/>
          <p:nvPr/>
        </p:nvSpPr>
        <p:spPr>
          <a:xfrm>
            <a:off x="12538197" y="2554032"/>
            <a:ext cx="1254600" cy="351782"/>
          </a:xfrm>
          <a:prstGeom prst="leftRightArrow">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ectangle 99"/>
          <p:cNvSpPr/>
          <p:nvPr/>
        </p:nvSpPr>
        <p:spPr>
          <a:xfrm>
            <a:off x="13792797" y="3521928"/>
            <a:ext cx="1846623" cy="981456"/>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450896" rtl="0" eaLnBrk="1" latinLnBrk="0" hangingPunct="1">
              <a:defRPr sz="2900" kern="1200">
                <a:solidFill>
                  <a:schemeClr val="lt1"/>
                </a:solidFill>
                <a:latin typeface="+mn-lt"/>
                <a:ea typeface="+mn-ea"/>
                <a:cs typeface="+mn-cs"/>
              </a:defRPr>
            </a:lvl1pPr>
            <a:lvl2pPr marL="725448" algn="l" defTabSz="1450896" rtl="0" eaLnBrk="1" latinLnBrk="0" hangingPunct="1">
              <a:defRPr sz="2900" kern="1200">
                <a:solidFill>
                  <a:schemeClr val="lt1"/>
                </a:solidFill>
                <a:latin typeface="+mn-lt"/>
                <a:ea typeface="+mn-ea"/>
                <a:cs typeface="+mn-cs"/>
              </a:defRPr>
            </a:lvl2pPr>
            <a:lvl3pPr marL="1450896" algn="l" defTabSz="1450896" rtl="0" eaLnBrk="1" latinLnBrk="0" hangingPunct="1">
              <a:defRPr sz="2900" kern="1200">
                <a:solidFill>
                  <a:schemeClr val="lt1"/>
                </a:solidFill>
                <a:latin typeface="+mn-lt"/>
                <a:ea typeface="+mn-ea"/>
                <a:cs typeface="+mn-cs"/>
              </a:defRPr>
            </a:lvl3pPr>
            <a:lvl4pPr marL="2176343" algn="l" defTabSz="1450896" rtl="0" eaLnBrk="1" latinLnBrk="0" hangingPunct="1">
              <a:defRPr sz="2900" kern="1200">
                <a:solidFill>
                  <a:schemeClr val="lt1"/>
                </a:solidFill>
                <a:latin typeface="+mn-lt"/>
                <a:ea typeface="+mn-ea"/>
                <a:cs typeface="+mn-cs"/>
              </a:defRPr>
            </a:lvl4pPr>
            <a:lvl5pPr marL="2901788" algn="l" defTabSz="1450896" rtl="0" eaLnBrk="1" latinLnBrk="0" hangingPunct="1">
              <a:defRPr sz="2900" kern="1200">
                <a:solidFill>
                  <a:schemeClr val="lt1"/>
                </a:solidFill>
                <a:latin typeface="+mn-lt"/>
                <a:ea typeface="+mn-ea"/>
                <a:cs typeface="+mn-cs"/>
              </a:defRPr>
            </a:lvl5pPr>
            <a:lvl6pPr marL="3627234" algn="l" defTabSz="1450896" rtl="0" eaLnBrk="1" latinLnBrk="0" hangingPunct="1">
              <a:defRPr sz="2900" kern="1200">
                <a:solidFill>
                  <a:schemeClr val="lt1"/>
                </a:solidFill>
                <a:latin typeface="+mn-lt"/>
                <a:ea typeface="+mn-ea"/>
                <a:cs typeface="+mn-cs"/>
              </a:defRPr>
            </a:lvl6pPr>
            <a:lvl7pPr marL="4352684" algn="l" defTabSz="1450896" rtl="0" eaLnBrk="1" latinLnBrk="0" hangingPunct="1">
              <a:defRPr sz="2900" kern="1200">
                <a:solidFill>
                  <a:schemeClr val="lt1"/>
                </a:solidFill>
                <a:latin typeface="+mn-lt"/>
                <a:ea typeface="+mn-ea"/>
                <a:cs typeface="+mn-cs"/>
              </a:defRPr>
            </a:lvl7pPr>
            <a:lvl8pPr marL="5078128" algn="l" defTabSz="1450896" rtl="0" eaLnBrk="1" latinLnBrk="0" hangingPunct="1">
              <a:defRPr sz="2900" kern="1200">
                <a:solidFill>
                  <a:schemeClr val="lt1"/>
                </a:solidFill>
                <a:latin typeface="+mn-lt"/>
                <a:ea typeface="+mn-ea"/>
                <a:cs typeface="+mn-cs"/>
              </a:defRPr>
            </a:lvl8pPr>
            <a:lvl9pPr marL="5803577" algn="l" defTabSz="1450896" rtl="0" eaLnBrk="1" latinLnBrk="0" hangingPunct="1">
              <a:defRPr sz="2900" kern="1200">
                <a:solidFill>
                  <a:schemeClr val="lt1"/>
                </a:solidFill>
                <a:latin typeface="+mn-lt"/>
                <a:ea typeface="+mn-ea"/>
                <a:cs typeface="+mn-cs"/>
              </a:defRPr>
            </a:lvl9pPr>
          </a:lstStyle>
          <a:p>
            <a:pPr algn="ctr"/>
            <a:r>
              <a:rPr lang="en-US" sz="2000" dirty="0"/>
              <a:t>GPS</a:t>
            </a:r>
          </a:p>
        </p:txBody>
      </p:sp>
      <p:sp>
        <p:nvSpPr>
          <p:cNvPr id="102" name="TextBox 101"/>
          <p:cNvSpPr txBox="1"/>
          <p:nvPr/>
        </p:nvSpPr>
        <p:spPr>
          <a:xfrm>
            <a:off x="12746964" y="3537563"/>
            <a:ext cx="843900" cy="338554"/>
          </a:xfrm>
          <a:prstGeom prst="rect">
            <a:avLst/>
          </a:prstGeom>
          <a:noFill/>
        </p:spPr>
        <p:txBody>
          <a:bodyPr wrap="square" rtlCol="0">
            <a:spAutoFit/>
          </a:bodyPr>
          <a:lstStyle/>
          <a:p>
            <a:r>
              <a:rPr lang="en-US" sz="1600" dirty="0" err="1"/>
              <a:t>QLink</a:t>
            </a:r>
            <a:endParaRPr lang="en-US" sz="1600" dirty="0"/>
          </a:p>
        </p:txBody>
      </p:sp>
      <p:sp>
        <p:nvSpPr>
          <p:cNvPr id="103" name="TextBox 102"/>
          <p:cNvSpPr txBox="1"/>
          <p:nvPr/>
        </p:nvSpPr>
        <p:spPr>
          <a:xfrm>
            <a:off x="12676167" y="2254724"/>
            <a:ext cx="1116629" cy="338554"/>
          </a:xfrm>
          <a:prstGeom prst="rect">
            <a:avLst/>
          </a:prstGeom>
          <a:noFill/>
        </p:spPr>
        <p:txBody>
          <a:bodyPr wrap="square" rtlCol="0">
            <a:spAutoFit/>
          </a:bodyPr>
          <a:lstStyle/>
          <a:p>
            <a:r>
              <a:rPr lang="en-US" sz="1600" dirty="0"/>
              <a:t>WIFI I/Q..</a:t>
            </a:r>
          </a:p>
        </p:txBody>
      </p:sp>
      <p:sp>
        <p:nvSpPr>
          <p:cNvPr id="104" name="Right Arrow 103"/>
          <p:cNvSpPr/>
          <p:nvPr/>
        </p:nvSpPr>
        <p:spPr>
          <a:xfrm flipH="1">
            <a:off x="12546944" y="3807817"/>
            <a:ext cx="1245852" cy="355752"/>
          </a:xfrm>
          <a:prstGeom prst="rightArrow">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TextBox 105"/>
          <p:cNvSpPr txBox="1"/>
          <p:nvPr/>
        </p:nvSpPr>
        <p:spPr>
          <a:xfrm>
            <a:off x="12746964" y="4946015"/>
            <a:ext cx="843900" cy="338554"/>
          </a:xfrm>
          <a:prstGeom prst="rect">
            <a:avLst/>
          </a:prstGeom>
          <a:noFill/>
        </p:spPr>
        <p:txBody>
          <a:bodyPr wrap="square" rtlCol="0">
            <a:spAutoFit/>
          </a:bodyPr>
          <a:lstStyle/>
          <a:p>
            <a:r>
              <a:rPr lang="en-US" sz="1600" dirty="0"/>
              <a:t>SPI</a:t>
            </a:r>
          </a:p>
        </p:txBody>
      </p:sp>
      <p:sp>
        <p:nvSpPr>
          <p:cNvPr id="107" name="Right Arrow 106"/>
          <p:cNvSpPr/>
          <p:nvPr/>
        </p:nvSpPr>
        <p:spPr>
          <a:xfrm flipH="1">
            <a:off x="12546944" y="5216269"/>
            <a:ext cx="1245852" cy="355752"/>
          </a:xfrm>
          <a:prstGeom prst="rightArrow">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Rectangle 107"/>
          <p:cNvSpPr/>
          <p:nvPr/>
        </p:nvSpPr>
        <p:spPr>
          <a:xfrm>
            <a:off x="13792796" y="6251975"/>
            <a:ext cx="1846623" cy="981456"/>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450896" rtl="0" eaLnBrk="1" latinLnBrk="0" hangingPunct="1">
              <a:defRPr sz="2900" kern="1200">
                <a:solidFill>
                  <a:schemeClr val="lt1"/>
                </a:solidFill>
                <a:latin typeface="+mn-lt"/>
                <a:ea typeface="+mn-ea"/>
                <a:cs typeface="+mn-cs"/>
              </a:defRPr>
            </a:lvl1pPr>
            <a:lvl2pPr marL="725448" algn="l" defTabSz="1450896" rtl="0" eaLnBrk="1" latinLnBrk="0" hangingPunct="1">
              <a:defRPr sz="2900" kern="1200">
                <a:solidFill>
                  <a:schemeClr val="lt1"/>
                </a:solidFill>
                <a:latin typeface="+mn-lt"/>
                <a:ea typeface="+mn-ea"/>
                <a:cs typeface="+mn-cs"/>
              </a:defRPr>
            </a:lvl2pPr>
            <a:lvl3pPr marL="1450896" algn="l" defTabSz="1450896" rtl="0" eaLnBrk="1" latinLnBrk="0" hangingPunct="1">
              <a:defRPr sz="2900" kern="1200">
                <a:solidFill>
                  <a:schemeClr val="lt1"/>
                </a:solidFill>
                <a:latin typeface="+mn-lt"/>
                <a:ea typeface="+mn-ea"/>
                <a:cs typeface="+mn-cs"/>
              </a:defRPr>
            </a:lvl3pPr>
            <a:lvl4pPr marL="2176343" algn="l" defTabSz="1450896" rtl="0" eaLnBrk="1" latinLnBrk="0" hangingPunct="1">
              <a:defRPr sz="2900" kern="1200">
                <a:solidFill>
                  <a:schemeClr val="lt1"/>
                </a:solidFill>
                <a:latin typeface="+mn-lt"/>
                <a:ea typeface="+mn-ea"/>
                <a:cs typeface="+mn-cs"/>
              </a:defRPr>
            </a:lvl4pPr>
            <a:lvl5pPr marL="2901788" algn="l" defTabSz="1450896" rtl="0" eaLnBrk="1" latinLnBrk="0" hangingPunct="1">
              <a:defRPr sz="2900" kern="1200">
                <a:solidFill>
                  <a:schemeClr val="lt1"/>
                </a:solidFill>
                <a:latin typeface="+mn-lt"/>
                <a:ea typeface="+mn-ea"/>
                <a:cs typeface="+mn-cs"/>
              </a:defRPr>
            </a:lvl5pPr>
            <a:lvl6pPr marL="3627234" algn="l" defTabSz="1450896" rtl="0" eaLnBrk="1" latinLnBrk="0" hangingPunct="1">
              <a:defRPr sz="2900" kern="1200">
                <a:solidFill>
                  <a:schemeClr val="lt1"/>
                </a:solidFill>
                <a:latin typeface="+mn-lt"/>
                <a:ea typeface="+mn-ea"/>
                <a:cs typeface="+mn-cs"/>
              </a:defRPr>
            </a:lvl6pPr>
            <a:lvl7pPr marL="4352684" algn="l" defTabSz="1450896" rtl="0" eaLnBrk="1" latinLnBrk="0" hangingPunct="1">
              <a:defRPr sz="2900" kern="1200">
                <a:solidFill>
                  <a:schemeClr val="lt1"/>
                </a:solidFill>
                <a:latin typeface="+mn-lt"/>
                <a:ea typeface="+mn-ea"/>
                <a:cs typeface="+mn-cs"/>
              </a:defRPr>
            </a:lvl7pPr>
            <a:lvl8pPr marL="5078128" algn="l" defTabSz="1450896" rtl="0" eaLnBrk="1" latinLnBrk="0" hangingPunct="1">
              <a:defRPr sz="2900" kern="1200">
                <a:solidFill>
                  <a:schemeClr val="lt1"/>
                </a:solidFill>
                <a:latin typeface="+mn-lt"/>
                <a:ea typeface="+mn-ea"/>
                <a:cs typeface="+mn-cs"/>
              </a:defRPr>
            </a:lvl8pPr>
            <a:lvl9pPr marL="5803577" algn="l" defTabSz="1450896" rtl="0" eaLnBrk="1" latinLnBrk="0" hangingPunct="1">
              <a:defRPr sz="2900" kern="1200">
                <a:solidFill>
                  <a:schemeClr val="lt1"/>
                </a:solidFill>
                <a:latin typeface="+mn-lt"/>
                <a:ea typeface="+mn-ea"/>
                <a:cs typeface="+mn-cs"/>
              </a:defRPr>
            </a:lvl9pPr>
          </a:lstStyle>
          <a:p>
            <a:pPr algn="ctr"/>
            <a:r>
              <a:rPr lang="en-US" sz="2000" dirty="0"/>
              <a:t>HDMI out</a:t>
            </a:r>
          </a:p>
        </p:txBody>
      </p:sp>
      <p:sp>
        <p:nvSpPr>
          <p:cNvPr id="110" name="Right Arrow 109"/>
          <p:cNvSpPr/>
          <p:nvPr/>
        </p:nvSpPr>
        <p:spPr>
          <a:xfrm>
            <a:off x="12574730" y="6563414"/>
            <a:ext cx="1218067" cy="330201"/>
          </a:xfrm>
          <a:prstGeom prst="rightArrow">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658400" y="3567751"/>
            <a:ext cx="1828800" cy="699847"/>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Depth Camera</a:t>
            </a:r>
          </a:p>
        </p:txBody>
      </p:sp>
      <p:sp>
        <p:nvSpPr>
          <p:cNvPr id="61" name="Right Arrow 60"/>
          <p:cNvSpPr/>
          <p:nvPr/>
        </p:nvSpPr>
        <p:spPr>
          <a:xfrm>
            <a:off x="2499846" y="3763692"/>
            <a:ext cx="1274318" cy="377952"/>
          </a:xfrm>
          <a:prstGeom prst="rightArrow">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2666017" y="3548607"/>
            <a:ext cx="794825" cy="338554"/>
          </a:xfrm>
          <a:prstGeom prst="rect">
            <a:avLst/>
          </a:prstGeom>
          <a:noFill/>
        </p:spPr>
        <p:txBody>
          <a:bodyPr wrap="square" rtlCol="0">
            <a:spAutoFit/>
          </a:bodyPr>
          <a:lstStyle/>
          <a:p>
            <a:r>
              <a:rPr lang="en-US" sz="1600" dirty="0"/>
              <a:t>MIPI</a:t>
            </a:r>
          </a:p>
        </p:txBody>
      </p:sp>
      <p:sp>
        <p:nvSpPr>
          <p:cNvPr id="63" name="Rectangle 62"/>
          <p:cNvSpPr/>
          <p:nvPr/>
        </p:nvSpPr>
        <p:spPr>
          <a:xfrm>
            <a:off x="13791303" y="4880561"/>
            <a:ext cx="1847988" cy="103378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450896" rtl="0" eaLnBrk="1" latinLnBrk="0" hangingPunct="1">
              <a:defRPr sz="2900" kern="1200">
                <a:solidFill>
                  <a:schemeClr val="lt1"/>
                </a:solidFill>
                <a:latin typeface="+mn-lt"/>
                <a:ea typeface="+mn-ea"/>
                <a:cs typeface="+mn-cs"/>
              </a:defRPr>
            </a:lvl1pPr>
            <a:lvl2pPr marL="725448" algn="l" defTabSz="1450896" rtl="0" eaLnBrk="1" latinLnBrk="0" hangingPunct="1">
              <a:defRPr sz="2900" kern="1200">
                <a:solidFill>
                  <a:schemeClr val="lt1"/>
                </a:solidFill>
                <a:latin typeface="+mn-lt"/>
                <a:ea typeface="+mn-ea"/>
                <a:cs typeface="+mn-cs"/>
              </a:defRPr>
            </a:lvl2pPr>
            <a:lvl3pPr marL="1450896" algn="l" defTabSz="1450896" rtl="0" eaLnBrk="1" latinLnBrk="0" hangingPunct="1">
              <a:defRPr sz="2900" kern="1200">
                <a:solidFill>
                  <a:schemeClr val="lt1"/>
                </a:solidFill>
                <a:latin typeface="+mn-lt"/>
                <a:ea typeface="+mn-ea"/>
                <a:cs typeface="+mn-cs"/>
              </a:defRPr>
            </a:lvl3pPr>
            <a:lvl4pPr marL="2176343" algn="l" defTabSz="1450896" rtl="0" eaLnBrk="1" latinLnBrk="0" hangingPunct="1">
              <a:defRPr sz="2900" kern="1200">
                <a:solidFill>
                  <a:schemeClr val="lt1"/>
                </a:solidFill>
                <a:latin typeface="+mn-lt"/>
                <a:ea typeface="+mn-ea"/>
                <a:cs typeface="+mn-cs"/>
              </a:defRPr>
            </a:lvl4pPr>
            <a:lvl5pPr marL="2901788" algn="l" defTabSz="1450896" rtl="0" eaLnBrk="1" latinLnBrk="0" hangingPunct="1">
              <a:defRPr sz="2900" kern="1200">
                <a:solidFill>
                  <a:schemeClr val="lt1"/>
                </a:solidFill>
                <a:latin typeface="+mn-lt"/>
                <a:ea typeface="+mn-ea"/>
                <a:cs typeface="+mn-cs"/>
              </a:defRPr>
            </a:lvl5pPr>
            <a:lvl6pPr marL="3627234" algn="l" defTabSz="1450896" rtl="0" eaLnBrk="1" latinLnBrk="0" hangingPunct="1">
              <a:defRPr sz="2900" kern="1200">
                <a:solidFill>
                  <a:schemeClr val="lt1"/>
                </a:solidFill>
                <a:latin typeface="+mn-lt"/>
                <a:ea typeface="+mn-ea"/>
                <a:cs typeface="+mn-cs"/>
              </a:defRPr>
            </a:lvl6pPr>
            <a:lvl7pPr marL="4352684" algn="l" defTabSz="1450896" rtl="0" eaLnBrk="1" latinLnBrk="0" hangingPunct="1">
              <a:defRPr sz="2900" kern="1200">
                <a:solidFill>
                  <a:schemeClr val="lt1"/>
                </a:solidFill>
                <a:latin typeface="+mn-lt"/>
                <a:ea typeface="+mn-ea"/>
                <a:cs typeface="+mn-cs"/>
              </a:defRPr>
            </a:lvl7pPr>
            <a:lvl8pPr marL="5078128" algn="l" defTabSz="1450896" rtl="0" eaLnBrk="1" latinLnBrk="0" hangingPunct="1">
              <a:defRPr sz="2900" kern="1200">
                <a:solidFill>
                  <a:schemeClr val="lt1"/>
                </a:solidFill>
                <a:latin typeface="+mn-lt"/>
                <a:ea typeface="+mn-ea"/>
                <a:cs typeface="+mn-cs"/>
              </a:defRPr>
            </a:lvl8pPr>
            <a:lvl9pPr marL="5803577" algn="l" defTabSz="1450896" rtl="0" eaLnBrk="1" latinLnBrk="0" hangingPunct="1">
              <a:defRPr sz="2900" kern="1200">
                <a:solidFill>
                  <a:schemeClr val="lt1"/>
                </a:solidFill>
                <a:latin typeface="+mn-lt"/>
                <a:ea typeface="+mn-ea"/>
                <a:cs typeface="+mn-cs"/>
              </a:defRPr>
            </a:lvl9pPr>
          </a:lstStyle>
          <a:p>
            <a:pPr algn="ctr"/>
            <a:r>
              <a:rPr lang="en-US" sz="2000" dirty="0"/>
              <a:t>Sensor Hub (IMU </a:t>
            </a:r>
            <a:r>
              <a:rPr lang="en-US" sz="2000" dirty="0" smtClean="0"/>
              <a:t>Sensors</a:t>
            </a:r>
            <a:r>
              <a:rPr lang="en-US" sz="2000" dirty="0"/>
              <a:t>)</a:t>
            </a:r>
          </a:p>
        </p:txBody>
      </p:sp>
      <p:sp>
        <p:nvSpPr>
          <p:cNvPr id="64" name="Rectangle 63"/>
          <p:cNvSpPr/>
          <p:nvPr/>
        </p:nvSpPr>
        <p:spPr>
          <a:xfrm>
            <a:off x="655933" y="7458894"/>
            <a:ext cx="1843913" cy="677624"/>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Voice Wakeup</a:t>
            </a:r>
          </a:p>
        </p:txBody>
      </p:sp>
      <p:sp>
        <p:nvSpPr>
          <p:cNvPr id="66" name="TextBox 65"/>
          <p:cNvSpPr txBox="1"/>
          <p:nvPr/>
        </p:nvSpPr>
        <p:spPr>
          <a:xfrm>
            <a:off x="2585696" y="7289617"/>
            <a:ext cx="1018284" cy="338554"/>
          </a:xfrm>
          <a:prstGeom prst="rect">
            <a:avLst/>
          </a:prstGeom>
          <a:noFill/>
        </p:spPr>
        <p:txBody>
          <a:bodyPr wrap="square" rtlCol="0">
            <a:spAutoFit/>
          </a:bodyPr>
          <a:lstStyle/>
          <a:p>
            <a:r>
              <a:rPr lang="en-US" sz="1600" dirty="0"/>
              <a:t>I2S/INT</a:t>
            </a:r>
          </a:p>
        </p:txBody>
      </p:sp>
      <p:sp>
        <p:nvSpPr>
          <p:cNvPr id="5" name="Bent-Up Arrow 4"/>
          <p:cNvSpPr/>
          <p:nvPr/>
        </p:nvSpPr>
        <p:spPr>
          <a:xfrm rot="10800000" flipV="1">
            <a:off x="6839584" y="4622961"/>
            <a:ext cx="3775406" cy="725897"/>
          </a:xfrm>
          <a:prstGeom prst="bentUpArrow">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7837714" y="4841029"/>
            <a:ext cx="2508069" cy="997174"/>
          </a:xfrm>
          <a:prstGeom prst="rect">
            <a:avLst/>
          </a:prstGeom>
          <a:noFill/>
          <a:ln>
            <a:solidFill>
              <a:schemeClr val="accent1">
                <a:shade val="95000"/>
                <a:satMod val="10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ight Arrow 66"/>
          <p:cNvSpPr/>
          <p:nvPr/>
        </p:nvSpPr>
        <p:spPr>
          <a:xfrm>
            <a:off x="2511273" y="7625158"/>
            <a:ext cx="1274318" cy="403258"/>
          </a:xfrm>
          <a:prstGeom prst="rightArrow">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10668725" y="4979710"/>
            <a:ext cx="1077054" cy="779536"/>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Type C</a:t>
            </a:r>
          </a:p>
        </p:txBody>
      </p:sp>
    </p:spTree>
    <p:extLst>
      <p:ext uri="{BB962C8B-B14F-4D97-AF65-F5344CB8AC3E}">
        <p14:creationId xmlns:p14="http://schemas.microsoft.com/office/powerpoint/2010/main" val="912647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316552" y="8475135"/>
            <a:ext cx="866789" cy="488244"/>
          </a:xfrm>
        </p:spPr>
        <p:txBody>
          <a:bodyPr/>
          <a:lstStyle/>
          <a:p>
            <a:fld id="{C48D9196-7146-4672-A4BA-DB29036C6B41}" type="slidenum">
              <a:rPr lang="en-US" smtClean="0"/>
              <a:t>4</a:t>
            </a:fld>
            <a:endParaRPr lang="en-US" dirty="0"/>
          </a:p>
        </p:txBody>
      </p:sp>
      <p:sp>
        <p:nvSpPr>
          <p:cNvPr id="3" name="Title 2"/>
          <p:cNvSpPr>
            <a:spLocks noGrp="1"/>
          </p:cNvSpPr>
          <p:nvPr>
            <p:ph type="title"/>
          </p:nvPr>
        </p:nvSpPr>
        <p:spPr/>
        <p:txBody>
          <a:bodyPr/>
          <a:lstStyle/>
          <a:p>
            <a:r>
              <a:rPr lang="en-US" dirty="0"/>
              <a:t>Software Architecture</a:t>
            </a:r>
          </a:p>
        </p:txBody>
      </p:sp>
      <p:sp>
        <p:nvSpPr>
          <p:cNvPr id="80" name="TextBox 79"/>
          <p:cNvSpPr txBox="1"/>
          <p:nvPr/>
        </p:nvSpPr>
        <p:spPr>
          <a:xfrm>
            <a:off x="858487" y="7279570"/>
            <a:ext cx="13516188" cy="1569660"/>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t>HMD </a:t>
            </a:r>
            <a:r>
              <a:rPr lang="en-US" sz="2400" dirty="0"/>
              <a:t>is a peripheral of console (EPU/PC/Phone), w/ very powerful CAM, CV &amp; Audio capability.</a:t>
            </a:r>
          </a:p>
          <a:p>
            <a:pPr marL="342900" indent="-342900">
              <a:buFont typeface="Wingdings" panose="05000000000000000000" pitchFamily="2" charset="2"/>
              <a:buChar char="Ø"/>
            </a:pPr>
            <a:r>
              <a:rPr lang="en-US" sz="2400" dirty="0"/>
              <a:t>Standard USB protocol is used between HMD &amp; console. Console(</a:t>
            </a:r>
            <a:r>
              <a:rPr lang="en-US" altLang="zh-CN" sz="2400" dirty="0"/>
              <a:t>no extra driver needed</a:t>
            </a:r>
            <a:r>
              <a:rPr lang="en-US" sz="2400" dirty="0"/>
              <a:t>) is a USB host device, and HMD is a composite USB device w/ CAM, IMU, </a:t>
            </a:r>
            <a:r>
              <a:rPr lang="en-US" sz="2400" dirty="0" err="1"/>
              <a:t>Spkr</a:t>
            </a:r>
            <a:r>
              <a:rPr lang="en-US" sz="2400" dirty="0"/>
              <a:t>, Mic…..</a:t>
            </a:r>
          </a:p>
          <a:p>
            <a:pPr marL="342900" indent="-342900">
              <a:buFont typeface="Wingdings" panose="05000000000000000000" pitchFamily="2" charset="2"/>
              <a:buChar char="Ø"/>
            </a:pPr>
            <a:r>
              <a:rPr lang="en-US" sz="2400" dirty="0" smtClean="0"/>
              <a:t>Architecture </a:t>
            </a:r>
            <a:r>
              <a:rPr lang="en-US" sz="2400" dirty="0"/>
              <a:t>is similar to Klamath &amp; other tethered helmet (OC CV1, LG 360 </a:t>
            </a:r>
            <a:r>
              <a:rPr lang="en-US" altLang="zh-CN" sz="2400" dirty="0"/>
              <a:t>VR</a:t>
            </a:r>
            <a:r>
              <a:rPr lang="en-US" sz="2400" dirty="0"/>
              <a:t>)</a:t>
            </a:r>
          </a:p>
        </p:txBody>
      </p:sp>
      <p:sp>
        <p:nvSpPr>
          <p:cNvPr id="52" name="Rectangle 51"/>
          <p:cNvSpPr>
            <a:spLocks noChangeArrowheads="1"/>
          </p:cNvSpPr>
          <p:nvPr/>
        </p:nvSpPr>
        <p:spPr bwMode="auto">
          <a:xfrm>
            <a:off x="6353048" y="4207287"/>
            <a:ext cx="7784997" cy="392742"/>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algn="ctr"/>
            <a:r>
              <a:rPr lang="en-US" altLang="zh-CN" sz="1800" dirty="0">
                <a:solidFill>
                  <a:srgbClr val="FFFFFF"/>
                </a:solidFill>
                <a:latin typeface="Franklin Gothic Book" panose="020B0503020102020204" pitchFamily="34" charset="0"/>
              </a:rPr>
              <a:t>USB Host</a:t>
            </a:r>
            <a:endParaRPr lang="zh-CN" altLang="en-US" sz="1800" dirty="0">
              <a:solidFill>
                <a:srgbClr val="FFFFFF"/>
              </a:solidFill>
              <a:latin typeface="Franklin Gothic Book" panose="020B0503020102020204" pitchFamily="34" charset="0"/>
            </a:endParaRPr>
          </a:p>
        </p:txBody>
      </p:sp>
      <p:sp>
        <p:nvSpPr>
          <p:cNvPr id="54" name="Rectangle 53"/>
          <p:cNvSpPr>
            <a:spLocks noChangeArrowheads="1"/>
          </p:cNvSpPr>
          <p:nvPr/>
        </p:nvSpPr>
        <p:spPr bwMode="auto">
          <a:xfrm>
            <a:off x="7995413" y="3743925"/>
            <a:ext cx="1735720" cy="406507"/>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algn="ctr"/>
            <a:r>
              <a:rPr lang="en-US" altLang="zh-CN" sz="1800" dirty="0">
                <a:solidFill>
                  <a:srgbClr val="FFFFFF"/>
                </a:solidFill>
                <a:latin typeface="Franklin Gothic Book" panose="020B0503020102020204" pitchFamily="34" charset="0"/>
              </a:rPr>
              <a:t>USBH Camera</a:t>
            </a:r>
            <a:endParaRPr lang="zh-CN" altLang="en-US" sz="1800" dirty="0">
              <a:solidFill>
                <a:srgbClr val="FFFFFF"/>
              </a:solidFill>
              <a:latin typeface="Franklin Gothic Book" panose="020B0503020102020204" pitchFamily="34" charset="0"/>
            </a:endParaRPr>
          </a:p>
        </p:txBody>
      </p:sp>
      <p:sp>
        <p:nvSpPr>
          <p:cNvPr id="55" name="Rectangle 54"/>
          <p:cNvSpPr>
            <a:spLocks noChangeArrowheads="1"/>
          </p:cNvSpPr>
          <p:nvPr/>
        </p:nvSpPr>
        <p:spPr bwMode="auto">
          <a:xfrm>
            <a:off x="6346870" y="3737696"/>
            <a:ext cx="1549140" cy="412736"/>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algn="ctr"/>
            <a:r>
              <a:rPr lang="en-US" altLang="zh-CN" sz="1800" dirty="0">
                <a:solidFill>
                  <a:srgbClr val="FFFFFF"/>
                </a:solidFill>
                <a:latin typeface="Franklin Gothic Book" panose="020B0503020102020204" pitchFamily="34" charset="0"/>
              </a:rPr>
              <a:t>USBH Audio</a:t>
            </a:r>
            <a:endParaRPr lang="zh-CN" altLang="en-US" sz="1800" dirty="0">
              <a:solidFill>
                <a:srgbClr val="FFFFFF"/>
              </a:solidFill>
              <a:latin typeface="Franklin Gothic Book" panose="020B0503020102020204" pitchFamily="34" charset="0"/>
            </a:endParaRPr>
          </a:p>
        </p:txBody>
      </p:sp>
      <p:sp>
        <p:nvSpPr>
          <p:cNvPr id="56" name="Rectangle 55"/>
          <p:cNvSpPr>
            <a:spLocks noChangeArrowheads="1"/>
          </p:cNvSpPr>
          <p:nvPr/>
        </p:nvSpPr>
        <p:spPr bwMode="auto">
          <a:xfrm>
            <a:off x="9830533" y="3755343"/>
            <a:ext cx="4307513" cy="399140"/>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algn="ctr"/>
            <a:r>
              <a:rPr lang="en-US" altLang="zh-CN" sz="1800" dirty="0">
                <a:solidFill>
                  <a:srgbClr val="FFFFFF"/>
                </a:solidFill>
                <a:latin typeface="Franklin Gothic Book" panose="020B0503020102020204" pitchFamily="34" charset="0"/>
              </a:rPr>
              <a:t>USBH HID</a:t>
            </a:r>
            <a:endParaRPr lang="zh-CN" altLang="en-US" sz="1800" dirty="0">
              <a:solidFill>
                <a:srgbClr val="FFFFFF"/>
              </a:solidFill>
              <a:latin typeface="Franklin Gothic Book" panose="020B0503020102020204" pitchFamily="34" charset="0"/>
            </a:endParaRPr>
          </a:p>
        </p:txBody>
      </p:sp>
      <p:sp>
        <p:nvSpPr>
          <p:cNvPr id="58" name="Rectangle 57"/>
          <p:cNvSpPr>
            <a:spLocks noChangeArrowheads="1"/>
          </p:cNvSpPr>
          <p:nvPr/>
        </p:nvSpPr>
        <p:spPr bwMode="auto">
          <a:xfrm>
            <a:off x="10948115" y="1758407"/>
            <a:ext cx="3318883" cy="338148"/>
          </a:xfrm>
          <a:prstGeom prst="rect">
            <a:avLst/>
          </a:prstGeom>
          <a:solidFill>
            <a:srgbClr val="7030A0"/>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algn="ctr"/>
            <a:r>
              <a:rPr lang="en-US" altLang="zh-CN" sz="1800" dirty="0">
                <a:solidFill>
                  <a:srgbClr val="FFFFFF"/>
                </a:solidFill>
                <a:latin typeface="Franklin Gothic Book" panose="020B0503020102020204" pitchFamily="34" charset="0"/>
              </a:rPr>
              <a:t>Games</a:t>
            </a:r>
            <a:endParaRPr lang="zh-CN" altLang="en-US" sz="1800" dirty="0">
              <a:solidFill>
                <a:srgbClr val="FFFFFF"/>
              </a:solidFill>
              <a:latin typeface="Franklin Gothic Book" panose="020B0503020102020204" pitchFamily="34" charset="0"/>
            </a:endParaRPr>
          </a:p>
        </p:txBody>
      </p:sp>
      <p:sp>
        <p:nvSpPr>
          <p:cNvPr id="59" name="Rectangle 58"/>
          <p:cNvSpPr>
            <a:spLocks noChangeArrowheads="1"/>
          </p:cNvSpPr>
          <p:nvPr/>
        </p:nvSpPr>
        <p:spPr bwMode="auto">
          <a:xfrm>
            <a:off x="3784286" y="4207288"/>
            <a:ext cx="2463180" cy="392742"/>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algn="ctr"/>
            <a:r>
              <a:rPr lang="en-US" altLang="zh-CN" sz="1800" dirty="0" smtClean="0">
                <a:solidFill>
                  <a:srgbClr val="FFFFFF"/>
                </a:solidFill>
                <a:latin typeface="Franklin Gothic Book" panose="020B0503020102020204" pitchFamily="34" charset="0"/>
              </a:rPr>
              <a:t>DP Out</a:t>
            </a:r>
            <a:endParaRPr lang="zh-CN" altLang="en-US" sz="1800" dirty="0">
              <a:solidFill>
                <a:srgbClr val="FFFFFF"/>
              </a:solidFill>
              <a:latin typeface="Franklin Gothic Book" panose="020B0503020102020204" pitchFamily="34" charset="0"/>
            </a:endParaRPr>
          </a:p>
        </p:txBody>
      </p:sp>
      <p:sp>
        <p:nvSpPr>
          <p:cNvPr id="60" name="Flowchart: Process 59"/>
          <p:cNvSpPr/>
          <p:nvPr/>
        </p:nvSpPr>
        <p:spPr>
          <a:xfrm>
            <a:off x="3633766" y="3645069"/>
            <a:ext cx="10633233" cy="1017904"/>
          </a:xfrm>
          <a:prstGeom prst="flowChartProcess">
            <a:avLst/>
          </a:prstGeom>
          <a:noFill/>
          <a:ln>
            <a:solidFill>
              <a:schemeClr val="accent1">
                <a:shade val="95000"/>
                <a:satMod val="105000"/>
              </a:schemeClr>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450896" rtl="0" eaLnBrk="1" latinLnBrk="0" hangingPunct="1">
              <a:defRPr sz="2900" kern="1200">
                <a:solidFill>
                  <a:schemeClr val="lt1"/>
                </a:solidFill>
                <a:latin typeface="+mn-lt"/>
                <a:ea typeface="+mn-ea"/>
                <a:cs typeface="+mn-cs"/>
              </a:defRPr>
            </a:lvl1pPr>
            <a:lvl2pPr marL="725448" algn="l" defTabSz="1450896" rtl="0" eaLnBrk="1" latinLnBrk="0" hangingPunct="1">
              <a:defRPr sz="2900" kern="1200">
                <a:solidFill>
                  <a:schemeClr val="lt1"/>
                </a:solidFill>
                <a:latin typeface="+mn-lt"/>
                <a:ea typeface="+mn-ea"/>
                <a:cs typeface="+mn-cs"/>
              </a:defRPr>
            </a:lvl2pPr>
            <a:lvl3pPr marL="1450896" algn="l" defTabSz="1450896" rtl="0" eaLnBrk="1" latinLnBrk="0" hangingPunct="1">
              <a:defRPr sz="2900" kern="1200">
                <a:solidFill>
                  <a:schemeClr val="lt1"/>
                </a:solidFill>
                <a:latin typeface="+mn-lt"/>
                <a:ea typeface="+mn-ea"/>
                <a:cs typeface="+mn-cs"/>
              </a:defRPr>
            </a:lvl3pPr>
            <a:lvl4pPr marL="2176343" algn="l" defTabSz="1450896" rtl="0" eaLnBrk="1" latinLnBrk="0" hangingPunct="1">
              <a:defRPr sz="2900" kern="1200">
                <a:solidFill>
                  <a:schemeClr val="lt1"/>
                </a:solidFill>
                <a:latin typeface="+mn-lt"/>
                <a:ea typeface="+mn-ea"/>
                <a:cs typeface="+mn-cs"/>
              </a:defRPr>
            </a:lvl4pPr>
            <a:lvl5pPr marL="2901788" algn="l" defTabSz="1450896" rtl="0" eaLnBrk="1" latinLnBrk="0" hangingPunct="1">
              <a:defRPr sz="2900" kern="1200">
                <a:solidFill>
                  <a:schemeClr val="lt1"/>
                </a:solidFill>
                <a:latin typeface="+mn-lt"/>
                <a:ea typeface="+mn-ea"/>
                <a:cs typeface="+mn-cs"/>
              </a:defRPr>
            </a:lvl5pPr>
            <a:lvl6pPr marL="3627234" algn="l" defTabSz="1450896" rtl="0" eaLnBrk="1" latinLnBrk="0" hangingPunct="1">
              <a:defRPr sz="2900" kern="1200">
                <a:solidFill>
                  <a:schemeClr val="lt1"/>
                </a:solidFill>
                <a:latin typeface="+mn-lt"/>
                <a:ea typeface="+mn-ea"/>
                <a:cs typeface="+mn-cs"/>
              </a:defRPr>
            </a:lvl6pPr>
            <a:lvl7pPr marL="4352684" algn="l" defTabSz="1450896" rtl="0" eaLnBrk="1" latinLnBrk="0" hangingPunct="1">
              <a:defRPr sz="2900" kern="1200">
                <a:solidFill>
                  <a:schemeClr val="lt1"/>
                </a:solidFill>
                <a:latin typeface="+mn-lt"/>
                <a:ea typeface="+mn-ea"/>
                <a:cs typeface="+mn-cs"/>
              </a:defRPr>
            </a:lvl7pPr>
            <a:lvl8pPr marL="5078128" algn="l" defTabSz="1450896" rtl="0" eaLnBrk="1" latinLnBrk="0" hangingPunct="1">
              <a:defRPr sz="2900" kern="1200">
                <a:solidFill>
                  <a:schemeClr val="lt1"/>
                </a:solidFill>
                <a:latin typeface="+mn-lt"/>
                <a:ea typeface="+mn-ea"/>
                <a:cs typeface="+mn-cs"/>
              </a:defRPr>
            </a:lvl8pPr>
            <a:lvl9pPr marL="5803577" algn="l" defTabSz="1450896" rtl="0" eaLnBrk="1" latinLnBrk="0" hangingPunct="1">
              <a:defRPr sz="2900" kern="1200">
                <a:solidFill>
                  <a:schemeClr val="lt1"/>
                </a:solidFill>
                <a:latin typeface="+mn-lt"/>
                <a:ea typeface="+mn-ea"/>
                <a:cs typeface="+mn-cs"/>
              </a:defRPr>
            </a:lvl9pPr>
          </a:lstStyle>
          <a:p>
            <a:pPr algn="ctr"/>
            <a:endParaRPr lang="en-US"/>
          </a:p>
        </p:txBody>
      </p:sp>
      <p:sp>
        <p:nvSpPr>
          <p:cNvPr id="61" name="TextBox 18"/>
          <p:cNvSpPr txBox="1"/>
          <p:nvPr/>
        </p:nvSpPr>
        <p:spPr>
          <a:xfrm>
            <a:off x="2148539" y="1895029"/>
            <a:ext cx="996628" cy="538609"/>
          </a:xfrm>
          <a:prstGeom prst="rect">
            <a:avLst/>
          </a:prstGeom>
          <a:noFill/>
        </p:spPr>
        <p:txBody>
          <a:bodyPr wrap="square" rtlCol="0">
            <a:spAutoFit/>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r>
              <a:rPr lang="en-US" dirty="0"/>
              <a:t>APP</a:t>
            </a:r>
          </a:p>
        </p:txBody>
      </p:sp>
      <p:sp>
        <p:nvSpPr>
          <p:cNvPr id="68" name="Rectangle 67"/>
          <p:cNvSpPr>
            <a:spLocks noChangeArrowheads="1"/>
          </p:cNvSpPr>
          <p:nvPr/>
        </p:nvSpPr>
        <p:spPr bwMode="auto">
          <a:xfrm>
            <a:off x="3629748" y="1755905"/>
            <a:ext cx="1202200" cy="744696"/>
          </a:xfrm>
          <a:prstGeom prst="rect">
            <a:avLst/>
          </a:prstGeom>
          <a:solidFill>
            <a:srgbClr val="7030A0"/>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algn="ctr"/>
            <a:endParaRPr lang="en-US" altLang="zh-CN" sz="1800" dirty="0" smtClean="0">
              <a:solidFill>
                <a:srgbClr val="FFFFFF"/>
              </a:solidFill>
              <a:latin typeface="Franklin Gothic Book" panose="020B0503020102020204" pitchFamily="34" charset="0"/>
            </a:endParaRPr>
          </a:p>
          <a:p>
            <a:pPr algn="ctr"/>
            <a:r>
              <a:rPr lang="en-US" altLang="zh-CN" sz="1800" dirty="0" smtClean="0">
                <a:solidFill>
                  <a:srgbClr val="FFFFFF"/>
                </a:solidFill>
                <a:latin typeface="Franklin Gothic Book" panose="020B0503020102020204" pitchFamily="34" charset="0"/>
              </a:rPr>
              <a:t>Launcher</a:t>
            </a:r>
            <a:endParaRPr lang="en-US" altLang="zh-CN" sz="1800" dirty="0">
              <a:solidFill>
                <a:srgbClr val="FFFFFF"/>
              </a:solidFill>
              <a:latin typeface="Franklin Gothic Book" panose="020B0503020102020204" pitchFamily="34" charset="0"/>
            </a:endParaRPr>
          </a:p>
        </p:txBody>
      </p:sp>
      <p:sp>
        <p:nvSpPr>
          <p:cNvPr id="73" name="Rectangle 72"/>
          <p:cNvSpPr>
            <a:spLocks noChangeArrowheads="1"/>
          </p:cNvSpPr>
          <p:nvPr/>
        </p:nvSpPr>
        <p:spPr bwMode="auto">
          <a:xfrm>
            <a:off x="10948115" y="2164334"/>
            <a:ext cx="3318883" cy="338148"/>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algn="ctr"/>
            <a:r>
              <a:rPr lang="en-US" altLang="zh-CN" sz="1800" dirty="0" smtClean="0">
                <a:solidFill>
                  <a:srgbClr val="FFFFFF"/>
                </a:solidFill>
                <a:latin typeface="Franklin Gothic Book" panose="020B0503020102020204" pitchFamily="34" charset="0"/>
              </a:rPr>
              <a:t>AR SDK 3D Engine Plugin Client</a:t>
            </a:r>
            <a:endParaRPr lang="en-US" altLang="zh-CN" sz="1800" dirty="0">
              <a:solidFill>
                <a:srgbClr val="FFFFFF"/>
              </a:solidFill>
              <a:latin typeface="Franklin Gothic Book" panose="020B0503020102020204" pitchFamily="34" charset="0"/>
            </a:endParaRPr>
          </a:p>
        </p:txBody>
      </p:sp>
      <p:sp>
        <p:nvSpPr>
          <p:cNvPr id="74" name="Rectangle 73"/>
          <p:cNvSpPr>
            <a:spLocks noChangeArrowheads="1"/>
          </p:cNvSpPr>
          <p:nvPr/>
        </p:nvSpPr>
        <p:spPr bwMode="auto">
          <a:xfrm>
            <a:off x="4882943" y="1756438"/>
            <a:ext cx="1044289" cy="735493"/>
          </a:xfrm>
          <a:prstGeom prst="rect">
            <a:avLst/>
          </a:prstGeom>
          <a:solidFill>
            <a:srgbClr val="7030A0"/>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algn="ctr"/>
            <a:endParaRPr lang="en-US" altLang="zh-CN" sz="1800" dirty="0">
              <a:solidFill>
                <a:srgbClr val="FFFFFF"/>
              </a:solidFill>
              <a:latin typeface="Franklin Gothic Book" panose="020B0503020102020204" pitchFamily="34" charset="0"/>
            </a:endParaRPr>
          </a:p>
          <a:p>
            <a:pPr algn="ctr"/>
            <a:r>
              <a:rPr lang="en-US" altLang="zh-CN" sz="1800" dirty="0">
                <a:solidFill>
                  <a:srgbClr val="FFFFFF"/>
                </a:solidFill>
                <a:latin typeface="Franklin Gothic Book" panose="020B0503020102020204" pitchFamily="34" charset="0"/>
              </a:rPr>
              <a:t>Settings</a:t>
            </a:r>
            <a:endParaRPr lang="zh-CN" altLang="zh-CN" sz="1800" dirty="0">
              <a:solidFill>
                <a:srgbClr val="FFFFFF"/>
              </a:solidFill>
              <a:latin typeface="Franklin Gothic Book" panose="020B0503020102020204" pitchFamily="34" charset="0"/>
            </a:endParaRPr>
          </a:p>
        </p:txBody>
      </p:sp>
      <p:sp>
        <p:nvSpPr>
          <p:cNvPr id="77" name="Rectangle 76"/>
          <p:cNvSpPr>
            <a:spLocks noChangeArrowheads="1"/>
          </p:cNvSpPr>
          <p:nvPr/>
        </p:nvSpPr>
        <p:spPr bwMode="auto">
          <a:xfrm>
            <a:off x="5994797" y="1756439"/>
            <a:ext cx="1077150" cy="735493"/>
          </a:xfrm>
          <a:prstGeom prst="rect">
            <a:avLst/>
          </a:prstGeom>
          <a:solidFill>
            <a:srgbClr val="7030A0"/>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algn="ctr"/>
            <a:endParaRPr lang="en-US" altLang="zh-CN" sz="1800" dirty="0">
              <a:solidFill>
                <a:srgbClr val="FFFFFF"/>
              </a:solidFill>
              <a:latin typeface="Franklin Gothic Book" panose="020B0503020102020204" pitchFamily="34" charset="0"/>
            </a:endParaRPr>
          </a:p>
          <a:p>
            <a:pPr algn="ctr"/>
            <a:r>
              <a:rPr lang="en-US" altLang="zh-CN" sz="1800" dirty="0" smtClean="0">
                <a:solidFill>
                  <a:srgbClr val="FFFFFF"/>
                </a:solidFill>
                <a:latin typeface="Franklin Gothic Book" panose="020B0503020102020204" pitchFamily="34" charset="0"/>
              </a:rPr>
              <a:t>Air Suite</a:t>
            </a:r>
            <a:endParaRPr lang="zh-CN" altLang="zh-CN" sz="1800" dirty="0">
              <a:solidFill>
                <a:srgbClr val="FFFFFF"/>
              </a:solidFill>
              <a:latin typeface="Franklin Gothic Book" panose="020B0503020102020204" pitchFamily="34" charset="0"/>
            </a:endParaRPr>
          </a:p>
        </p:txBody>
      </p:sp>
      <p:sp>
        <p:nvSpPr>
          <p:cNvPr id="78" name="Rectangle 77"/>
          <p:cNvSpPr>
            <a:spLocks noChangeArrowheads="1"/>
          </p:cNvSpPr>
          <p:nvPr/>
        </p:nvSpPr>
        <p:spPr bwMode="auto">
          <a:xfrm>
            <a:off x="3780799" y="3735464"/>
            <a:ext cx="2466667" cy="414968"/>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algn="ctr"/>
            <a:r>
              <a:rPr lang="en-US" altLang="zh-CN" sz="1800" dirty="0">
                <a:solidFill>
                  <a:srgbClr val="FFFFFF"/>
                </a:solidFill>
                <a:latin typeface="Franklin Gothic Book" panose="020B0503020102020204" pitchFamily="34" charset="0"/>
              </a:rPr>
              <a:t>OpenGL/D3D/</a:t>
            </a:r>
            <a:r>
              <a:rPr lang="en-US" altLang="zh-CN" sz="1800" dirty="0" err="1">
                <a:solidFill>
                  <a:srgbClr val="FFFFFF"/>
                </a:solidFill>
                <a:latin typeface="Franklin Gothic Book" panose="020B0503020102020204" pitchFamily="34" charset="0"/>
              </a:rPr>
              <a:t>Vulkan</a:t>
            </a:r>
            <a:endParaRPr lang="zh-CN" altLang="zh-CN" sz="1800" dirty="0">
              <a:solidFill>
                <a:srgbClr val="FFFFFF"/>
              </a:solidFill>
              <a:latin typeface="Franklin Gothic Book" panose="020B0503020102020204" pitchFamily="34" charset="0"/>
            </a:endParaRPr>
          </a:p>
          <a:p>
            <a:pPr algn="ctr"/>
            <a:endParaRPr lang="zh-CN" altLang="en-US" sz="1800" dirty="0">
              <a:solidFill>
                <a:srgbClr val="FFFFFF"/>
              </a:solidFill>
              <a:latin typeface="Franklin Gothic Book" panose="020B0503020102020204" pitchFamily="34" charset="0"/>
            </a:endParaRPr>
          </a:p>
        </p:txBody>
      </p:sp>
      <p:cxnSp>
        <p:nvCxnSpPr>
          <p:cNvPr id="79" name="Straight Connector 78"/>
          <p:cNvCxnSpPr/>
          <p:nvPr/>
        </p:nvCxnSpPr>
        <p:spPr>
          <a:xfrm>
            <a:off x="2149667" y="2560899"/>
            <a:ext cx="12117332" cy="25133"/>
          </a:xfrm>
          <a:prstGeom prst="line">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3629746" y="3537215"/>
            <a:ext cx="10637253" cy="0"/>
          </a:xfrm>
          <a:prstGeom prst="line">
            <a:avLst/>
          </a:prstGeom>
          <a:ln>
            <a:prstDash val="sysDot"/>
          </a:ln>
        </p:spPr>
        <p:style>
          <a:lnRef idx="2">
            <a:schemeClr val="accent1"/>
          </a:lnRef>
          <a:fillRef idx="0">
            <a:schemeClr val="accent1"/>
          </a:fillRef>
          <a:effectRef idx="1">
            <a:schemeClr val="accent1"/>
          </a:effectRef>
          <a:fontRef idx="minor">
            <a:schemeClr val="tx1"/>
          </a:fontRef>
        </p:style>
      </p:cxnSp>
      <p:sp>
        <p:nvSpPr>
          <p:cNvPr id="82" name="Rectangle 81"/>
          <p:cNvSpPr>
            <a:spLocks noChangeArrowheads="1"/>
          </p:cNvSpPr>
          <p:nvPr/>
        </p:nvSpPr>
        <p:spPr bwMode="auto">
          <a:xfrm>
            <a:off x="3805304" y="5285087"/>
            <a:ext cx="2442162" cy="368516"/>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algn="ctr"/>
            <a:r>
              <a:rPr lang="en-US" altLang="zh-CN" sz="1800" dirty="0" smtClean="0">
                <a:solidFill>
                  <a:srgbClr val="FFFFFF"/>
                </a:solidFill>
                <a:latin typeface="Franklin Gothic Book" panose="020B0503020102020204" pitchFamily="34" charset="0"/>
              </a:rPr>
              <a:t>DP In</a:t>
            </a:r>
            <a:endParaRPr lang="zh-CN" altLang="en-US" sz="1800" dirty="0">
              <a:solidFill>
                <a:srgbClr val="FFFFFF"/>
              </a:solidFill>
              <a:latin typeface="Franklin Gothic Book" panose="020B0503020102020204" pitchFamily="34" charset="0"/>
            </a:endParaRPr>
          </a:p>
        </p:txBody>
      </p:sp>
      <p:sp>
        <p:nvSpPr>
          <p:cNvPr id="83" name="Flowchart: Process 82"/>
          <p:cNvSpPr/>
          <p:nvPr/>
        </p:nvSpPr>
        <p:spPr>
          <a:xfrm>
            <a:off x="3633766" y="5203025"/>
            <a:ext cx="10633233" cy="1774855"/>
          </a:xfrm>
          <a:prstGeom prst="flowChartProcess">
            <a:avLst/>
          </a:prstGeom>
          <a:noFill/>
          <a:ln>
            <a:solidFill>
              <a:schemeClr val="accent1">
                <a:shade val="95000"/>
                <a:satMod val="105000"/>
              </a:schemeClr>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450896" rtl="0" eaLnBrk="1" latinLnBrk="0" hangingPunct="1">
              <a:defRPr sz="2900" kern="1200">
                <a:solidFill>
                  <a:schemeClr val="lt1"/>
                </a:solidFill>
                <a:latin typeface="+mn-lt"/>
                <a:ea typeface="+mn-ea"/>
                <a:cs typeface="+mn-cs"/>
              </a:defRPr>
            </a:lvl1pPr>
            <a:lvl2pPr marL="725448" algn="l" defTabSz="1450896" rtl="0" eaLnBrk="1" latinLnBrk="0" hangingPunct="1">
              <a:defRPr sz="2900" kern="1200">
                <a:solidFill>
                  <a:schemeClr val="lt1"/>
                </a:solidFill>
                <a:latin typeface="+mn-lt"/>
                <a:ea typeface="+mn-ea"/>
                <a:cs typeface="+mn-cs"/>
              </a:defRPr>
            </a:lvl2pPr>
            <a:lvl3pPr marL="1450896" algn="l" defTabSz="1450896" rtl="0" eaLnBrk="1" latinLnBrk="0" hangingPunct="1">
              <a:defRPr sz="2900" kern="1200">
                <a:solidFill>
                  <a:schemeClr val="lt1"/>
                </a:solidFill>
                <a:latin typeface="+mn-lt"/>
                <a:ea typeface="+mn-ea"/>
                <a:cs typeface="+mn-cs"/>
              </a:defRPr>
            </a:lvl3pPr>
            <a:lvl4pPr marL="2176343" algn="l" defTabSz="1450896" rtl="0" eaLnBrk="1" latinLnBrk="0" hangingPunct="1">
              <a:defRPr sz="2900" kern="1200">
                <a:solidFill>
                  <a:schemeClr val="lt1"/>
                </a:solidFill>
                <a:latin typeface="+mn-lt"/>
                <a:ea typeface="+mn-ea"/>
                <a:cs typeface="+mn-cs"/>
              </a:defRPr>
            </a:lvl4pPr>
            <a:lvl5pPr marL="2901788" algn="l" defTabSz="1450896" rtl="0" eaLnBrk="1" latinLnBrk="0" hangingPunct="1">
              <a:defRPr sz="2900" kern="1200">
                <a:solidFill>
                  <a:schemeClr val="lt1"/>
                </a:solidFill>
                <a:latin typeface="+mn-lt"/>
                <a:ea typeface="+mn-ea"/>
                <a:cs typeface="+mn-cs"/>
              </a:defRPr>
            </a:lvl5pPr>
            <a:lvl6pPr marL="3627234" algn="l" defTabSz="1450896" rtl="0" eaLnBrk="1" latinLnBrk="0" hangingPunct="1">
              <a:defRPr sz="2900" kern="1200">
                <a:solidFill>
                  <a:schemeClr val="lt1"/>
                </a:solidFill>
                <a:latin typeface="+mn-lt"/>
                <a:ea typeface="+mn-ea"/>
                <a:cs typeface="+mn-cs"/>
              </a:defRPr>
            </a:lvl6pPr>
            <a:lvl7pPr marL="4352684" algn="l" defTabSz="1450896" rtl="0" eaLnBrk="1" latinLnBrk="0" hangingPunct="1">
              <a:defRPr sz="2900" kern="1200">
                <a:solidFill>
                  <a:schemeClr val="lt1"/>
                </a:solidFill>
                <a:latin typeface="+mn-lt"/>
                <a:ea typeface="+mn-ea"/>
                <a:cs typeface="+mn-cs"/>
              </a:defRPr>
            </a:lvl7pPr>
            <a:lvl8pPr marL="5078128" algn="l" defTabSz="1450896" rtl="0" eaLnBrk="1" latinLnBrk="0" hangingPunct="1">
              <a:defRPr sz="2900" kern="1200">
                <a:solidFill>
                  <a:schemeClr val="lt1"/>
                </a:solidFill>
                <a:latin typeface="+mn-lt"/>
                <a:ea typeface="+mn-ea"/>
                <a:cs typeface="+mn-cs"/>
              </a:defRPr>
            </a:lvl8pPr>
            <a:lvl9pPr marL="5803577" algn="l" defTabSz="1450896" rtl="0" eaLnBrk="1" latinLnBrk="0" hangingPunct="1">
              <a:defRPr sz="2900" kern="1200">
                <a:solidFill>
                  <a:schemeClr val="lt1"/>
                </a:solidFill>
                <a:latin typeface="+mn-lt"/>
                <a:ea typeface="+mn-ea"/>
                <a:cs typeface="+mn-cs"/>
              </a:defRPr>
            </a:lvl9pPr>
          </a:lstStyle>
          <a:p>
            <a:pPr algn="ctr"/>
            <a:endParaRPr lang="en-US"/>
          </a:p>
        </p:txBody>
      </p:sp>
      <p:sp>
        <p:nvSpPr>
          <p:cNvPr id="85" name="Rectangle 84"/>
          <p:cNvSpPr>
            <a:spLocks noChangeArrowheads="1"/>
          </p:cNvSpPr>
          <p:nvPr/>
        </p:nvSpPr>
        <p:spPr bwMode="auto">
          <a:xfrm>
            <a:off x="6353049" y="5285087"/>
            <a:ext cx="7784998" cy="362333"/>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algn="ctr"/>
            <a:r>
              <a:rPr lang="en-US" altLang="zh-CN" sz="1800" dirty="0">
                <a:solidFill>
                  <a:srgbClr val="FFFFFF"/>
                </a:solidFill>
                <a:latin typeface="Franklin Gothic Book" panose="020B0503020102020204" pitchFamily="34" charset="0"/>
              </a:rPr>
              <a:t>USB HUB / Composite device</a:t>
            </a:r>
            <a:endParaRPr lang="zh-CN" altLang="zh-CN" sz="1800" dirty="0">
              <a:solidFill>
                <a:srgbClr val="FFFFFF"/>
              </a:solidFill>
              <a:latin typeface="Franklin Gothic Book" panose="020B0503020102020204" pitchFamily="34" charset="0"/>
            </a:endParaRPr>
          </a:p>
          <a:p>
            <a:pPr algn="ctr"/>
            <a:endParaRPr lang="zh-CN" altLang="en-US" sz="1800" dirty="0">
              <a:solidFill>
                <a:srgbClr val="FFFFFF"/>
              </a:solidFill>
              <a:latin typeface="Franklin Gothic Book" panose="020B0503020102020204" pitchFamily="34" charset="0"/>
            </a:endParaRPr>
          </a:p>
        </p:txBody>
      </p:sp>
      <p:sp>
        <p:nvSpPr>
          <p:cNvPr id="86" name="Rectangle 85"/>
          <p:cNvSpPr>
            <a:spLocks noChangeArrowheads="1"/>
          </p:cNvSpPr>
          <p:nvPr/>
        </p:nvSpPr>
        <p:spPr bwMode="auto">
          <a:xfrm>
            <a:off x="9830534" y="6168765"/>
            <a:ext cx="4303274" cy="343915"/>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algn="ctr"/>
            <a:r>
              <a:rPr lang="en-US" altLang="zh-CN" sz="1800" dirty="0">
                <a:solidFill>
                  <a:srgbClr val="FFFFFF"/>
                </a:solidFill>
                <a:latin typeface="Franklin Gothic Book" panose="020B0503020102020204" pitchFamily="34" charset="0"/>
              </a:rPr>
              <a:t>Sensors</a:t>
            </a:r>
            <a:r>
              <a:rPr lang="zh-CN" altLang="en-US" sz="1800" dirty="0">
                <a:solidFill>
                  <a:srgbClr val="FFFFFF"/>
                </a:solidFill>
                <a:latin typeface="Franklin Gothic Book" panose="020B0503020102020204" pitchFamily="34" charset="0"/>
              </a:rPr>
              <a:t> </a:t>
            </a:r>
            <a:r>
              <a:rPr lang="en-US" altLang="zh-CN" sz="1800" dirty="0">
                <a:solidFill>
                  <a:srgbClr val="FFFFFF"/>
                </a:solidFill>
                <a:latin typeface="Franklin Gothic Book" panose="020B0503020102020204" pitchFamily="34" charset="0"/>
              </a:rPr>
              <a:t>Algorithm</a:t>
            </a:r>
          </a:p>
        </p:txBody>
      </p:sp>
      <p:sp>
        <p:nvSpPr>
          <p:cNvPr id="87" name="Rectangle 86"/>
          <p:cNvSpPr>
            <a:spLocks noChangeArrowheads="1"/>
          </p:cNvSpPr>
          <p:nvPr/>
        </p:nvSpPr>
        <p:spPr bwMode="auto">
          <a:xfrm>
            <a:off x="7995412" y="5715891"/>
            <a:ext cx="1735719" cy="796791"/>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algn="ctr"/>
            <a:endParaRPr lang="en-US" altLang="zh-CN" sz="1800" dirty="0">
              <a:solidFill>
                <a:srgbClr val="FFFFFF"/>
              </a:solidFill>
              <a:latin typeface="Franklin Gothic Book" panose="020B0503020102020204" pitchFamily="34" charset="0"/>
            </a:endParaRPr>
          </a:p>
          <a:p>
            <a:pPr algn="ctr"/>
            <a:r>
              <a:rPr lang="en-US" altLang="zh-CN" sz="1800" dirty="0">
                <a:solidFill>
                  <a:srgbClr val="FFFFFF"/>
                </a:solidFill>
                <a:latin typeface="Franklin Gothic Book" panose="020B0503020102020204" pitchFamily="34" charset="0"/>
              </a:rPr>
              <a:t>USB  Camera</a:t>
            </a:r>
            <a:endParaRPr lang="zh-CN" altLang="en-US" sz="1800" dirty="0">
              <a:solidFill>
                <a:srgbClr val="FFFFFF"/>
              </a:solidFill>
              <a:latin typeface="Franklin Gothic Book" panose="020B0503020102020204" pitchFamily="34" charset="0"/>
            </a:endParaRPr>
          </a:p>
        </p:txBody>
      </p:sp>
      <p:sp>
        <p:nvSpPr>
          <p:cNvPr id="88" name="Rectangle 87"/>
          <p:cNvSpPr>
            <a:spLocks noChangeArrowheads="1"/>
          </p:cNvSpPr>
          <p:nvPr/>
        </p:nvSpPr>
        <p:spPr bwMode="auto">
          <a:xfrm>
            <a:off x="6346870" y="5715891"/>
            <a:ext cx="1549140" cy="796790"/>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algn="ctr"/>
            <a:endParaRPr lang="en-US" altLang="zh-CN" sz="1800" dirty="0">
              <a:solidFill>
                <a:srgbClr val="FFFFFF"/>
              </a:solidFill>
              <a:latin typeface="Franklin Gothic Book" panose="020B0503020102020204" pitchFamily="34" charset="0"/>
            </a:endParaRPr>
          </a:p>
          <a:p>
            <a:pPr algn="ctr"/>
            <a:r>
              <a:rPr lang="en-US" altLang="zh-CN" sz="1800" dirty="0">
                <a:solidFill>
                  <a:srgbClr val="FFFFFF"/>
                </a:solidFill>
                <a:latin typeface="Franklin Gothic Book" panose="020B0503020102020204" pitchFamily="34" charset="0"/>
              </a:rPr>
              <a:t>USB Audio</a:t>
            </a:r>
            <a:endParaRPr lang="zh-CN" altLang="en-US" sz="1800" dirty="0">
              <a:solidFill>
                <a:srgbClr val="FFFFFF"/>
              </a:solidFill>
              <a:latin typeface="Franklin Gothic Book" panose="020B0503020102020204" pitchFamily="34" charset="0"/>
            </a:endParaRPr>
          </a:p>
        </p:txBody>
      </p:sp>
      <p:sp>
        <p:nvSpPr>
          <p:cNvPr id="90" name="Rectangle 89"/>
          <p:cNvSpPr>
            <a:spLocks noChangeArrowheads="1"/>
          </p:cNvSpPr>
          <p:nvPr/>
        </p:nvSpPr>
        <p:spPr bwMode="auto">
          <a:xfrm>
            <a:off x="9830532" y="5719114"/>
            <a:ext cx="4303275" cy="392445"/>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algn="ctr"/>
            <a:r>
              <a:rPr lang="en-US" altLang="zh-CN" sz="1800" dirty="0">
                <a:solidFill>
                  <a:srgbClr val="FFFFFF"/>
                </a:solidFill>
                <a:latin typeface="Franklin Gothic Book" panose="020B0503020102020204" pitchFamily="34" charset="0"/>
              </a:rPr>
              <a:t>USB HID</a:t>
            </a:r>
            <a:endParaRPr lang="zh-CN" altLang="en-US" sz="1800" dirty="0">
              <a:solidFill>
                <a:srgbClr val="FFFFFF"/>
              </a:solidFill>
              <a:latin typeface="Franklin Gothic Book" panose="020B0503020102020204" pitchFamily="34" charset="0"/>
            </a:endParaRPr>
          </a:p>
        </p:txBody>
      </p:sp>
      <p:cxnSp>
        <p:nvCxnSpPr>
          <p:cNvPr id="91" name="Straight Connector 90"/>
          <p:cNvCxnSpPr/>
          <p:nvPr/>
        </p:nvCxnSpPr>
        <p:spPr>
          <a:xfrm>
            <a:off x="1875333" y="5031040"/>
            <a:ext cx="12495838" cy="0"/>
          </a:xfrm>
          <a:prstGeom prst="line">
            <a:avLst/>
          </a:prstGeom>
          <a:ln>
            <a:prstDash val="sysDot"/>
          </a:ln>
        </p:spPr>
        <p:style>
          <a:lnRef idx="2">
            <a:schemeClr val="accent1"/>
          </a:lnRef>
          <a:fillRef idx="0">
            <a:schemeClr val="accent1"/>
          </a:fillRef>
          <a:effectRef idx="1">
            <a:schemeClr val="accent1"/>
          </a:effectRef>
          <a:fontRef idx="minor">
            <a:schemeClr val="tx1"/>
          </a:fontRef>
        </p:style>
      </p:cxnSp>
      <p:sp>
        <p:nvSpPr>
          <p:cNvPr id="92" name="TextBox 35"/>
          <p:cNvSpPr txBox="1"/>
          <p:nvPr/>
        </p:nvSpPr>
        <p:spPr>
          <a:xfrm>
            <a:off x="612017" y="5802113"/>
            <a:ext cx="1263316" cy="538609"/>
          </a:xfrm>
          <a:prstGeom prst="rect">
            <a:avLst/>
          </a:prstGeom>
          <a:noFill/>
        </p:spPr>
        <p:txBody>
          <a:bodyPr wrap="square" rtlCol="0">
            <a:spAutoFit/>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r>
              <a:rPr lang="en-US" dirty="0"/>
              <a:t>HMD</a:t>
            </a:r>
          </a:p>
        </p:txBody>
      </p:sp>
      <p:sp>
        <p:nvSpPr>
          <p:cNvPr id="93" name="Rectangle 92"/>
          <p:cNvSpPr>
            <a:spLocks noChangeArrowheads="1"/>
          </p:cNvSpPr>
          <p:nvPr/>
        </p:nvSpPr>
        <p:spPr bwMode="auto">
          <a:xfrm>
            <a:off x="7995413" y="6566110"/>
            <a:ext cx="2338804" cy="356762"/>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algn="ctr"/>
            <a:r>
              <a:rPr lang="en-US" altLang="zh-CN" sz="1800" dirty="0">
                <a:solidFill>
                  <a:srgbClr val="FFFFFF"/>
                </a:solidFill>
                <a:latin typeface="Franklin Gothic Book" panose="020B0503020102020204" pitchFamily="34" charset="0"/>
              </a:rPr>
              <a:t>ISP(RGB camera)</a:t>
            </a:r>
            <a:endParaRPr lang="zh-CN" altLang="en-US" sz="1800" dirty="0">
              <a:solidFill>
                <a:srgbClr val="FFFFFF"/>
              </a:solidFill>
              <a:latin typeface="Franklin Gothic Book" panose="020B0503020102020204" pitchFamily="34" charset="0"/>
            </a:endParaRPr>
          </a:p>
        </p:txBody>
      </p:sp>
      <p:sp>
        <p:nvSpPr>
          <p:cNvPr id="94" name="Rectangle 93"/>
          <p:cNvSpPr>
            <a:spLocks noChangeArrowheads="1"/>
          </p:cNvSpPr>
          <p:nvPr/>
        </p:nvSpPr>
        <p:spPr bwMode="auto">
          <a:xfrm>
            <a:off x="10442501" y="6566110"/>
            <a:ext cx="3695545" cy="356761"/>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algn="ctr"/>
            <a:r>
              <a:rPr lang="en-US" altLang="zh-CN" sz="1800" dirty="0">
                <a:solidFill>
                  <a:srgbClr val="FFFFFF"/>
                </a:solidFill>
                <a:latin typeface="Franklin Gothic Book" panose="020B0503020102020204" pitchFamily="34" charset="0"/>
              </a:rPr>
              <a:t>HMI Sensors(Depth/6Dof/IMU)</a:t>
            </a:r>
            <a:r>
              <a:rPr lang="zh-CN" altLang="en-US" sz="1800" dirty="0">
                <a:solidFill>
                  <a:srgbClr val="FFFFFF"/>
                </a:solidFill>
                <a:latin typeface="Franklin Gothic Book" panose="020B0503020102020204" pitchFamily="34" charset="0"/>
              </a:rPr>
              <a:t> </a:t>
            </a:r>
            <a:endParaRPr lang="en-US" altLang="zh-CN" sz="1800" dirty="0">
              <a:solidFill>
                <a:srgbClr val="FFFFFF"/>
              </a:solidFill>
              <a:latin typeface="Franklin Gothic Book" panose="020B0503020102020204" pitchFamily="34" charset="0"/>
            </a:endParaRPr>
          </a:p>
        </p:txBody>
      </p:sp>
      <p:cxnSp>
        <p:nvCxnSpPr>
          <p:cNvPr id="95" name="Straight Connector 94"/>
          <p:cNvCxnSpPr/>
          <p:nvPr/>
        </p:nvCxnSpPr>
        <p:spPr>
          <a:xfrm>
            <a:off x="2047112" y="7052963"/>
            <a:ext cx="12219887" cy="0"/>
          </a:xfrm>
          <a:prstGeom prst="line">
            <a:avLst/>
          </a:prstGeom>
          <a:ln>
            <a:prstDash val="sysDot"/>
          </a:ln>
        </p:spPr>
        <p:style>
          <a:lnRef idx="2">
            <a:schemeClr val="accent1"/>
          </a:lnRef>
          <a:fillRef idx="0">
            <a:schemeClr val="accent1"/>
          </a:fillRef>
          <a:effectRef idx="1">
            <a:schemeClr val="accent1"/>
          </a:effectRef>
          <a:fontRef idx="minor">
            <a:schemeClr val="tx1"/>
          </a:fontRef>
        </p:style>
      </p:cxnSp>
      <p:sp>
        <p:nvSpPr>
          <p:cNvPr id="96" name="Rectangle 95"/>
          <p:cNvSpPr>
            <a:spLocks noChangeArrowheads="1"/>
          </p:cNvSpPr>
          <p:nvPr/>
        </p:nvSpPr>
        <p:spPr bwMode="auto">
          <a:xfrm>
            <a:off x="3822423" y="5728685"/>
            <a:ext cx="2442162" cy="783995"/>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algn="ctr"/>
            <a:endParaRPr lang="en-US" altLang="zh-CN" sz="1800" dirty="0">
              <a:solidFill>
                <a:srgbClr val="FFFFFF"/>
              </a:solidFill>
              <a:latin typeface="Franklin Gothic Book" panose="020B0503020102020204" pitchFamily="34" charset="0"/>
            </a:endParaRPr>
          </a:p>
          <a:p>
            <a:pPr algn="ctr"/>
            <a:r>
              <a:rPr lang="en-US" altLang="zh-CN" sz="1800" dirty="0">
                <a:solidFill>
                  <a:srgbClr val="FFFFFF"/>
                </a:solidFill>
                <a:latin typeface="Franklin Gothic Book" panose="020B0503020102020204" pitchFamily="34" charset="0"/>
              </a:rPr>
              <a:t>Dual Display</a:t>
            </a:r>
            <a:endParaRPr lang="zh-CN" altLang="en-US" sz="1800" dirty="0">
              <a:solidFill>
                <a:srgbClr val="FFFFFF"/>
              </a:solidFill>
              <a:latin typeface="Franklin Gothic Book" panose="020B0503020102020204" pitchFamily="34" charset="0"/>
            </a:endParaRPr>
          </a:p>
        </p:txBody>
      </p:sp>
      <p:sp>
        <p:nvSpPr>
          <p:cNvPr id="97" name="Left-Right Arrow 96"/>
          <p:cNvSpPr/>
          <p:nvPr/>
        </p:nvSpPr>
        <p:spPr>
          <a:xfrm rot="5400000">
            <a:off x="9771439" y="4799294"/>
            <a:ext cx="604041" cy="367544"/>
          </a:xfrm>
          <a:prstGeom prst="leftRightArrow">
            <a:avLst/>
          </a:prstGeom>
          <a:solidFill>
            <a:schemeClr val="accent4"/>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algn="ctr"/>
            <a:endParaRPr lang="en-US" sz="1800">
              <a:solidFill>
                <a:srgbClr val="FFFFFF"/>
              </a:solidFill>
              <a:latin typeface="Franklin Gothic Book" panose="020B0503020102020204" pitchFamily="34" charset="0"/>
            </a:endParaRPr>
          </a:p>
        </p:txBody>
      </p:sp>
      <p:sp>
        <p:nvSpPr>
          <p:cNvPr id="98" name="Right Arrow 97"/>
          <p:cNvSpPr/>
          <p:nvPr/>
        </p:nvSpPr>
        <p:spPr>
          <a:xfrm rot="5400000">
            <a:off x="4729286" y="4799014"/>
            <a:ext cx="594200" cy="377952"/>
          </a:xfrm>
          <a:prstGeom prst="rightArrow">
            <a:avLst/>
          </a:prstGeom>
          <a:solidFill>
            <a:schemeClr val="accent4"/>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algn="ctr"/>
            <a:endParaRPr lang="en-US" sz="1800">
              <a:solidFill>
                <a:srgbClr val="FFFFFF"/>
              </a:solidFill>
              <a:latin typeface="Franklin Gothic Book" panose="020B0503020102020204" pitchFamily="34" charset="0"/>
            </a:endParaRPr>
          </a:p>
        </p:txBody>
      </p:sp>
      <p:sp>
        <p:nvSpPr>
          <p:cNvPr id="99" name="Rectangle 98"/>
          <p:cNvSpPr>
            <a:spLocks noChangeArrowheads="1"/>
          </p:cNvSpPr>
          <p:nvPr/>
        </p:nvSpPr>
        <p:spPr bwMode="auto">
          <a:xfrm>
            <a:off x="7124850" y="1756728"/>
            <a:ext cx="1400749" cy="730517"/>
          </a:xfrm>
          <a:prstGeom prst="rect">
            <a:avLst/>
          </a:prstGeom>
          <a:solidFill>
            <a:srgbClr val="7030A0"/>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algn="ctr"/>
            <a:endParaRPr lang="en-US" altLang="zh-CN" sz="1800" dirty="0">
              <a:solidFill>
                <a:srgbClr val="FFFFFF"/>
              </a:solidFill>
              <a:latin typeface="Franklin Gothic Book" panose="020B0503020102020204" pitchFamily="34" charset="0"/>
            </a:endParaRPr>
          </a:p>
          <a:p>
            <a:pPr algn="ctr"/>
            <a:r>
              <a:rPr lang="en-US" altLang="zh-CN" sz="1800" dirty="0" smtClean="0">
                <a:solidFill>
                  <a:srgbClr val="FFFFFF"/>
                </a:solidFill>
                <a:latin typeface="Franklin Gothic Book" panose="020B0503020102020204" pitchFamily="34" charset="0"/>
              </a:rPr>
              <a:t>Other Apps</a:t>
            </a:r>
            <a:endParaRPr lang="zh-CN" altLang="zh-CN" sz="1800" dirty="0">
              <a:solidFill>
                <a:srgbClr val="FFFFFF"/>
              </a:solidFill>
              <a:latin typeface="Franklin Gothic Book" panose="020B0503020102020204" pitchFamily="34" charset="0"/>
            </a:endParaRPr>
          </a:p>
        </p:txBody>
      </p:sp>
      <p:sp>
        <p:nvSpPr>
          <p:cNvPr id="100" name="Rectangle 99"/>
          <p:cNvSpPr>
            <a:spLocks noChangeArrowheads="1"/>
          </p:cNvSpPr>
          <p:nvPr/>
        </p:nvSpPr>
        <p:spPr bwMode="auto">
          <a:xfrm>
            <a:off x="7550079" y="2663915"/>
            <a:ext cx="3398037" cy="361490"/>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algn="ctr"/>
            <a:r>
              <a:rPr lang="en-US" altLang="zh-CN" sz="1800" dirty="0">
                <a:solidFill>
                  <a:srgbClr val="FFFFFF"/>
                </a:solidFill>
                <a:latin typeface="Franklin Gothic Book" panose="020B0503020102020204" pitchFamily="34" charset="0"/>
              </a:rPr>
              <a:t>AR </a:t>
            </a:r>
            <a:r>
              <a:rPr lang="en-US" altLang="zh-CN" sz="1800" dirty="0" smtClean="0">
                <a:solidFill>
                  <a:srgbClr val="FFFFFF"/>
                </a:solidFill>
                <a:latin typeface="Franklin Gothic Book" panose="020B0503020102020204" pitchFamily="34" charset="0"/>
              </a:rPr>
              <a:t>SDK Runtime</a:t>
            </a:r>
            <a:endParaRPr lang="zh-CN" altLang="zh-CN" sz="1800" dirty="0">
              <a:solidFill>
                <a:srgbClr val="FFFFFF"/>
              </a:solidFill>
              <a:latin typeface="Franklin Gothic Book" panose="020B0503020102020204" pitchFamily="34" charset="0"/>
            </a:endParaRPr>
          </a:p>
          <a:p>
            <a:pPr algn="ctr"/>
            <a:endParaRPr lang="zh-CN" altLang="en-US" sz="1800" dirty="0">
              <a:solidFill>
                <a:srgbClr val="FFFFFF"/>
              </a:solidFill>
              <a:latin typeface="Franklin Gothic Book" panose="020B0503020102020204" pitchFamily="34" charset="0"/>
            </a:endParaRPr>
          </a:p>
        </p:txBody>
      </p:sp>
      <p:sp>
        <p:nvSpPr>
          <p:cNvPr id="101" name="Flowchart: Process 100"/>
          <p:cNvSpPr/>
          <p:nvPr/>
        </p:nvSpPr>
        <p:spPr>
          <a:xfrm>
            <a:off x="11031360" y="2663915"/>
            <a:ext cx="3235639" cy="359959"/>
          </a:xfrm>
          <a:prstGeom prst="flowChartProcess">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algn="ctr"/>
            <a:r>
              <a:rPr lang="en-US" sz="1800" dirty="0" smtClean="0">
                <a:solidFill>
                  <a:srgbClr val="FFFFFF"/>
                </a:solidFill>
                <a:latin typeface="Franklin Gothic Book" panose="020B0503020102020204" pitchFamily="34" charset="0"/>
              </a:rPr>
              <a:t>AR Input(Virtual Mouse &amp; Key)</a:t>
            </a:r>
            <a:endParaRPr lang="en-US" sz="1800" dirty="0">
              <a:solidFill>
                <a:srgbClr val="FFFFFF"/>
              </a:solidFill>
              <a:latin typeface="Franklin Gothic Book" panose="020B0503020102020204" pitchFamily="34" charset="0"/>
            </a:endParaRPr>
          </a:p>
        </p:txBody>
      </p:sp>
      <p:sp>
        <p:nvSpPr>
          <p:cNvPr id="102" name="Flowchart: Process 101"/>
          <p:cNvSpPr/>
          <p:nvPr/>
        </p:nvSpPr>
        <p:spPr>
          <a:xfrm>
            <a:off x="9835033" y="3069389"/>
            <a:ext cx="4436465" cy="334835"/>
          </a:xfrm>
          <a:prstGeom prst="flowChartProcess">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algn="ctr"/>
            <a:r>
              <a:rPr lang="en-US" sz="1800" dirty="0">
                <a:solidFill>
                  <a:srgbClr val="FFFFFF"/>
                </a:solidFill>
                <a:latin typeface="Franklin Gothic Book" panose="020B0503020102020204" pitchFamily="34" charset="0"/>
              </a:rPr>
              <a:t>AR NDK</a:t>
            </a:r>
          </a:p>
        </p:txBody>
      </p:sp>
      <p:sp>
        <p:nvSpPr>
          <p:cNvPr id="103" name="Rectangle 102"/>
          <p:cNvSpPr>
            <a:spLocks noChangeArrowheads="1"/>
          </p:cNvSpPr>
          <p:nvPr/>
        </p:nvSpPr>
        <p:spPr bwMode="auto">
          <a:xfrm>
            <a:off x="3629746" y="2663914"/>
            <a:ext cx="3837089" cy="456287"/>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algn="ctr"/>
            <a:r>
              <a:rPr lang="en-US" altLang="zh-CN" sz="1800" dirty="0" smtClean="0">
                <a:solidFill>
                  <a:srgbClr val="FFFFFF"/>
                </a:solidFill>
                <a:latin typeface="Franklin Gothic Book" panose="020B0503020102020204" pitchFamily="34" charset="0"/>
              </a:rPr>
              <a:t>System Standard SDK &amp; Libraries</a:t>
            </a:r>
            <a:endParaRPr lang="zh-CN" altLang="zh-CN" sz="1800" dirty="0">
              <a:solidFill>
                <a:srgbClr val="FFFFFF"/>
              </a:solidFill>
              <a:latin typeface="Franklin Gothic Book" panose="020B0503020102020204" pitchFamily="34" charset="0"/>
            </a:endParaRPr>
          </a:p>
          <a:p>
            <a:pPr algn="ctr"/>
            <a:endParaRPr lang="zh-CN" altLang="en-US" sz="1800" dirty="0">
              <a:solidFill>
                <a:srgbClr val="FFFFFF"/>
              </a:solidFill>
              <a:latin typeface="Franklin Gothic Book" panose="020B0503020102020204" pitchFamily="34" charset="0"/>
            </a:endParaRPr>
          </a:p>
        </p:txBody>
      </p:sp>
      <p:sp>
        <p:nvSpPr>
          <p:cNvPr id="104" name="Flowchart: Process 103"/>
          <p:cNvSpPr/>
          <p:nvPr/>
        </p:nvSpPr>
        <p:spPr>
          <a:xfrm>
            <a:off x="3633766" y="3077361"/>
            <a:ext cx="6124243" cy="309497"/>
          </a:xfrm>
          <a:prstGeom prst="flowChartProcess">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algn="ctr"/>
            <a:endParaRPr lang="en-US" sz="1800" dirty="0">
              <a:solidFill>
                <a:srgbClr val="FFFFFF"/>
              </a:solidFill>
              <a:latin typeface="Franklin Gothic Book" panose="020B0503020102020204" pitchFamily="34" charset="0"/>
            </a:endParaRPr>
          </a:p>
        </p:txBody>
      </p:sp>
      <p:sp>
        <p:nvSpPr>
          <p:cNvPr id="105" name="Rectangle 104"/>
          <p:cNvSpPr>
            <a:spLocks noChangeArrowheads="1"/>
          </p:cNvSpPr>
          <p:nvPr/>
        </p:nvSpPr>
        <p:spPr bwMode="auto">
          <a:xfrm>
            <a:off x="8587402" y="1766341"/>
            <a:ext cx="2294911" cy="330213"/>
          </a:xfrm>
          <a:prstGeom prst="rect">
            <a:avLst/>
          </a:prstGeom>
          <a:solidFill>
            <a:srgbClr val="7030A0"/>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algn="ctr"/>
            <a:r>
              <a:rPr lang="en-US" altLang="zh-CN" sz="1800" dirty="0" smtClean="0">
                <a:solidFill>
                  <a:srgbClr val="FFFFFF"/>
                </a:solidFill>
                <a:latin typeface="Franklin Gothic Book" panose="020B0503020102020204" pitchFamily="34" charset="0"/>
              </a:rPr>
              <a:t>Customized Apps</a:t>
            </a:r>
            <a:endParaRPr lang="zh-CN" altLang="en-US" sz="1800" dirty="0">
              <a:solidFill>
                <a:srgbClr val="FFFFFF"/>
              </a:solidFill>
              <a:latin typeface="Franklin Gothic Book" panose="020B0503020102020204" pitchFamily="34" charset="0"/>
            </a:endParaRPr>
          </a:p>
        </p:txBody>
      </p:sp>
      <p:sp>
        <p:nvSpPr>
          <p:cNvPr id="106" name="Rectangle 105"/>
          <p:cNvSpPr>
            <a:spLocks noChangeArrowheads="1"/>
          </p:cNvSpPr>
          <p:nvPr/>
        </p:nvSpPr>
        <p:spPr bwMode="auto">
          <a:xfrm>
            <a:off x="8587403" y="2177723"/>
            <a:ext cx="2294911" cy="320214"/>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algn="ctr"/>
            <a:r>
              <a:rPr lang="en-US" altLang="zh-CN" sz="1800" dirty="0" smtClean="0">
                <a:solidFill>
                  <a:srgbClr val="FFFFFF"/>
                </a:solidFill>
                <a:latin typeface="Franklin Gothic Book" panose="020B0503020102020204" pitchFamily="34" charset="0"/>
              </a:rPr>
              <a:t>AR SDK Native Client</a:t>
            </a:r>
            <a:endParaRPr lang="en-US" altLang="zh-CN" sz="1800" dirty="0">
              <a:solidFill>
                <a:srgbClr val="FFFFFF"/>
              </a:solidFill>
              <a:latin typeface="Franklin Gothic Book" panose="020B0503020102020204" pitchFamily="34" charset="0"/>
            </a:endParaRPr>
          </a:p>
        </p:txBody>
      </p:sp>
      <p:sp>
        <p:nvSpPr>
          <p:cNvPr id="107" name="Left Brace 106"/>
          <p:cNvSpPr/>
          <p:nvPr/>
        </p:nvSpPr>
        <p:spPr>
          <a:xfrm>
            <a:off x="1658312" y="1699673"/>
            <a:ext cx="505327" cy="2991217"/>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algn="ctr"/>
            <a:endParaRPr lang="en-US"/>
          </a:p>
        </p:txBody>
      </p:sp>
      <p:sp>
        <p:nvSpPr>
          <p:cNvPr id="108" name="TextBox 59"/>
          <p:cNvSpPr txBox="1"/>
          <p:nvPr/>
        </p:nvSpPr>
        <p:spPr>
          <a:xfrm>
            <a:off x="597127" y="2925976"/>
            <a:ext cx="1263316" cy="538609"/>
          </a:xfrm>
          <a:prstGeom prst="rect">
            <a:avLst/>
          </a:prstGeom>
          <a:noFill/>
        </p:spPr>
        <p:txBody>
          <a:bodyPr wrap="square" rtlCol="0">
            <a:spAutoFit/>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r>
              <a:rPr lang="en-US" dirty="0" smtClean="0"/>
              <a:t>EPU</a:t>
            </a:r>
            <a:endParaRPr lang="en-US" dirty="0"/>
          </a:p>
        </p:txBody>
      </p:sp>
      <p:sp>
        <p:nvSpPr>
          <p:cNvPr id="109" name="Left Brace 108"/>
          <p:cNvSpPr/>
          <p:nvPr/>
        </p:nvSpPr>
        <p:spPr>
          <a:xfrm>
            <a:off x="1672136" y="5227245"/>
            <a:ext cx="488615" cy="169562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algn="ctr"/>
            <a:endParaRPr lang="en-US"/>
          </a:p>
        </p:txBody>
      </p:sp>
      <p:sp>
        <p:nvSpPr>
          <p:cNvPr id="110" name="TextBox 61"/>
          <p:cNvSpPr txBox="1"/>
          <p:nvPr/>
        </p:nvSpPr>
        <p:spPr>
          <a:xfrm>
            <a:off x="2149667" y="3283954"/>
            <a:ext cx="1480081" cy="538609"/>
          </a:xfrm>
          <a:prstGeom prst="rect">
            <a:avLst/>
          </a:prstGeom>
          <a:noFill/>
        </p:spPr>
        <p:txBody>
          <a:bodyPr wrap="square" rtlCol="0">
            <a:spAutoFit/>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r>
              <a:rPr lang="en-US" dirty="0" smtClean="0"/>
              <a:t>System</a:t>
            </a:r>
            <a:endParaRPr lang="en-US" dirty="0"/>
          </a:p>
        </p:txBody>
      </p:sp>
    </p:spTree>
    <p:extLst>
      <p:ext uri="{BB962C8B-B14F-4D97-AF65-F5344CB8AC3E}">
        <p14:creationId xmlns:p14="http://schemas.microsoft.com/office/powerpoint/2010/main" val="1176255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316553" y="8475135"/>
            <a:ext cx="616980" cy="488244"/>
          </a:xfrm>
        </p:spPr>
        <p:txBody>
          <a:bodyPr/>
          <a:lstStyle/>
          <a:p>
            <a:fld id="{C48D9196-7146-4672-A4BA-DB29036C6B41}" type="slidenum">
              <a:rPr lang="en-US" smtClean="0"/>
              <a:t>5</a:t>
            </a:fld>
            <a:endParaRPr lang="en-US" dirty="0"/>
          </a:p>
        </p:txBody>
      </p:sp>
      <p:sp>
        <p:nvSpPr>
          <p:cNvPr id="3" name="Title 2"/>
          <p:cNvSpPr>
            <a:spLocks noGrp="1"/>
          </p:cNvSpPr>
          <p:nvPr>
            <p:ph type="title"/>
          </p:nvPr>
        </p:nvSpPr>
        <p:spPr/>
        <p:txBody>
          <a:bodyPr/>
          <a:lstStyle/>
          <a:p>
            <a:r>
              <a:rPr lang="en-US" dirty="0"/>
              <a:t>HMD </a:t>
            </a:r>
            <a:r>
              <a:rPr lang="en-US" altLang="zh-CN" dirty="0"/>
              <a:t>SW Architecture (w/ System functions)</a:t>
            </a:r>
            <a:endParaRPr lang="en-US" dirty="0"/>
          </a:p>
        </p:txBody>
      </p:sp>
      <p:sp>
        <p:nvSpPr>
          <p:cNvPr id="49" name="Rectangle 48"/>
          <p:cNvSpPr>
            <a:spLocks noChangeArrowheads="1"/>
          </p:cNvSpPr>
          <p:nvPr/>
        </p:nvSpPr>
        <p:spPr bwMode="auto">
          <a:xfrm>
            <a:off x="8631032" y="3231538"/>
            <a:ext cx="7206845" cy="651832"/>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p>
            <a:pPr algn="ctr" defTabSz="1219170"/>
            <a:endParaRPr lang="en-US" altLang="zh-CN" sz="1800" dirty="0">
              <a:solidFill>
                <a:srgbClr val="FFFFFF"/>
              </a:solidFill>
              <a:latin typeface="Franklin Gothic Book" panose="020B0503020102020204" pitchFamily="34" charset="0"/>
            </a:endParaRPr>
          </a:p>
          <a:p>
            <a:pPr algn="ctr" defTabSz="1219170"/>
            <a:r>
              <a:rPr lang="en-US" altLang="zh-CN" sz="1800" dirty="0">
                <a:solidFill>
                  <a:srgbClr val="FFFFFF"/>
                </a:solidFill>
                <a:latin typeface="Franklin Gothic Book" panose="020B0503020102020204" pitchFamily="34" charset="0"/>
              </a:rPr>
              <a:t>USB Composite device</a:t>
            </a:r>
            <a:endParaRPr lang="zh-CN" altLang="en-US" sz="1800" dirty="0">
              <a:solidFill>
                <a:srgbClr val="FFFFFF"/>
              </a:solidFill>
              <a:latin typeface="Franklin Gothic Book" panose="020B0503020102020204" pitchFamily="34" charset="0"/>
            </a:endParaRPr>
          </a:p>
        </p:txBody>
      </p:sp>
      <p:sp>
        <p:nvSpPr>
          <p:cNvPr id="50" name="Rectangle 49"/>
          <p:cNvSpPr>
            <a:spLocks noChangeArrowheads="1"/>
          </p:cNvSpPr>
          <p:nvPr/>
        </p:nvSpPr>
        <p:spPr bwMode="auto">
          <a:xfrm>
            <a:off x="7471090" y="3239231"/>
            <a:ext cx="988041" cy="644137"/>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p>
            <a:pPr algn="ctr" defTabSz="1219170"/>
            <a:endParaRPr lang="en-US" altLang="zh-CN" sz="1800" dirty="0">
              <a:solidFill>
                <a:srgbClr val="FFFFFF"/>
              </a:solidFill>
              <a:latin typeface="Franklin Gothic Book" panose="020B0503020102020204" pitchFamily="34" charset="0"/>
            </a:endParaRPr>
          </a:p>
          <a:p>
            <a:pPr algn="ctr" defTabSz="1219170"/>
            <a:r>
              <a:rPr lang="en-US" altLang="zh-CN" sz="1800" dirty="0">
                <a:solidFill>
                  <a:srgbClr val="FFFFFF"/>
                </a:solidFill>
                <a:latin typeface="Franklin Gothic Book" panose="020B0503020102020204" pitchFamily="34" charset="0"/>
              </a:rPr>
              <a:t>DP</a:t>
            </a:r>
            <a:endParaRPr lang="zh-CN" altLang="en-US" sz="1800" dirty="0">
              <a:solidFill>
                <a:srgbClr val="FFFFFF"/>
              </a:solidFill>
              <a:latin typeface="Franklin Gothic Book" panose="020B0503020102020204" pitchFamily="34" charset="0"/>
            </a:endParaRPr>
          </a:p>
        </p:txBody>
      </p:sp>
      <p:sp>
        <p:nvSpPr>
          <p:cNvPr id="52" name="Rectangle 51"/>
          <p:cNvSpPr>
            <a:spLocks noChangeArrowheads="1"/>
          </p:cNvSpPr>
          <p:nvPr/>
        </p:nvSpPr>
        <p:spPr bwMode="auto">
          <a:xfrm>
            <a:off x="11950932" y="5827684"/>
            <a:ext cx="1239127" cy="709846"/>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algn="ctr" defTabSz="1219170"/>
            <a:r>
              <a:rPr lang="en-US" altLang="zh-CN" sz="1800" dirty="0">
                <a:solidFill>
                  <a:srgbClr val="FFFFFF"/>
                </a:solidFill>
                <a:latin typeface="Franklin Gothic Book" panose="020B0503020102020204" pitchFamily="34" charset="0"/>
              </a:rPr>
              <a:t>Depth</a:t>
            </a:r>
          </a:p>
          <a:p>
            <a:pPr algn="ctr" defTabSz="1219170"/>
            <a:r>
              <a:rPr lang="en-US" altLang="zh-CN" sz="1800" dirty="0">
                <a:solidFill>
                  <a:srgbClr val="FFFFFF"/>
                </a:solidFill>
                <a:latin typeface="Franklin Gothic Book" panose="020B0503020102020204" pitchFamily="34" charset="0"/>
              </a:rPr>
              <a:t>Sensor</a:t>
            </a:r>
            <a:endParaRPr lang="zh-CN" altLang="zh-CN" sz="1800" dirty="0"/>
          </a:p>
        </p:txBody>
      </p:sp>
      <p:sp>
        <p:nvSpPr>
          <p:cNvPr id="54" name="Rectangle 53"/>
          <p:cNvSpPr>
            <a:spLocks noChangeArrowheads="1"/>
          </p:cNvSpPr>
          <p:nvPr/>
        </p:nvSpPr>
        <p:spPr bwMode="auto">
          <a:xfrm>
            <a:off x="7471091" y="4016452"/>
            <a:ext cx="988040" cy="707100"/>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p>
            <a:pPr algn="ctr" defTabSz="1219170"/>
            <a:r>
              <a:rPr lang="en-US" altLang="zh-CN" sz="1800" dirty="0">
                <a:solidFill>
                  <a:srgbClr val="FFFFFF"/>
                </a:solidFill>
                <a:latin typeface="Franklin Gothic Book" panose="020B0503020102020204" pitchFamily="34" charset="0"/>
              </a:rPr>
              <a:t>Display</a:t>
            </a:r>
            <a:endParaRPr lang="zh-CN" altLang="en-US" sz="1800" dirty="0">
              <a:solidFill>
                <a:srgbClr val="FFFFFF"/>
              </a:solidFill>
              <a:latin typeface="Franklin Gothic Book" panose="020B0503020102020204" pitchFamily="34" charset="0"/>
            </a:endParaRPr>
          </a:p>
        </p:txBody>
      </p:sp>
      <p:sp>
        <p:nvSpPr>
          <p:cNvPr id="56" name="Rectangle 55"/>
          <p:cNvSpPr>
            <a:spLocks noChangeArrowheads="1"/>
          </p:cNvSpPr>
          <p:nvPr/>
        </p:nvSpPr>
        <p:spPr bwMode="auto">
          <a:xfrm>
            <a:off x="9656094" y="5833161"/>
            <a:ext cx="2198706" cy="706187"/>
          </a:xfrm>
          <a:prstGeom prst="rect">
            <a:avLst/>
          </a:prstGeom>
          <a:solidFill>
            <a:schemeClr val="accent4"/>
          </a:solidFill>
          <a:ln>
            <a:noFill/>
          </a:ln>
        </p:spPr>
        <p:txBody>
          <a:bodyPr vert="horz" wrap="square" lIns="121920" tIns="60960" rIns="121920" bIns="60960" numCol="1" anchor="t" anchorCtr="0" compatLnSpc="1">
            <a:prstTxWarp prst="textNoShape">
              <a:avLst/>
            </a:prstTxWarp>
          </a:bodyPr>
          <a:lstStyle/>
          <a:p>
            <a:pPr algn="ctr"/>
            <a:r>
              <a:rPr lang="en-US" altLang="zh-CN" sz="1800" dirty="0">
                <a:solidFill>
                  <a:srgbClr val="FFFFFF"/>
                </a:solidFill>
                <a:latin typeface="Franklin Gothic Book" panose="020B0503020102020204" pitchFamily="34" charset="0"/>
              </a:rPr>
              <a:t>ISP</a:t>
            </a:r>
          </a:p>
        </p:txBody>
      </p:sp>
      <p:sp>
        <p:nvSpPr>
          <p:cNvPr id="57" name="Flowchart: Process 56"/>
          <p:cNvSpPr/>
          <p:nvPr/>
        </p:nvSpPr>
        <p:spPr>
          <a:xfrm>
            <a:off x="7438858" y="3069874"/>
            <a:ext cx="1033467" cy="1756260"/>
          </a:xfrm>
          <a:prstGeom prst="flowChartProcess">
            <a:avLst/>
          </a:prstGeom>
          <a:noFill/>
          <a:ln>
            <a:solidFill>
              <a:schemeClr val="accent1">
                <a:shade val="95000"/>
                <a:satMod val="105000"/>
              </a:schemeClr>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450896" rtl="0" eaLnBrk="1" latinLnBrk="0" hangingPunct="1">
              <a:defRPr sz="2900" kern="1200">
                <a:solidFill>
                  <a:schemeClr val="lt1"/>
                </a:solidFill>
                <a:latin typeface="+mn-lt"/>
                <a:ea typeface="+mn-ea"/>
                <a:cs typeface="+mn-cs"/>
              </a:defRPr>
            </a:lvl1pPr>
            <a:lvl2pPr marL="725448" algn="l" defTabSz="1450896" rtl="0" eaLnBrk="1" latinLnBrk="0" hangingPunct="1">
              <a:defRPr sz="2900" kern="1200">
                <a:solidFill>
                  <a:schemeClr val="lt1"/>
                </a:solidFill>
                <a:latin typeface="+mn-lt"/>
                <a:ea typeface="+mn-ea"/>
                <a:cs typeface="+mn-cs"/>
              </a:defRPr>
            </a:lvl2pPr>
            <a:lvl3pPr marL="1450896" algn="l" defTabSz="1450896" rtl="0" eaLnBrk="1" latinLnBrk="0" hangingPunct="1">
              <a:defRPr sz="2900" kern="1200">
                <a:solidFill>
                  <a:schemeClr val="lt1"/>
                </a:solidFill>
                <a:latin typeface="+mn-lt"/>
                <a:ea typeface="+mn-ea"/>
                <a:cs typeface="+mn-cs"/>
              </a:defRPr>
            </a:lvl3pPr>
            <a:lvl4pPr marL="2176343" algn="l" defTabSz="1450896" rtl="0" eaLnBrk="1" latinLnBrk="0" hangingPunct="1">
              <a:defRPr sz="2900" kern="1200">
                <a:solidFill>
                  <a:schemeClr val="lt1"/>
                </a:solidFill>
                <a:latin typeface="+mn-lt"/>
                <a:ea typeface="+mn-ea"/>
                <a:cs typeface="+mn-cs"/>
              </a:defRPr>
            </a:lvl4pPr>
            <a:lvl5pPr marL="2901788" algn="l" defTabSz="1450896" rtl="0" eaLnBrk="1" latinLnBrk="0" hangingPunct="1">
              <a:defRPr sz="2900" kern="1200">
                <a:solidFill>
                  <a:schemeClr val="lt1"/>
                </a:solidFill>
                <a:latin typeface="+mn-lt"/>
                <a:ea typeface="+mn-ea"/>
                <a:cs typeface="+mn-cs"/>
              </a:defRPr>
            </a:lvl5pPr>
            <a:lvl6pPr marL="3627234" algn="l" defTabSz="1450896" rtl="0" eaLnBrk="1" latinLnBrk="0" hangingPunct="1">
              <a:defRPr sz="2900" kern="1200">
                <a:solidFill>
                  <a:schemeClr val="lt1"/>
                </a:solidFill>
                <a:latin typeface="+mn-lt"/>
                <a:ea typeface="+mn-ea"/>
                <a:cs typeface="+mn-cs"/>
              </a:defRPr>
            </a:lvl6pPr>
            <a:lvl7pPr marL="4352684" algn="l" defTabSz="1450896" rtl="0" eaLnBrk="1" latinLnBrk="0" hangingPunct="1">
              <a:defRPr sz="2900" kern="1200">
                <a:solidFill>
                  <a:schemeClr val="lt1"/>
                </a:solidFill>
                <a:latin typeface="+mn-lt"/>
                <a:ea typeface="+mn-ea"/>
                <a:cs typeface="+mn-cs"/>
              </a:defRPr>
            </a:lvl7pPr>
            <a:lvl8pPr marL="5078128" algn="l" defTabSz="1450896" rtl="0" eaLnBrk="1" latinLnBrk="0" hangingPunct="1">
              <a:defRPr sz="2900" kern="1200">
                <a:solidFill>
                  <a:schemeClr val="lt1"/>
                </a:solidFill>
                <a:latin typeface="+mn-lt"/>
                <a:ea typeface="+mn-ea"/>
                <a:cs typeface="+mn-cs"/>
              </a:defRPr>
            </a:lvl8pPr>
            <a:lvl9pPr marL="5803577" algn="l" defTabSz="1450896" rtl="0" eaLnBrk="1" latinLnBrk="0" hangingPunct="1">
              <a:defRPr sz="2900" kern="1200">
                <a:solidFill>
                  <a:schemeClr val="lt1"/>
                </a:solidFill>
                <a:latin typeface="+mn-lt"/>
                <a:ea typeface="+mn-ea"/>
                <a:cs typeface="+mn-cs"/>
              </a:defRPr>
            </a:lvl9pPr>
          </a:lstStyle>
          <a:p>
            <a:pPr algn="ctr"/>
            <a:endParaRPr lang="en-US"/>
          </a:p>
        </p:txBody>
      </p:sp>
      <p:sp>
        <p:nvSpPr>
          <p:cNvPr id="60" name="Flowchart: Process 59"/>
          <p:cNvSpPr/>
          <p:nvPr/>
        </p:nvSpPr>
        <p:spPr>
          <a:xfrm>
            <a:off x="8536404" y="3069875"/>
            <a:ext cx="7404632" cy="3718278"/>
          </a:xfrm>
          <a:prstGeom prst="flowChartProcess">
            <a:avLst/>
          </a:prstGeom>
          <a:noFill/>
          <a:ln>
            <a:solidFill>
              <a:schemeClr val="accent1">
                <a:shade val="95000"/>
                <a:satMod val="105000"/>
              </a:schemeClr>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450896" rtl="0" eaLnBrk="1" latinLnBrk="0" hangingPunct="1">
              <a:defRPr sz="2900" kern="1200">
                <a:solidFill>
                  <a:schemeClr val="lt1"/>
                </a:solidFill>
                <a:latin typeface="+mn-lt"/>
                <a:ea typeface="+mn-ea"/>
                <a:cs typeface="+mn-cs"/>
              </a:defRPr>
            </a:lvl1pPr>
            <a:lvl2pPr marL="725448" algn="l" defTabSz="1450896" rtl="0" eaLnBrk="1" latinLnBrk="0" hangingPunct="1">
              <a:defRPr sz="2900" kern="1200">
                <a:solidFill>
                  <a:schemeClr val="lt1"/>
                </a:solidFill>
                <a:latin typeface="+mn-lt"/>
                <a:ea typeface="+mn-ea"/>
                <a:cs typeface="+mn-cs"/>
              </a:defRPr>
            </a:lvl2pPr>
            <a:lvl3pPr marL="1450896" algn="l" defTabSz="1450896" rtl="0" eaLnBrk="1" latinLnBrk="0" hangingPunct="1">
              <a:defRPr sz="2900" kern="1200">
                <a:solidFill>
                  <a:schemeClr val="lt1"/>
                </a:solidFill>
                <a:latin typeface="+mn-lt"/>
                <a:ea typeface="+mn-ea"/>
                <a:cs typeface="+mn-cs"/>
              </a:defRPr>
            </a:lvl3pPr>
            <a:lvl4pPr marL="2176343" algn="l" defTabSz="1450896" rtl="0" eaLnBrk="1" latinLnBrk="0" hangingPunct="1">
              <a:defRPr sz="2900" kern="1200">
                <a:solidFill>
                  <a:schemeClr val="lt1"/>
                </a:solidFill>
                <a:latin typeface="+mn-lt"/>
                <a:ea typeface="+mn-ea"/>
                <a:cs typeface="+mn-cs"/>
              </a:defRPr>
            </a:lvl4pPr>
            <a:lvl5pPr marL="2901788" algn="l" defTabSz="1450896" rtl="0" eaLnBrk="1" latinLnBrk="0" hangingPunct="1">
              <a:defRPr sz="2900" kern="1200">
                <a:solidFill>
                  <a:schemeClr val="lt1"/>
                </a:solidFill>
                <a:latin typeface="+mn-lt"/>
                <a:ea typeface="+mn-ea"/>
                <a:cs typeface="+mn-cs"/>
              </a:defRPr>
            </a:lvl5pPr>
            <a:lvl6pPr marL="3627234" algn="l" defTabSz="1450896" rtl="0" eaLnBrk="1" latinLnBrk="0" hangingPunct="1">
              <a:defRPr sz="2900" kern="1200">
                <a:solidFill>
                  <a:schemeClr val="lt1"/>
                </a:solidFill>
                <a:latin typeface="+mn-lt"/>
                <a:ea typeface="+mn-ea"/>
                <a:cs typeface="+mn-cs"/>
              </a:defRPr>
            </a:lvl6pPr>
            <a:lvl7pPr marL="4352684" algn="l" defTabSz="1450896" rtl="0" eaLnBrk="1" latinLnBrk="0" hangingPunct="1">
              <a:defRPr sz="2900" kern="1200">
                <a:solidFill>
                  <a:schemeClr val="lt1"/>
                </a:solidFill>
                <a:latin typeface="+mn-lt"/>
                <a:ea typeface="+mn-ea"/>
                <a:cs typeface="+mn-cs"/>
              </a:defRPr>
            </a:lvl7pPr>
            <a:lvl8pPr marL="5078128" algn="l" defTabSz="1450896" rtl="0" eaLnBrk="1" latinLnBrk="0" hangingPunct="1">
              <a:defRPr sz="2900" kern="1200">
                <a:solidFill>
                  <a:schemeClr val="lt1"/>
                </a:solidFill>
                <a:latin typeface="+mn-lt"/>
                <a:ea typeface="+mn-ea"/>
                <a:cs typeface="+mn-cs"/>
              </a:defRPr>
            </a:lvl8pPr>
            <a:lvl9pPr marL="5803577" algn="l" defTabSz="1450896" rtl="0" eaLnBrk="1" latinLnBrk="0" hangingPunct="1">
              <a:defRPr sz="2900" kern="1200">
                <a:solidFill>
                  <a:schemeClr val="lt1"/>
                </a:solidFill>
                <a:latin typeface="+mn-lt"/>
                <a:ea typeface="+mn-ea"/>
                <a:cs typeface="+mn-cs"/>
              </a:defRPr>
            </a:lvl9pPr>
          </a:lstStyle>
          <a:p>
            <a:pPr algn="ctr"/>
            <a:endParaRPr lang="en-US"/>
          </a:p>
        </p:txBody>
      </p:sp>
      <p:sp>
        <p:nvSpPr>
          <p:cNvPr id="62" name="Rectangle 61"/>
          <p:cNvSpPr>
            <a:spLocks noChangeArrowheads="1"/>
          </p:cNvSpPr>
          <p:nvPr/>
        </p:nvSpPr>
        <p:spPr bwMode="auto">
          <a:xfrm>
            <a:off x="8673222" y="4122661"/>
            <a:ext cx="849139" cy="703474"/>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p>
            <a:pPr algn="ctr" defTabSz="1219170"/>
            <a:r>
              <a:rPr lang="en-US" altLang="zh-CN" sz="1800" dirty="0">
                <a:solidFill>
                  <a:srgbClr val="FFFFFF"/>
                </a:solidFill>
                <a:latin typeface="Franklin Gothic Book" panose="020B0503020102020204" pitchFamily="34" charset="0"/>
              </a:rPr>
              <a:t>USBD Audio</a:t>
            </a:r>
            <a:endParaRPr lang="zh-CN" altLang="en-US" sz="1800" dirty="0">
              <a:solidFill>
                <a:srgbClr val="FFFFFF"/>
              </a:solidFill>
              <a:latin typeface="Franklin Gothic Book" panose="020B0503020102020204" pitchFamily="34" charset="0"/>
            </a:endParaRPr>
          </a:p>
        </p:txBody>
      </p:sp>
      <p:sp>
        <p:nvSpPr>
          <p:cNvPr id="64" name="Rectangle 63"/>
          <p:cNvSpPr>
            <a:spLocks noChangeArrowheads="1"/>
          </p:cNvSpPr>
          <p:nvPr/>
        </p:nvSpPr>
        <p:spPr bwMode="auto">
          <a:xfrm>
            <a:off x="9603043" y="4138246"/>
            <a:ext cx="1004748" cy="687889"/>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p>
            <a:pPr algn="ctr" defTabSz="1219170"/>
            <a:r>
              <a:rPr lang="en-US" altLang="zh-CN" sz="1800" dirty="0">
                <a:solidFill>
                  <a:srgbClr val="FFFFFF"/>
                </a:solidFill>
                <a:latin typeface="Franklin Gothic Book" panose="020B0503020102020204" pitchFamily="34" charset="0"/>
              </a:rPr>
              <a:t>USBD Camera</a:t>
            </a:r>
            <a:endParaRPr lang="zh-CN" altLang="zh-CN" sz="1800" dirty="0">
              <a:solidFill>
                <a:srgbClr val="FFFFFF"/>
              </a:solidFill>
              <a:latin typeface="Franklin Gothic Book" panose="020B0503020102020204" pitchFamily="34" charset="0"/>
            </a:endParaRPr>
          </a:p>
        </p:txBody>
      </p:sp>
      <p:sp>
        <p:nvSpPr>
          <p:cNvPr id="68" name="Rectangle 67"/>
          <p:cNvSpPr>
            <a:spLocks noChangeArrowheads="1"/>
          </p:cNvSpPr>
          <p:nvPr/>
        </p:nvSpPr>
        <p:spPr bwMode="auto">
          <a:xfrm>
            <a:off x="10684437" y="4133870"/>
            <a:ext cx="5153439" cy="692266"/>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p>
            <a:pPr algn="ctr" defTabSz="1219170"/>
            <a:endParaRPr lang="en-US" altLang="zh-CN" sz="1800" dirty="0">
              <a:solidFill>
                <a:srgbClr val="FFFFFF"/>
              </a:solidFill>
              <a:latin typeface="Franklin Gothic Book" panose="020B0503020102020204" pitchFamily="34" charset="0"/>
            </a:endParaRPr>
          </a:p>
          <a:p>
            <a:pPr algn="ctr" defTabSz="1219170"/>
            <a:r>
              <a:rPr lang="en-US" altLang="zh-CN" sz="1800" dirty="0">
                <a:solidFill>
                  <a:srgbClr val="FFFFFF"/>
                </a:solidFill>
                <a:latin typeface="Franklin Gothic Book" panose="020B0503020102020204" pitchFamily="34" charset="0"/>
              </a:rPr>
              <a:t>USBD HID</a:t>
            </a:r>
            <a:endParaRPr lang="zh-CN" altLang="zh-CN" sz="1800" dirty="0">
              <a:solidFill>
                <a:srgbClr val="FFFFFF"/>
              </a:solidFill>
              <a:latin typeface="Franklin Gothic Book" panose="020B0503020102020204" pitchFamily="34" charset="0"/>
            </a:endParaRPr>
          </a:p>
        </p:txBody>
      </p:sp>
      <p:sp>
        <p:nvSpPr>
          <p:cNvPr id="70" name="Rectangle 69"/>
          <p:cNvSpPr>
            <a:spLocks noChangeArrowheads="1"/>
          </p:cNvSpPr>
          <p:nvPr/>
        </p:nvSpPr>
        <p:spPr bwMode="auto">
          <a:xfrm>
            <a:off x="8675227" y="4987868"/>
            <a:ext cx="842043" cy="1528033"/>
          </a:xfrm>
          <a:prstGeom prst="rect">
            <a:avLst/>
          </a:prstGeom>
          <a:solidFill>
            <a:schemeClr val="accent4"/>
          </a:solidFill>
          <a:ln>
            <a:noFill/>
          </a:ln>
        </p:spPr>
        <p:txBody>
          <a:bodyPr vert="horz" wrap="square" lIns="121920" tIns="60960" rIns="121920" bIns="60960" numCol="1" anchor="t" anchorCtr="0" compatLnSpc="1">
            <a:prstTxWarp prst="textNoShape">
              <a:avLst/>
            </a:prstTxWarp>
          </a:bodyPr>
          <a:lstStyle/>
          <a:p>
            <a:pPr algn="ctr"/>
            <a:r>
              <a:rPr lang="en-US" altLang="zh-CN" sz="1800" dirty="0">
                <a:solidFill>
                  <a:srgbClr val="FFFFFF"/>
                </a:solidFill>
                <a:latin typeface="Franklin Gothic Book" panose="020B0503020102020204" pitchFamily="34" charset="0"/>
              </a:rPr>
              <a:t>Audio</a:t>
            </a:r>
          </a:p>
          <a:p>
            <a:pPr algn="ctr"/>
            <a:r>
              <a:rPr lang="en-US" altLang="zh-CN" sz="1800" dirty="0">
                <a:solidFill>
                  <a:srgbClr val="FFFFFF"/>
                </a:solidFill>
                <a:latin typeface="Franklin Gothic Book" panose="020B0503020102020204" pitchFamily="34" charset="0"/>
              </a:rPr>
              <a:t>Codec</a:t>
            </a:r>
            <a:endParaRPr lang="zh-CN" altLang="zh-CN" sz="1800" dirty="0">
              <a:solidFill>
                <a:srgbClr val="FFFFFF"/>
              </a:solidFill>
              <a:latin typeface="Franklin Gothic Book" panose="020B0503020102020204" pitchFamily="34" charset="0"/>
            </a:endParaRPr>
          </a:p>
        </p:txBody>
      </p:sp>
      <p:sp>
        <p:nvSpPr>
          <p:cNvPr id="71" name="Flowchart: Process 70"/>
          <p:cNvSpPr/>
          <p:nvPr/>
        </p:nvSpPr>
        <p:spPr>
          <a:xfrm>
            <a:off x="884850" y="2494859"/>
            <a:ext cx="15152319" cy="4410859"/>
          </a:xfrm>
          <a:prstGeom prst="flowChartProcess">
            <a:avLst/>
          </a:prstGeom>
          <a:noFill/>
          <a:ln>
            <a:solidFill>
              <a:schemeClr val="accent1">
                <a:shade val="95000"/>
                <a:satMod val="105000"/>
              </a:schemeClr>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450896" rtl="0" eaLnBrk="1" latinLnBrk="0" hangingPunct="1">
              <a:defRPr sz="2900" kern="1200">
                <a:solidFill>
                  <a:schemeClr val="lt1"/>
                </a:solidFill>
                <a:latin typeface="+mn-lt"/>
                <a:ea typeface="+mn-ea"/>
                <a:cs typeface="+mn-cs"/>
              </a:defRPr>
            </a:lvl1pPr>
            <a:lvl2pPr marL="725448" algn="l" defTabSz="1450896" rtl="0" eaLnBrk="1" latinLnBrk="0" hangingPunct="1">
              <a:defRPr sz="2900" kern="1200">
                <a:solidFill>
                  <a:schemeClr val="lt1"/>
                </a:solidFill>
                <a:latin typeface="+mn-lt"/>
                <a:ea typeface="+mn-ea"/>
                <a:cs typeface="+mn-cs"/>
              </a:defRPr>
            </a:lvl2pPr>
            <a:lvl3pPr marL="1450896" algn="l" defTabSz="1450896" rtl="0" eaLnBrk="1" latinLnBrk="0" hangingPunct="1">
              <a:defRPr sz="2900" kern="1200">
                <a:solidFill>
                  <a:schemeClr val="lt1"/>
                </a:solidFill>
                <a:latin typeface="+mn-lt"/>
                <a:ea typeface="+mn-ea"/>
                <a:cs typeface="+mn-cs"/>
              </a:defRPr>
            </a:lvl3pPr>
            <a:lvl4pPr marL="2176343" algn="l" defTabSz="1450896" rtl="0" eaLnBrk="1" latinLnBrk="0" hangingPunct="1">
              <a:defRPr sz="2900" kern="1200">
                <a:solidFill>
                  <a:schemeClr val="lt1"/>
                </a:solidFill>
                <a:latin typeface="+mn-lt"/>
                <a:ea typeface="+mn-ea"/>
                <a:cs typeface="+mn-cs"/>
              </a:defRPr>
            </a:lvl4pPr>
            <a:lvl5pPr marL="2901788" algn="l" defTabSz="1450896" rtl="0" eaLnBrk="1" latinLnBrk="0" hangingPunct="1">
              <a:defRPr sz="2900" kern="1200">
                <a:solidFill>
                  <a:schemeClr val="lt1"/>
                </a:solidFill>
                <a:latin typeface="+mn-lt"/>
                <a:ea typeface="+mn-ea"/>
                <a:cs typeface="+mn-cs"/>
              </a:defRPr>
            </a:lvl5pPr>
            <a:lvl6pPr marL="3627234" algn="l" defTabSz="1450896" rtl="0" eaLnBrk="1" latinLnBrk="0" hangingPunct="1">
              <a:defRPr sz="2900" kern="1200">
                <a:solidFill>
                  <a:schemeClr val="lt1"/>
                </a:solidFill>
                <a:latin typeface="+mn-lt"/>
                <a:ea typeface="+mn-ea"/>
                <a:cs typeface="+mn-cs"/>
              </a:defRPr>
            </a:lvl6pPr>
            <a:lvl7pPr marL="4352684" algn="l" defTabSz="1450896" rtl="0" eaLnBrk="1" latinLnBrk="0" hangingPunct="1">
              <a:defRPr sz="2900" kern="1200">
                <a:solidFill>
                  <a:schemeClr val="lt1"/>
                </a:solidFill>
                <a:latin typeface="+mn-lt"/>
                <a:ea typeface="+mn-ea"/>
                <a:cs typeface="+mn-cs"/>
              </a:defRPr>
            </a:lvl7pPr>
            <a:lvl8pPr marL="5078128" algn="l" defTabSz="1450896" rtl="0" eaLnBrk="1" latinLnBrk="0" hangingPunct="1">
              <a:defRPr sz="2900" kern="1200">
                <a:solidFill>
                  <a:schemeClr val="lt1"/>
                </a:solidFill>
                <a:latin typeface="+mn-lt"/>
                <a:ea typeface="+mn-ea"/>
                <a:cs typeface="+mn-cs"/>
              </a:defRPr>
            </a:lvl8pPr>
            <a:lvl9pPr marL="5803577" algn="l" defTabSz="1450896" rtl="0" eaLnBrk="1" latinLnBrk="0" hangingPunct="1">
              <a:defRPr sz="2900" kern="1200">
                <a:solidFill>
                  <a:schemeClr val="lt1"/>
                </a:solidFill>
                <a:latin typeface="+mn-lt"/>
                <a:ea typeface="+mn-ea"/>
                <a:cs typeface="+mn-cs"/>
              </a:defRPr>
            </a:lvl9pPr>
          </a:lstStyle>
          <a:p>
            <a:pPr algn="ctr"/>
            <a:endParaRPr lang="en-US"/>
          </a:p>
        </p:txBody>
      </p:sp>
      <p:sp>
        <p:nvSpPr>
          <p:cNvPr id="72" name="Rectangle 71"/>
          <p:cNvSpPr>
            <a:spLocks noChangeArrowheads="1"/>
          </p:cNvSpPr>
          <p:nvPr/>
        </p:nvSpPr>
        <p:spPr bwMode="auto">
          <a:xfrm>
            <a:off x="5049793" y="3251275"/>
            <a:ext cx="571080" cy="675636"/>
          </a:xfrm>
          <a:prstGeom prst="rect">
            <a:avLst/>
          </a:prstGeom>
          <a:solidFill>
            <a:schemeClr val="accent4"/>
          </a:solidFill>
          <a:ln>
            <a:noFill/>
          </a:ln>
        </p:spPr>
        <p:txBody>
          <a:bodyPr vert="horz" wrap="square" lIns="121920" tIns="60960" rIns="121920" bIns="60960" numCol="1" anchor="t" anchorCtr="0" compatLnSpc="1">
            <a:prstTxWarp prst="textNoShape">
              <a:avLst/>
            </a:prstTxWarp>
          </a:bodyPr>
          <a:lstStyle/>
          <a:p>
            <a:pPr algn="ctr"/>
            <a:endParaRPr lang="en-US" altLang="zh-CN" sz="1800" dirty="0">
              <a:solidFill>
                <a:srgbClr val="FFFFFF"/>
              </a:solidFill>
              <a:latin typeface="Franklin Gothic Book" panose="020B0503020102020204" pitchFamily="34" charset="0"/>
            </a:endParaRPr>
          </a:p>
          <a:p>
            <a:pPr algn="ctr"/>
            <a:r>
              <a:rPr lang="en-US" altLang="zh-CN" sz="1800" dirty="0">
                <a:solidFill>
                  <a:srgbClr val="FFFFFF"/>
                </a:solidFill>
                <a:latin typeface="Franklin Gothic Book" panose="020B0503020102020204" pitchFamily="34" charset="0"/>
              </a:rPr>
              <a:t>PM</a:t>
            </a:r>
            <a:endParaRPr lang="zh-CN" altLang="en-US" sz="1800" dirty="0">
              <a:solidFill>
                <a:srgbClr val="FFFFFF"/>
              </a:solidFill>
              <a:latin typeface="Franklin Gothic Book" panose="020B0503020102020204" pitchFamily="34" charset="0"/>
            </a:endParaRPr>
          </a:p>
        </p:txBody>
      </p:sp>
      <p:sp>
        <p:nvSpPr>
          <p:cNvPr id="74" name="Rectangle 73"/>
          <p:cNvSpPr>
            <a:spLocks noChangeArrowheads="1"/>
          </p:cNvSpPr>
          <p:nvPr/>
        </p:nvSpPr>
        <p:spPr bwMode="auto">
          <a:xfrm>
            <a:off x="6337272" y="2710896"/>
            <a:ext cx="1204304" cy="276999"/>
          </a:xfrm>
          <a:prstGeom prst="rect">
            <a:avLst/>
          </a:prstGeom>
          <a:noFill/>
          <a:ln>
            <a:noFill/>
          </a:ln>
        </p:spPr>
        <p:txBody>
          <a:bodyPr vert="horz" wrap="none" lIns="0" tIns="0" rIns="0" bIns="0" numCol="1" anchor="t" anchorCtr="0" compatLnSpc="1">
            <a:prstTxWarp prst="textNoShape">
              <a:avLst/>
            </a:prstTxWarp>
            <a:spAutoFit/>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defTabSz="1219170"/>
            <a:r>
              <a:rPr lang="en-US" altLang="zh-CN" sz="1800" dirty="0">
                <a:solidFill>
                  <a:schemeClr val="tx2"/>
                </a:solidFill>
                <a:latin typeface="Franklin Gothic Book" panose="020B0503020102020204" pitchFamily="34" charset="0"/>
              </a:rPr>
              <a:t>Linux Kernel</a:t>
            </a:r>
            <a:endParaRPr lang="zh-CN" altLang="zh-CN" sz="1800" dirty="0">
              <a:solidFill>
                <a:schemeClr val="tx2"/>
              </a:solidFill>
            </a:endParaRPr>
          </a:p>
        </p:txBody>
      </p:sp>
      <p:sp>
        <p:nvSpPr>
          <p:cNvPr id="75" name="Rectangle 74"/>
          <p:cNvSpPr>
            <a:spLocks noChangeArrowheads="1"/>
          </p:cNvSpPr>
          <p:nvPr/>
        </p:nvSpPr>
        <p:spPr bwMode="auto">
          <a:xfrm>
            <a:off x="6721902" y="3202452"/>
            <a:ext cx="652877" cy="710003"/>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defTabSz="1219170"/>
            <a:r>
              <a:rPr lang="en-US" altLang="zh-CN" sz="1800" dirty="0">
                <a:solidFill>
                  <a:srgbClr val="FFFFFF"/>
                </a:solidFill>
                <a:latin typeface="Franklin Gothic Book" panose="020B0503020102020204" pitchFamily="34" charset="0"/>
              </a:rPr>
              <a:t>KEY</a:t>
            </a:r>
          </a:p>
          <a:p>
            <a:pPr defTabSz="1219170"/>
            <a:r>
              <a:rPr lang="en-US" altLang="zh-CN" sz="1800" dirty="0">
                <a:solidFill>
                  <a:srgbClr val="FFFFFF"/>
                </a:solidFill>
                <a:latin typeface="Franklin Gothic Book" panose="020B0503020102020204" pitchFamily="34" charset="0"/>
              </a:rPr>
              <a:t>LED</a:t>
            </a:r>
            <a:endParaRPr lang="zh-CN" altLang="zh-CN" sz="1800" dirty="0"/>
          </a:p>
        </p:txBody>
      </p:sp>
      <p:sp>
        <p:nvSpPr>
          <p:cNvPr id="77" name="Rectangle 76"/>
          <p:cNvSpPr>
            <a:spLocks noChangeArrowheads="1"/>
          </p:cNvSpPr>
          <p:nvPr/>
        </p:nvSpPr>
        <p:spPr bwMode="auto">
          <a:xfrm>
            <a:off x="14489721" y="5809715"/>
            <a:ext cx="1359877" cy="720478"/>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r>
              <a:rPr lang="en-US" altLang="zh-CN" sz="1800" dirty="0">
                <a:solidFill>
                  <a:srgbClr val="FFFFFF"/>
                </a:solidFill>
                <a:latin typeface="Franklin Gothic Book" panose="020B0503020102020204" pitchFamily="34" charset="0"/>
              </a:rPr>
              <a:t>9 Axis</a:t>
            </a:r>
          </a:p>
          <a:p>
            <a:r>
              <a:rPr lang="en-US" altLang="zh-CN" sz="1800" dirty="0">
                <a:solidFill>
                  <a:srgbClr val="FFFFFF"/>
                </a:solidFill>
                <a:latin typeface="Franklin Gothic Book" panose="020B0503020102020204" pitchFamily="34" charset="0"/>
              </a:rPr>
              <a:t>IMU</a:t>
            </a:r>
            <a:endParaRPr lang="zh-CN" altLang="en-US" sz="1800" dirty="0"/>
          </a:p>
        </p:txBody>
      </p:sp>
      <p:sp>
        <p:nvSpPr>
          <p:cNvPr id="81" name="Rectangle 80"/>
          <p:cNvSpPr>
            <a:spLocks noChangeArrowheads="1"/>
          </p:cNvSpPr>
          <p:nvPr/>
        </p:nvSpPr>
        <p:spPr bwMode="auto">
          <a:xfrm>
            <a:off x="5661098" y="3233346"/>
            <a:ext cx="1013076" cy="675635"/>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defTabSz="1219170"/>
            <a:r>
              <a:rPr lang="en-US" altLang="zh-CN" sz="1800" dirty="0">
                <a:solidFill>
                  <a:srgbClr val="FFFFFF"/>
                </a:solidFill>
                <a:latin typeface="Franklin Gothic Book" panose="020B0503020102020204" pitchFamily="34" charset="0"/>
              </a:rPr>
              <a:t>P/L Sensor</a:t>
            </a:r>
            <a:endParaRPr lang="zh-CN" altLang="zh-CN" sz="1800" dirty="0"/>
          </a:p>
          <a:p>
            <a:endParaRPr lang="zh-CN" altLang="en-US" sz="1800" dirty="0"/>
          </a:p>
        </p:txBody>
      </p:sp>
      <p:sp>
        <p:nvSpPr>
          <p:cNvPr id="87" name="Rectangle 86"/>
          <p:cNvSpPr>
            <a:spLocks noChangeArrowheads="1"/>
          </p:cNvSpPr>
          <p:nvPr/>
        </p:nvSpPr>
        <p:spPr bwMode="auto">
          <a:xfrm>
            <a:off x="11950932" y="5034987"/>
            <a:ext cx="1239127" cy="603634"/>
          </a:xfrm>
          <a:prstGeom prst="rect">
            <a:avLst/>
          </a:prstGeom>
          <a:solidFill>
            <a:srgbClr val="7030A0"/>
          </a:solidFill>
          <a:ln>
            <a:noFill/>
          </a:ln>
        </p:spPr>
        <p:txBody>
          <a:bodyPr vert="horz" wrap="square" lIns="121920" tIns="60960" rIns="121920" bIns="60960" numCol="1" anchor="t" anchorCtr="0" compatLnSpc="1">
            <a:prstTxWarp prst="textNoShape">
              <a:avLst/>
            </a:prstTxWarp>
          </a:bodyPr>
          <a:lstStyle/>
          <a:p>
            <a:pPr algn="ctr"/>
            <a:r>
              <a:rPr lang="en-US" altLang="zh-CN" sz="1800" dirty="0">
                <a:solidFill>
                  <a:srgbClr val="FFFFFF"/>
                </a:solidFill>
                <a:latin typeface="Franklin Gothic Book" panose="020B0503020102020204" pitchFamily="34" charset="0"/>
              </a:rPr>
              <a:t>Gesture </a:t>
            </a:r>
          </a:p>
          <a:p>
            <a:pPr algn="ctr"/>
            <a:r>
              <a:rPr lang="en-US" altLang="zh-CN" sz="1800" dirty="0">
                <a:solidFill>
                  <a:srgbClr val="FFFFFF"/>
                </a:solidFill>
                <a:latin typeface="Franklin Gothic Book" panose="020B0503020102020204" pitchFamily="34" charset="0"/>
              </a:rPr>
              <a:t>Algorithm</a:t>
            </a:r>
            <a:endParaRPr lang="zh-CN" altLang="zh-CN" sz="1800" dirty="0">
              <a:solidFill>
                <a:srgbClr val="FFFFFF"/>
              </a:solidFill>
              <a:latin typeface="Franklin Gothic Book" panose="020B0503020102020204" pitchFamily="34" charset="0"/>
            </a:endParaRPr>
          </a:p>
          <a:p>
            <a:pPr algn="ctr"/>
            <a:endParaRPr lang="zh-CN" altLang="en-US" sz="1800" dirty="0">
              <a:solidFill>
                <a:srgbClr val="FFFFFF"/>
              </a:solidFill>
              <a:latin typeface="Franklin Gothic Book" panose="020B0503020102020204" pitchFamily="34" charset="0"/>
            </a:endParaRPr>
          </a:p>
        </p:txBody>
      </p:sp>
      <p:sp>
        <p:nvSpPr>
          <p:cNvPr id="89" name="Rectangle 88"/>
          <p:cNvSpPr>
            <a:spLocks noChangeArrowheads="1"/>
          </p:cNvSpPr>
          <p:nvPr/>
        </p:nvSpPr>
        <p:spPr bwMode="auto">
          <a:xfrm>
            <a:off x="13252656" y="5006947"/>
            <a:ext cx="1175315" cy="631673"/>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p>
            <a:pPr algn="ctr" defTabSz="1219170"/>
            <a:r>
              <a:rPr lang="en-US" altLang="zh-CN" sz="1800" dirty="0">
                <a:solidFill>
                  <a:srgbClr val="FFFFFF"/>
                </a:solidFill>
                <a:latin typeface="Franklin Gothic Book" panose="020B0503020102020204" pitchFamily="34" charset="0"/>
              </a:rPr>
              <a:t>6Dof </a:t>
            </a:r>
          </a:p>
          <a:p>
            <a:pPr algn="ctr" defTabSz="1219170"/>
            <a:r>
              <a:rPr lang="en-US" altLang="zh-CN" sz="1800" dirty="0">
                <a:solidFill>
                  <a:srgbClr val="FFFFFF"/>
                </a:solidFill>
                <a:latin typeface="Franklin Gothic Book" panose="020B0503020102020204" pitchFamily="34" charset="0"/>
              </a:rPr>
              <a:t>Algorithm</a:t>
            </a:r>
            <a:endParaRPr lang="zh-CN" altLang="en-US" sz="1800" dirty="0">
              <a:solidFill>
                <a:srgbClr val="FFFFFF"/>
              </a:solidFill>
              <a:latin typeface="Franklin Gothic Book" panose="020B0503020102020204" pitchFamily="34" charset="0"/>
            </a:endParaRPr>
          </a:p>
        </p:txBody>
      </p:sp>
      <p:sp>
        <p:nvSpPr>
          <p:cNvPr id="91" name="Rectangle 90"/>
          <p:cNvSpPr>
            <a:spLocks noChangeArrowheads="1"/>
          </p:cNvSpPr>
          <p:nvPr/>
        </p:nvSpPr>
        <p:spPr bwMode="auto">
          <a:xfrm>
            <a:off x="14489721" y="4987870"/>
            <a:ext cx="1359878" cy="650752"/>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p>
            <a:r>
              <a:rPr lang="en-US" altLang="zh-CN" sz="1800" dirty="0">
                <a:solidFill>
                  <a:srgbClr val="FFFFFF"/>
                </a:solidFill>
                <a:latin typeface="Franklin Gothic Book" panose="020B0503020102020204" pitchFamily="34" charset="0"/>
              </a:rPr>
              <a:t>IMU Fusion Algorithm</a:t>
            </a:r>
            <a:endParaRPr lang="zh-CN" altLang="zh-CN" sz="1800" dirty="0">
              <a:solidFill>
                <a:srgbClr val="FFFFFF"/>
              </a:solidFill>
              <a:latin typeface="Franklin Gothic Book" panose="020B0503020102020204" pitchFamily="34" charset="0"/>
            </a:endParaRPr>
          </a:p>
          <a:p>
            <a:endParaRPr lang="zh-CN" altLang="en-US" sz="1800" dirty="0">
              <a:solidFill>
                <a:srgbClr val="FFFFFF"/>
              </a:solidFill>
              <a:latin typeface="Franklin Gothic Book" panose="020B0503020102020204" pitchFamily="34" charset="0"/>
            </a:endParaRPr>
          </a:p>
        </p:txBody>
      </p:sp>
      <p:sp>
        <p:nvSpPr>
          <p:cNvPr id="58" name="Rectangle 57"/>
          <p:cNvSpPr>
            <a:spLocks noChangeArrowheads="1"/>
          </p:cNvSpPr>
          <p:nvPr/>
        </p:nvSpPr>
        <p:spPr bwMode="auto">
          <a:xfrm>
            <a:off x="4017971" y="3251275"/>
            <a:ext cx="962376" cy="675636"/>
          </a:xfrm>
          <a:prstGeom prst="rect">
            <a:avLst/>
          </a:prstGeom>
          <a:solidFill>
            <a:schemeClr val="accent4"/>
          </a:solidFill>
          <a:ln>
            <a:noFill/>
          </a:ln>
        </p:spPr>
        <p:txBody>
          <a:bodyPr vert="horz" wrap="square" lIns="121920" tIns="60960" rIns="121920" bIns="60960" numCol="1" anchor="t" anchorCtr="0" compatLnSpc="1">
            <a:prstTxWarp prst="textNoShape">
              <a:avLst/>
            </a:prstTxWarp>
          </a:bodyPr>
          <a:lstStyle/>
          <a:p>
            <a:pPr algn="ctr"/>
            <a:endParaRPr lang="en-US" altLang="zh-CN" sz="1800" dirty="0">
              <a:solidFill>
                <a:srgbClr val="FFFFFF"/>
              </a:solidFill>
              <a:latin typeface="Franklin Gothic Book" panose="020B0503020102020204" pitchFamily="34" charset="0"/>
            </a:endParaRPr>
          </a:p>
          <a:p>
            <a:pPr algn="ctr"/>
            <a:r>
              <a:rPr lang="en-US" altLang="zh-CN" sz="1800" dirty="0">
                <a:solidFill>
                  <a:srgbClr val="FFFFFF"/>
                </a:solidFill>
                <a:latin typeface="Franklin Gothic Book" panose="020B0503020102020204" pitchFamily="34" charset="0"/>
              </a:rPr>
              <a:t>Battery</a:t>
            </a:r>
            <a:endParaRPr lang="zh-CN" altLang="en-US" sz="1800" dirty="0">
              <a:solidFill>
                <a:srgbClr val="FFFFFF"/>
              </a:solidFill>
              <a:latin typeface="Franklin Gothic Book" panose="020B0503020102020204" pitchFamily="34" charset="0"/>
            </a:endParaRPr>
          </a:p>
        </p:txBody>
      </p:sp>
      <p:sp>
        <p:nvSpPr>
          <p:cNvPr id="66" name="Rectangle 65"/>
          <p:cNvSpPr>
            <a:spLocks noChangeArrowheads="1"/>
          </p:cNvSpPr>
          <p:nvPr/>
        </p:nvSpPr>
        <p:spPr bwMode="auto">
          <a:xfrm>
            <a:off x="3281026" y="3239385"/>
            <a:ext cx="694605" cy="687525"/>
          </a:xfrm>
          <a:prstGeom prst="rect">
            <a:avLst/>
          </a:prstGeom>
          <a:solidFill>
            <a:schemeClr val="accent4"/>
          </a:solidFill>
          <a:ln>
            <a:noFill/>
          </a:ln>
        </p:spPr>
        <p:txBody>
          <a:bodyPr vert="horz" wrap="square" lIns="121920" tIns="60960" rIns="121920" bIns="60960" numCol="1" anchor="t" anchorCtr="0" compatLnSpc="1">
            <a:prstTxWarp prst="textNoShape">
              <a:avLst/>
            </a:prstTxWarp>
          </a:bodyPr>
          <a:lstStyle/>
          <a:p>
            <a:pPr algn="ctr"/>
            <a:endParaRPr lang="en-US" altLang="zh-CN" sz="1800" dirty="0">
              <a:solidFill>
                <a:srgbClr val="FFFFFF"/>
              </a:solidFill>
              <a:latin typeface="Franklin Gothic Book" panose="020B0503020102020204" pitchFamily="34" charset="0"/>
            </a:endParaRPr>
          </a:p>
          <a:p>
            <a:pPr algn="ctr"/>
            <a:r>
              <a:rPr lang="en-US" altLang="zh-CN" sz="1800" dirty="0">
                <a:solidFill>
                  <a:srgbClr val="FFFFFF"/>
                </a:solidFill>
                <a:latin typeface="Franklin Gothic Book" panose="020B0503020102020204" pitchFamily="34" charset="0"/>
              </a:rPr>
              <a:t>DDR</a:t>
            </a:r>
            <a:endParaRPr lang="zh-CN" altLang="en-US" sz="1800" dirty="0">
              <a:solidFill>
                <a:srgbClr val="FFFFFF"/>
              </a:solidFill>
              <a:latin typeface="Franklin Gothic Book" panose="020B0503020102020204" pitchFamily="34" charset="0"/>
            </a:endParaRPr>
          </a:p>
        </p:txBody>
      </p:sp>
      <p:sp>
        <p:nvSpPr>
          <p:cNvPr id="67" name="Rectangle 66"/>
          <p:cNvSpPr>
            <a:spLocks noChangeArrowheads="1"/>
          </p:cNvSpPr>
          <p:nvPr/>
        </p:nvSpPr>
        <p:spPr bwMode="auto">
          <a:xfrm>
            <a:off x="2600490" y="3239385"/>
            <a:ext cx="629434" cy="687525"/>
          </a:xfrm>
          <a:prstGeom prst="rect">
            <a:avLst/>
          </a:prstGeom>
          <a:solidFill>
            <a:schemeClr val="accent4"/>
          </a:solidFill>
          <a:ln>
            <a:noFill/>
          </a:ln>
        </p:spPr>
        <p:txBody>
          <a:bodyPr vert="horz" wrap="square" lIns="121920" tIns="60960" rIns="121920" bIns="60960" numCol="1" anchor="t" anchorCtr="0" compatLnSpc="1">
            <a:prstTxWarp prst="textNoShape">
              <a:avLst/>
            </a:prstTxWarp>
          </a:bodyPr>
          <a:lstStyle/>
          <a:p>
            <a:pPr algn="ctr"/>
            <a:endParaRPr lang="en-US" altLang="zh-CN" sz="1800" dirty="0">
              <a:solidFill>
                <a:srgbClr val="FFFFFF"/>
              </a:solidFill>
              <a:latin typeface="Franklin Gothic Book" panose="020B0503020102020204" pitchFamily="34" charset="0"/>
            </a:endParaRPr>
          </a:p>
          <a:p>
            <a:pPr algn="ctr"/>
            <a:r>
              <a:rPr lang="en-US" altLang="zh-CN" sz="1800" dirty="0">
                <a:solidFill>
                  <a:srgbClr val="FFFFFF"/>
                </a:solidFill>
                <a:latin typeface="Franklin Gothic Book" panose="020B0503020102020204" pitchFamily="34" charset="0"/>
              </a:rPr>
              <a:t>UFS</a:t>
            </a:r>
            <a:endParaRPr lang="zh-CN" altLang="en-US" sz="1800" dirty="0">
              <a:solidFill>
                <a:srgbClr val="FFFFFF"/>
              </a:solidFill>
              <a:latin typeface="Franklin Gothic Book" panose="020B0503020102020204" pitchFamily="34" charset="0"/>
            </a:endParaRPr>
          </a:p>
        </p:txBody>
      </p:sp>
      <p:sp>
        <p:nvSpPr>
          <p:cNvPr id="93" name="Rectangle 92"/>
          <p:cNvSpPr>
            <a:spLocks noChangeArrowheads="1"/>
          </p:cNvSpPr>
          <p:nvPr/>
        </p:nvSpPr>
        <p:spPr bwMode="auto">
          <a:xfrm>
            <a:off x="884850" y="6991182"/>
            <a:ext cx="15152319" cy="598881"/>
          </a:xfrm>
          <a:prstGeom prst="rect">
            <a:avLst/>
          </a:prstGeom>
          <a:solidFill>
            <a:schemeClr val="accent4"/>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algn="ctr"/>
            <a:r>
              <a:rPr lang="en-US" altLang="zh-CN" sz="1800" dirty="0">
                <a:solidFill>
                  <a:srgbClr val="FFFFFF"/>
                </a:solidFill>
                <a:latin typeface="Franklin Gothic Book" panose="020B0503020102020204" pitchFamily="34" charset="0"/>
              </a:rPr>
              <a:t>BOOTLOADER</a:t>
            </a:r>
            <a:endParaRPr lang="zh-CN" altLang="en-US" sz="1800" dirty="0"/>
          </a:p>
        </p:txBody>
      </p:sp>
      <p:sp>
        <p:nvSpPr>
          <p:cNvPr id="98" name="Rectangle 97"/>
          <p:cNvSpPr>
            <a:spLocks noChangeArrowheads="1"/>
          </p:cNvSpPr>
          <p:nvPr/>
        </p:nvSpPr>
        <p:spPr bwMode="auto">
          <a:xfrm>
            <a:off x="13252656" y="5827684"/>
            <a:ext cx="1184597" cy="709846"/>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algn="ctr" defTabSz="1219170"/>
            <a:r>
              <a:rPr lang="en-US" altLang="zh-CN" sz="1800" dirty="0">
                <a:solidFill>
                  <a:srgbClr val="FFFFFF"/>
                </a:solidFill>
                <a:latin typeface="Franklin Gothic Book" panose="020B0503020102020204" pitchFamily="34" charset="0"/>
              </a:rPr>
              <a:t>6Dof Sensor</a:t>
            </a:r>
          </a:p>
        </p:txBody>
      </p:sp>
      <p:sp>
        <p:nvSpPr>
          <p:cNvPr id="32" name="Rectangle 31"/>
          <p:cNvSpPr>
            <a:spLocks noChangeArrowheads="1"/>
          </p:cNvSpPr>
          <p:nvPr/>
        </p:nvSpPr>
        <p:spPr bwMode="auto">
          <a:xfrm>
            <a:off x="931151" y="3251275"/>
            <a:ext cx="1629811" cy="704388"/>
          </a:xfrm>
          <a:prstGeom prst="rect">
            <a:avLst/>
          </a:prstGeom>
          <a:solidFill>
            <a:schemeClr val="accent4"/>
          </a:solidFill>
          <a:ln>
            <a:noFill/>
          </a:ln>
        </p:spPr>
        <p:txBody>
          <a:bodyPr vert="horz" wrap="square" lIns="121920" tIns="60960" rIns="121920" bIns="60960" numCol="1" anchor="t" anchorCtr="0" compatLnSpc="1">
            <a:prstTxWarp prst="textNoShape">
              <a:avLst/>
            </a:prstTxWarp>
          </a:bodyPr>
          <a:lstStyle/>
          <a:p>
            <a:pPr algn="ctr"/>
            <a:r>
              <a:rPr lang="en-US" altLang="zh-CN" sz="1800" dirty="0">
                <a:solidFill>
                  <a:srgbClr val="FFFFFF"/>
                </a:solidFill>
                <a:latin typeface="Franklin Gothic Book" panose="020B0503020102020204" pitchFamily="34" charset="0"/>
              </a:rPr>
              <a:t>USB 3.0 HOST TO PCIE</a:t>
            </a:r>
            <a:endParaRPr lang="zh-CN" altLang="en-US" sz="1800" dirty="0">
              <a:solidFill>
                <a:srgbClr val="FFFFFF"/>
              </a:solidFill>
              <a:latin typeface="Franklin Gothic Book" panose="020B0503020102020204" pitchFamily="34" charset="0"/>
            </a:endParaRPr>
          </a:p>
        </p:txBody>
      </p:sp>
      <p:sp>
        <p:nvSpPr>
          <p:cNvPr id="37" name="Rectangle 36"/>
          <p:cNvSpPr>
            <a:spLocks noChangeArrowheads="1"/>
          </p:cNvSpPr>
          <p:nvPr/>
        </p:nvSpPr>
        <p:spPr bwMode="auto">
          <a:xfrm>
            <a:off x="152401" y="2494859"/>
            <a:ext cx="655803" cy="5095204"/>
          </a:xfrm>
          <a:prstGeom prst="rect">
            <a:avLst/>
          </a:prstGeom>
          <a:solidFill>
            <a:schemeClr val="accent4"/>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algn="ctr"/>
            <a:endParaRPr lang="en-US" altLang="zh-CN" sz="1800" dirty="0">
              <a:solidFill>
                <a:srgbClr val="FFFFFF"/>
              </a:solidFill>
              <a:latin typeface="Franklin Gothic Book" panose="020B0503020102020204" pitchFamily="34" charset="0"/>
            </a:endParaRPr>
          </a:p>
          <a:p>
            <a:pPr algn="ctr"/>
            <a:endParaRPr lang="en-US" altLang="zh-CN" sz="1800" dirty="0">
              <a:solidFill>
                <a:srgbClr val="FFFFFF"/>
              </a:solidFill>
              <a:latin typeface="Franklin Gothic Book" panose="020B0503020102020204" pitchFamily="34" charset="0"/>
            </a:endParaRPr>
          </a:p>
          <a:p>
            <a:pPr algn="ctr"/>
            <a:endParaRPr lang="en-US" altLang="zh-CN" sz="1800" dirty="0">
              <a:solidFill>
                <a:srgbClr val="FFFFFF"/>
              </a:solidFill>
              <a:latin typeface="Franklin Gothic Book" panose="020B0503020102020204" pitchFamily="34" charset="0"/>
            </a:endParaRPr>
          </a:p>
          <a:p>
            <a:pPr algn="ctr"/>
            <a:endParaRPr lang="en-US" altLang="zh-CN" sz="1800" dirty="0">
              <a:solidFill>
                <a:srgbClr val="FFFFFF"/>
              </a:solidFill>
              <a:latin typeface="Franklin Gothic Book" panose="020B0503020102020204" pitchFamily="34" charset="0"/>
            </a:endParaRPr>
          </a:p>
          <a:p>
            <a:pPr algn="ctr"/>
            <a:endParaRPr lang="en-US" altLang="zh-CN" sz="1800" dirty="0">
              <a:solidFill>
                <a:srgbClr val="FFFFFF"/>
              </a:solidFill>
              <a:latin typeface="Franklin Gothic Book" panose="020B0503020102020204" pitchFamily="34" charset="0"/>
            </a:endParaRPr>
          </a:p>
          <a:p>
            <a:pPr algn="ctr"/>
            <a:endParaRPr lang="en-US" altLang="zh-CN" sz="1800" dirty="0">
              <a:solidFill>
                <a:srgbClr val="FFFFFF"/>
              </a:solidFill>
              <a:latin typeface="Franklin Gothic Book" panose="020B0503020102020204" pitchFamily="34" charset="0"/>
            </a:endParaRPr>
          </a:p>
          <a:p>
            <a:pPr algn="ctr"/>
            <a:endParaRPr lang="en-US" altLang="zh-CN" sz="1800" dirty="0">
              <a:solidFill>
                <a:srgbClr val="FFFFFF"/>
              </a:solidFill>
              <a:latin typeface="Franklin Gothic Book" panose="020B0503020102020204" pitchFamily="34" charset="0"/>
            </a:endParaRPr>
          </a:p>
          <a:p>
            <a:pPr algn="ctr"/>
            <a:endParaRPr lang="en-US" altLang="zh-CN" sz="1800" dirty="0">
              <a:solidFill>
                <a:srgbClr val="FFFFFF"/>
              </a:solidFill>
              <a:latin typeface="Franklin Gothic Book" panose="020B0503020102020204" pitchFamily="34" charset="0"/>
            </a:endParaRPr>
          </a:p>
          <a:p>
            <a:pPr algn="ctr"/>
            <a:endParaRPr lang="en-US" altLang="zh-CN" sz="1800" dirty="0">
              <a:solidFill>
                <a:srgbClr val="FFFFFF"/>
              </a:solidFill>
              <a:latin typeface="Franklin Gothic Book" panose="020B0503020102020204" pitchFamily="34" charset="0"/>
            </a:endParaRPr>
          </a:p>
          <a:p>
            <a:pPr algn="ctr"/>
            <a:r>
              <a:rPr lang="en-US" altLang="zh-CN" sz="1800" dirty="0">
                <a:solidFill>
                  <a:srgbClr val="FFFFFF"/>
                </a:solidFill>
                <a:latin typeface="Franklin Gothic Book" panose="020B0503020102020204" pitchFamily="34" charset="0"/>
              </a:rPr>
              <a:t>OTA</a:t>
            </a:r>
            <a:endParaRPr lang="zh-CN" altLang="en-US" sz="1800" dirty="0"/>
          </a:p>
        </p:txBody>
      </p:sp>
      <p:sp>
        <p:nvSpPr>
          <p:cNvPr id="39" name="Rectangle 38"/>
          <p:cNvSpPr>
            <a:spLocks noChangeArrowheads="1"/>
          </p:cNvSpPr>
          <p:nvPr/>
        </p:nvSpPr>
        <p:spPr bwMode="auto">
          <a:xfrm>
            <a:off x="3738223" y="8666081"/>
            <a:ext cx="2238092" cy="350948"/>
          </a:xfrm>
          <a:prstGeom prst="rect">
            <a:avLst/>
          </a:prstGeom>
          <a:solidFill>
            <a:srgbClr val="7030A0"/>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algn="ctr"/>
            <a:r>
              <a:rPr lang="en-US" altLang="zh-CN" sz="1800" dirty="0" err="1">
                <a:solidFill>
                  <a:srgbClr val="FFFFFF"/>
                </a:solidFill>
                <a:latin typeface="Franklin Gothic Book" panose="020B0503020102020204" pitchFamily="34" charset="0"/>
              </a:rPr>
              <a:t>Atheer</a:t>
            </a:r>
            <a:r>
              <a:rPr lang="en-US" altLang="zh-CN" sz="1800" dirty="0">
                <a:solidFill>
                  <a:srgbClr val="FFFFFF"/>
                </a:solidFill>
                <a:latin typeface="Franklin Gothic Book" panose="020B0503020102020204" pitchFamily="34" charset="0"/>
              </a:rPr>
              <a:t>, Customized</a:t>
            </a:r>
          </a:p>
        </p:txBody>
      </p:sp>
      <p:sp>
        <p:nvSpPr>
          <p:cNvPr id="40" name="Rectangle 39"/>
          <p:cNvSpPr>
            <a:spLocks noChangeArrowheads="1"/>
          </p:cNvSpPr>
          <p:nvPr/>
        </p:nvSpPr>
        <p:spPr bwMode="auto">
          <a:xfrm>
            <a:off x="5976315" y="8666081"/>
            <a:ext cx="2635217" cy="350948"/>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r>
              <a:rPr lang="en-US" altLang="zh-CN" sz="1800" dirty="0">
                <a:solidFill>
                  <a:srgbClr val="FFFFFF"/>
                </a:solidFill>
                <a:latin typeface="Franklin Gothic Book" panose="020B0503020102020204" pitchFamily="34" charset="0"/>
              </a:rPr>
              <a:t>Flex AR&amp;VR, Customized</a:t>
            </a:r>
          </a:p>
        </p:txBody>
      </p:sp>
      <p:sp>
        <p:nvSpPr>
          <p:cNvPr id="41" name="Rectangle 40"/>
          <p:cNvSpPr>
            <a:spLocks noChangeArrowheads="1"/>
          </p:cNvSpPr>
          <p:nvPr/>
        </p:nvSpPr>
        <p:spPr bwMode="auto">
          <a:xfrm>
            <a:off x="8611530" y="8666081"/>
            <a:ext cx="3140111" cy="339225"/>
          </a:xfrm>
          <a:prstGeom prst="rect">
            <a:avLst/>
          </a:prstGeom>
          <a:solidFill>
            <a:schemeClr val="accent4"/>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algn="ctr"/>
            <a:r>
              <a:rPr lang="en-US" altLang="zh-CN" sz="1800" dirty="0">
                <a:solidFill>
                  <a:srgbClr val="FFFFFF"/>
                </a:solidFill>
                <a:latin typeface="Franklin Gothic Book" panose="020B0503020102020204" pitchFamily="34" charset="0"/>
              </a:rPr>
              <a:t>Flex non-AR&amp;VR, Customized</a:t>
            </a:r>
          </a:p>
        </p:txBody>
      </p:sp>
      <p:sp>
        <p:nvSpPr>
          <p:cNvPr id="42" name="Rectangle 41"/>
          <p:cNvSpPr>
            <a:spLocks noChangeArrowheads="1"/>
          </p:cNvSpPr>
          <p:nvPr/>
        </p:nvSpPr>
        <p:spPr bwMode="auto">
          <a:xfrm>
            <a:off x="11751642" y="8666081"/>
            <a:ext cx="1969477" cy="341587"/>
          </a:xfrm>
          <a:prstGeom prst="rect">
            <a:avLst/>
          </a:prstGeom>
          <a:solidFill>
            <a:schemeClr val="accent6">
              <a:lumMod val="50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algn="ctr"/>
            <a:r>
              <a:rPr lang="en-US" altLang="zh-CN" sz="1800" dirty="0">
                <a:solidFill>
                  <a:srgbClr val="FFFFFF"/>
                </a:solidFill>
                <a:latin typeface="Franklin Gothic Book" panose="020B0503020102020204" pitchFamily="34" charset="0"/>
              </a:rPr>
              <a:t>Android Standard</a:t>
            </a:r>
          </a:p>
        </p:txBody>
      </p:sp>
      <p:sp>
        <p:nvSpPr>
          <p:cNvPr id="38" name="Rectangle 37"/>
          <p:cNvSpPr>
            <a:spLocks noChangeArrowheads="1"/>
          </p:cNvSpPr>
          <p:nvPr/>
        </p:nvSpPr>
        <p:spPr bwMode="auto">
          <a:xfrm>
            <a:off x="10674716" y="5038554"/>
            <a:ext cx="1223179" cy="624302"/>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p>
            <a:pPr algn="ctr" defTabSz="1219170"/>
            <a:r>
              <a:rPr lang="en-US" altLang="zh-CN" sz="1800" dirty="0">
                <a:solidFill>
                  <a:srgbClr val="FFFFFF"/>
                </a:solidFill>
                <a:latin typeface="Franklin Gothic Book" panose="020B0503020102020204" pitchFamily="34" charset="0"/>
              </a:rPr>
              <a:t>Featured </a:t>
            </a:r>
          </a:p>
          <a:p>
            <a:pPr algn="ctr" defTabSz="1219170"/>
            <a:r>
              <a:rPr lang="en-US" altLang="zh-CN" sz="1800" dirty="0">
                <a:solidFill>
                  <a:srgbClr val="FFFFFF"/>
                </a:solidFill>
                <a:latin typeface="Franklin Gothic Book" panose="020B0503020102020204" pitchFamily="34" charset="0"/>
              </a:rPr>
              <a:t>Algorithm</a:t>
            </a:r>
            <a:endParaRPr lang="zh-CN" altLang="zh-CN" sz="1800" dirty="0">
              <a:solidFill>
                <a:srgbClr val="FFFFFF"/>
              </a:solidFill>
              <a:latin typeface="Franklin Gothic Book" panose="020B0503020102020204" pitchFamily="34" charset="0"/>
            </a:endParaRPr>
          </a:p>
          <a:p>
            <a:pPr algn="ctr" defTabSz="1219170"/>
            <a:endParaRPr lang="zh-CN" altLang="en-US" sz="1800" dirty="0">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1680904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316552" y="8475135"/>
            <a:ext cx="866789" cy="488244"/>
          </a:xfrm>
        </p:spPr>
        <p:txBody>
          <a:bodyPr/>
          <a:lstStyle/>
          <a:p>
            <a:fld id="{C48D9196-7146-4672-A4BA-DB29036C6B41}" type="slidenum">
              <a:rPr lang="en-US" smtClean="0"/>
              <a:t>6</a:t>
            </a:fld>
            <a:endParaRPr lang="en-US" dirty="0"/>
          </a:p>
        </p:txBody>
      </p:sp>
      <p:sp>
        <p:nvSpPr>
          <p:cNvPr id="3" name="Title 2"/>
          <p:cNvSpPr>
            <a:spLocks noGrp="1"/>
          </p:cNvSpPr>
          <p:nvPr>
            <p:ph type="title"/>
          </p:nvPr>
        </p:nvSpPr>
        <p:spPr/>
        <p:txBody>
          <a:bodyPr/>
          <a:lstStyle/>
          <a:p>
            <a:r>
              <a:rPr lang="en-US" dirty="0"/>
              <a:t>EPU </a:t>
            </a:r>
            <a:r>
              <a:rPr lang="en-US" altLang="zh-CN" dirty="0"/>
              <a:t>SW Architecture (w/ System functions)</a:t>
            </a:r>
            <a:endParaRPr lang="en-US" dirty="0"/>
          </a:p>
        </p:txBody>
      </p:sp>
      <p:sp>
        <p:nvSpPr>
          <p:cNvPr id="49" name="Rectangle 48"/>
          <p:cNvSpPr>
            <a:spLocks noChangeArrowheads="1"/>
          </p:cNvSpPr>
          <p:nvPr/>
        </p:nvSpPr>
        <p:spPr bwMode="auto">
          <a:xfrm>
            <a:off x="5539983" y="3624830"/>
            <a:ext cx="10377026" cy="544740"/>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p>
            <a:pPr algn="ctr"/>
            <a:r>
              <a:rPr lang="en-US" altLang="zh-CN" sz="1800" dirty="0">
                <a:solidFill>
                  <a:srgbClr val="FFFFFF"/>
                </a:solidFill>
                <a:latin typeface="Franklin Gothic Book" panose="020B0503020102020204" pitchFamily="34" charset="0"/>
              </a:rPr>
              <a:t>AR NDK</a:t>
            </a:r>
            <a:endParaRPr lang="zh-CN" altLang="zh-CN" sz="1800" dirty="0">
              <a:solidFill>
                <a:srgbClr val="FFFFFF"/>
              </a:solidFill>
              <a:latin typeface="Franklin Gothic Book" panose="020B0503020102020204" pitchFamily="34" charset="0"/>
            </a:endParaRPr>
          </a:p>
          <a:p>
            <a:endParaRPr lang="zh-CN" altLang="en-US" sz="1800" dirty="0">
              <a:solidFill>
                <a:srgbClr val="FFFFFF"/>
              </a:solidFill>
              <a:latin typeface="Franklin Gothic Book" panose="020B0503020102020204" pitchFamily="34" charset="0"/>
            </a:endParaRPr>
          </a:p>
        </p:txBody>
      </p:sp>
      <p:sp>
        <p:nvSpPr>
          <p:cNvPr id="51" name="Rectangle 50"/>
          <p:cNvSpPr>
            <a:spLocks noChangeArrowheads="1"/>
          </p:cNvSpPr>
          <p:nvPr/>
        </p:nvSpPr>
        <p:spPr bwMode="auto">
          <a:xfrm>
            <a:off x="8589668" y="6179353"/>
            <a:ext cx="489461" cy="694081"/>
          </a:xfrm>
          <a:prstGeom prst="rect">
            <a:avLst/>
          </a:prstGeom>
          <a:solidFill>
            <a:schemeClr val="accent4"/>
          </a:solidFill>
          <a:ln>
            <a:noFill/>
          </a:ln>
        </p:spPr>
        <p:txBody>
          <a:bodyPr vert="horz" wrap="square" lIns="121920" tIns="60960" rIns="121920" bIns="60960" numCol="1" anchor="t" anchorCtr="0" compatLnSpc="1">
            <a:prstTxWarp prst="textNoShape">
              <a:avLst/>
            </a:prstTxWarp>
          </a:bodyPr>
          <a:lstStyle/>
          <a:p>
            <a:pPr algn="ctr"/>
            <a:endParaRPr lang="en-US" altLang="zh-CN" sz="1800" dirty="0">
              <a:solidFill>
                <a:srgbClr val="FFFFFF"/>
              </a:solidFill>
              <a:latin typeface="Franklin Gothic Book" panose="020B0503020102020204" pitchFamily="34" charset="0"/>
            </a:endParaRPr>
          </a:p>
          <a:p>
            <a:pPr algn="ctr"/>
            <a:r>
              <a:rPr lang="en-US" altLang="zh-CN" sz="1800" dirty="0">
                <a:solidFill>
                  <a:srgbClr val="FFFFFF"/>
                </a:solidFill>
                <a:latin typeface="Franklin Gothic Book" panose="020B0503020102020204" pitchFamily="34" charset="0"/>
              </a:rPr>
              <a:t>TF</a:t>
            </a:r>
            <a:endParaRPr lang="zh-CN" altLang="en-US" sz="1800" dirty="0">
              <a:solidFill>
                <a:srgbClr val="FFFFFF"/>
              </a:solidFill>
              <a:latin typeface="Franklin Gothic Book" panose="020B0503020102020204" pitchFamily="34" charset="0"/>
            </a:endParaRPr>
          </a:p>
        </p:txBody>
      </p:sp>
      <p:sp>
        <p:nvSpPr>
          <p:cNvPr id="53" name="Rectangle 52"/>
          <p:cNvSpPr>
            <a:spLocks noChangeArrowheads="1"/>
          </p:cNvSpPr>
          <p:nvPr/>
        </p:nvSpPr>
        <p:spPr bwMode="auto">
          <a:xfrm>
            <a:off x="10889128" y="7011779"/>
            <a:ext cx="3522111" cy="575302"/>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p>
            <a:pPr algn="ctr"/>
            <a:r>
              <a:rPr lang="en-US" altLang="zh-CN" sz="1800" dirty="0">
                <a:solidFill>
                  <a:srgbClr val="FFFFFF"/>
                </a:solidFill>
                <a:latin typeface="Franklin Gothic Book" panose="020B0503020102020204" pitchFamily="34" charset="0"/>
              </a:rPr>
              <a:t>USB Host</a:t>
            </a:r>
            <a:endParaRPr lang="zh-CN" altLang="zh-CN" sz="1800" dirty="0">
              <a:solidFill>
                <a:srgbClr val="FFFFFF"/>
              </a:solidFill>
              <a:latin typeface="Franklin Gothic Book" panose="020B0503020102020204" pitchFamily="34" charset="0"/>
            </a:endParaRPr>
          </a:p>
          <a:p>
            <a:pPr algn="ctr"/>
            <a:endParaRPr lang="zh-CN" altLang="en-US" sz="1800" dirty="0">
              <a:solidFill>
                <a:srgbClr val="FFFFFF"/>
              </a:solidFill>
              <a:latin typeface="Franklin Gothic Book" panose="020B0503020102020204" pitchFamily="34" charset="0"/>
            </a:endParaRPr>
          </a:p>
        </p:txBody>
      </p:sp>
      <p:sp>
        <p:nvSpPr>
          <p:cNvPr id="55" name="Rectangle 54"/>
          <p:cNvSpPr>
            <a:spLocks noChangeArrowheads="1"/>
          </p:cNvSpPr>
          <p:nvPr/>
        </p:nvSpPr>
        <p:spPr bwMode="auto">
          <a:xfrm>
            <a:off x="9913977" y="6185909"/>
            <a:ext cx="701897" cy="687525"/>
          </a:xfrm>
          <a:prstGeom prst="rect">
            <a:avLst/>
          </a:prstGeom>
          <a:solidFill>
            <a:schemeClr val="accent4"/>
          </a:solidFill>
          <a:ln>
            <a:noFill/>
          </a:ln>
        </p:spPr>
        <p:txBody>
          <a:bodyPr vert="horz" wrap="square" lIns="121920" tIns="60960" rIns="121920" bIns="60960" numCol="1" anchor="t" anchorCtr="0" compatLnSpc="1">
            <a:prstTxWarp prst="textNoShape">
              <a:avLst/>
            </a:prstTxWarp>
          </a:bodyPr>
          <a:lstStyle/>
          <a:p>
            <a:pPr algn="ctr"/>
            <a:endParaRPr lang="en-US" altLang="zh-CN" sz="1800" dirty="0">
              <a:solidFill>
                <a:srgbClr val="FFFFFF"/>
              </a:solidFill>
              <a:latin typeface="Franklin Gothic Book" panose="020B0503020102020204" pitchFamily="34" charset="0"/>
            </a:endParaRPr>
          </a:p>
          <a:p>
            <a:pPr algn="ctr"/>
            <a:r>
              <a:rPr lang="en-US" altLang="zh-CN" sz="1800" dirty="0">
                <a:solidFill>
                  <a:srgbClr val="FFFFFF"/>
                </a:solidFill>
                <a:latin typeface="Franklin Gothic Book" panose="020B0503020102020204" pitchFamily="34" charset="0"/>
              </a:rPr>
              <a:t>DDR</a:t>
            </a:r>
            <a:endParaRPr lang="zh-CN" altLang="en-US" sz="1800" dirty="0">
              <a:solidFill>
                <a:srgbClr val="FFFFFF"/>
              </a:solidFill>
              <a:latin typeface="Franklin Gothic Book" panose="020B0503020102020204" pitchFamily="34" charset="0"/>
            </a:endParaRPr>
          </a:p>
        </p:txBody>
      </p:sp>
      <p:sp>
        <p:nvSpPr>
          <p:cNvPr id="57" name="Rectangle 56"/>
          <p:cNvSpPr>
            <a:spLocks noChangeArrowheads="1"/>
          </p:cNvSpPr>
          <p:nvPr/>
        </p:nvSpPr>
        <p:spPr bwMode="auto">
          <a:xfrm>
            <a:off x="9151282" y="6185909"/>
            <a:ext cx="668333" cy="687525"/>
          </a:xfrm>
          <a:prstGeom prst="rect">
            <a:avLst/>
          </a:prstGeom>
          <a:solidFill>
            <a:schemeClr val="accent4"/>
          </a:solidFill>
          <a:ln>
            <a:noFill/>
          </a:ln>
        </p:spPr>
        <p:txBody>
          <a:bodyPr vert="horz" wrap="square" lIns="121920" tIns="60960" rIns="121920" bIns="60960" numCol="1" anchor="t" anchorCtr="0" compatLnSpc="1">
            <a:prstTxWarp prst="textNoShape">
              <a:avLst/>
            </a:prstTxWarp>
          </a:bodyPr>
          <a:lstStyle/>
          <a:p>
            <a:pPr algn="ctr"/>
            <a:endParaRPr lang="en-US" altLang="zh-CN" sz="1800" dirty="0">
              <a:solidFill>
                <a:srgbClr val="FFFFFF"/>
              </a:solidFill>
              <a:latin typeface="Franklin Gothic Book" panose="020B0503020102020204" pitchFamily="34" charset="0"/>
            </a:endParaRPr>
          </a:p>
          <a:p>
            <a:pPr algn="ctr"/>
            <a:r>
              <a:rPr lang="en-US" altLang="zh-CN" sz="1800" dirty="0">
                <a:solidFill>
                  <a:srgbClr val="FFFFFF"/>
                </a:solidFill>
                <a:latin typeface="Franklin Gothic Book" panose="020B0503020102020204" pitchFamily="34" charset="0"/>
              </a:rPr>
              <a:t>UFS</a:t>
            </a:r>
            <a:endParaRPr lang="zh-CN" altLang="en-US" sz="1800" dirty="0">
              <a:solidFill>
                <a:srgbClr val="FFFFFF"/>
              </a:solidFill>
              <a:latin typeface="Franklin Gothic Book" panose="020B0503020102020204" pitchFamily="34" charset="0"/>
            </a:endParaRPr>
          </a:p>
        </p:txBody>
      </p:sp>
      <p:sp>
        <p:nvSpPr>
          <p:cNvPr id="63" name="Rectangle 62"/>
          <p:cNvSpPr>
            <a:spLocks noChangeArrowheads="1"/>
          </p:cNvSpPr>
          <p:nvPr/>
        </p:nvSpPr>
        <p:spPr bwMode="auto">
          <a:xfrm>
            <a:off x="7881588" y="6189661"/>
            <a:ext cx="631860" cy="683773"/>
          </a:xfrm>
          <a:prstGeom prst="rect">
            <a:avLst/>
          </a:prstGeom>
          <a:solidFill>
            <a:schemeClr val="accent4"/>
          </a:solidFill>
          <a:ln>
            <a:noFill/>
          </a:ln>
        </p:spPr>
        <p:txBody>
          <a:bodyPr vert="horz" wrap="square" lIns="121920" tIns="60960" rIns="121920" bIns="60960" numCol="1" anchor="t" anchorCtr="0" compatLnSpc="1">
            <a:prstTxWarp prst="textNoShape">
              <a:avLst/>
            </a:prstTxWarp>
          </a:bodyPr>
          <a:lstStyle/>
          <a:p>
            <a:pPr algn="ctr"/>
            <a:endParaRPr lang="en-US" altLang="zh-CN" sz="1800" dirty="0">
              <a:solidFill>
                <a:srgbClr val="FFFFFF"/>
              </a:solidFill>
              <a:latin typeface="Franklin Gothic Book" panose="020B0503020102020204" pitchFamily="34" charset="0"/>
            </a:endParaRPr>
          </a:p>
          <a:p>
            <a:pPr algn="ctr"/>
            <a:r>
              <a:rPr lang="en-US" altLang="zh-CN" sz="1800" dirty="0">
                <a:solidFill>
                  <a:srgbClr val="FFFFFF"/>
                </a:solidFill>
                <a:latin typeface="Franklin Gothic Book" panose="020B0503020102020204" pitchFamily="34" charset="0"/>
              </a:rPr>
              <a:t>PM</a:t>
            </a:r>
            <a:endParaRPr lang="zh-CN" altLang="en-US" sz="1800" dirty="0">
              <a:solidFill>
                <a:srgbClr val="FFFFFF"/>
              </a:solidFill>
              <a:latin typeface="Franklin Gothic Book" panose="020B0503020102020204" pitchFamily="34" charset="0"/>
            </a:endParaRPr>
          </a:p>
        </p:txBody>
      </p:sp>
      <p:sp>
        <p:nvSpPr>
          <p:cNvPr id="65" name="Rectangle 64"/>
          <p:cNvSpPr>
            <a:spLocks noChangeArrowheads="1"/>
          </p:cNvSpPr>
          <p:nvPr/>
        </p:nvSpPr>
        <p:spPr bwMode="auto">
          <a:xfrm>
            <a:off x="4552919" y="6162162"/>
            <a:ext cx="784565" cy="711272"/>
          </a:xfrm>
          <a:prstGeom prst="rect">
            <a:avLst/>
          </a:prstGeom>
          <a:solidFill>
            <a:schemeClr val="accent4"/>
          </a:solidFill>
          <a:ln>
            <a:noFill/>
          </a:ln>
        </p:spPr>
        <p:txBody>
          <a:bodyPr vert="horz" wrap="square" lIns="121920" tIns="60960" rIns="121920" bIns="60960" numCol="1" anchor="t" anchorCtr="0" compatLnSpc="1">
            <a:prstTxWarp prst="textNoShape">
              <a:avLst/>
            </a:prstTxWarp>
          </a:bodyPr>
          <a:lstStyle/>
          <a:p>
            <a:pPr algn="ctr"/>
            <a:endParaRPr lang="en-US" altLang="zh-CN" sz="1800" dirty="0">
              <a:solidFill>
                <a:srgbClr val="FFFFFF"/>
              </a:solidFill>
              <a:latin typeface="Franklin Gothic Book" panose="020B0503020102020204" pitchFamily="34" charset="0"/>
            </a:endParaRPr>
          </a:p>
          <a:p>
            <a:pPr algn="ctr"/>
            <a:r>
              <a:rPr lang="en-US" altLang="zh-CN" sz="1800" dirty="0">
                <a:solidFill>
                  <a:srgbClr val="FFFFFF"/>
                </a:solidFill>
                <a:latin typeface="Franklin Gothic Book" panose="020B0503020102020204" pitchFamily="34" charset="0"/>
              </a:rPr>
              <a:t>HDMI</a:t>
            </a:r>
            <a:endParaRPr lang="zh-CN" altLang="en-US" sz="1800" dirty="0">
              <a:solidFill>
                <a:srgbClr val="FFFFFF"/>
              </a:solidFill>
              <a:latin typeface="Franklin Gothic Book" panose="020B0503020102020204" pitchFamily="34" charset="0"/>
            </a:endParaRPr>
          </a:p>
        </p:txBody>
      </p:sp>
      <p:sp>
        <p:nvSpPr>
          <p:cNvPr id="66" name="Rectangle 65"/>
          <p:cNvSpPr>
            <a:spLocks noChangeArrowheads="1"/>
          </p:cNvSpPr>
          <p:nvPr/>
        </p:nvSpPr>
        <p:spPr bwMode="auto">
          <a:xfrm>
            <a:off x="5911129" y="6502032"/>
            <a:ext cx="65" cy="276999"/>
          </a:xfrm>
          <a:prstGeom prst="rect">
            <a:avLst/>
          </a:prstGeom>
          <a:solidFill>
            <a:schemeClr val="accent1">
              <a:lumMod val="75000"/>
            </a:schemeClr>
          </a:solidFill>
          <a:ln>
            <a:noFill/>
          </a:ln>
        </p:spPr>
        <p:txBody>
          <a:bodyPr vert="horz" wrap="none" lIns="0" tIns="0" rIns="0" bIns="0" numCol="1" anchor="t" anchorCtr="0" compatLnSpc="1">
            <a:prstTxWarp prst="textNoShape">
              <a:avLst/>
            </a:prstTxWarp>
            <a:spAutoFit/>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defTabSz="1219170"/>
            <a:endParaRPr lang="zh-CN" altLang="zh-CN" sz="1800" dirty="0"/>
          </a:p>
        </p:txBody>
      </p:sp>
      <p:sp>
        <p:nvSpPr>
          <p:cNvPr id="67" name="Rectangle 66"/>
          <p:cNvSpPr>
            <a:spLocks noChangeArrowheads="1"/>
          </p:cNvSpPr>
          <p:nvPr/>
        </p:nvSpPr>
        <p:spPr bwMode="auto">
          <a:xfrm>
            <a:off x="6872025" y="6171117"/>
            <a:ext cx="941233" cy="702317"/>
          </a:xfrm>
          <a:prstGeom prst="rect">
            <a:avLst/>
          </a:prstGeom>
          <a:solidFill>
            <a:schemeClr val="accent4"/>
          </a:solidFill>
          <a:ln>
            <a:noFill/>
          </a:ln>
        </p:spPr>
        <p:txBody>
          <a:bodyPr vert="horz" wrap="square" lIns="121920" tIns="60960" rIns="121920" bIns="60960" numCol="1" anchor="t" anchorCtr="0" compatLnSpc="1">
            <a:prstTxWarp prst="textNoShape">
              <a:avLst/>
            </a:prstTxWarp>
          </a:bodyPr>
          <a:lstStyle/>
          <a:p>
            <a:pPr algn="ctr"/>
            <a:endParaRPr lang="en-US" altLang="zh-CN" sz="1800" dirty="0">
              <a:solidFill>
                <a:srgbClr val="FFFFFF"/>
              </a:solidFill>
              <a:latin typeface="Franklin Gothic Book" panose="020B0503020102020204" pitchFamily="34" charset="0"/>
            </a:endParaRPr>
          </a:p>
          <a:p>
            <a:pPr algn="ctr"/>
            <a:r>
              <a:rPr lang="en-US" altLang="zh-CN" sz="1800" dirty="0">
                <a:solidFill>
                  <a:srgbClr val="FFFFFF"/>
                </a:solidFill>
                <a:latin typeface="Franklin Gothic Book" panose="020B0503020102020204" pitchFamily="34" charset="0"/>
              </a:rPr>
              <a:t>Battery</a:t>
            </a:r>
            <a:endParaRPr lang="zh-CN" altLang="en-US" sz="1800" dirty="0">
              <a:solidFill>
                <a:srgbClr val="FFFFFF"/>
              </a:solidFill>
              <a:latin typeface="Franklin Gothic Book" panose="020B0503020102020204" pitchFamily="34" charset="0"/>
            </a:endParaRPr>
          </a:p>
        </p:txBody>
      </p:sp>
      <p:sp>
        <p:nvSpPr>
          <p:cNvPr id="69" name="Rectangle 68"/>
          <p:cNvSpPr>
            <a:spLocks noChangeArrowheads="1"/>
          </p:cNvSpPr>
          <p:nvPr/>
        </p:nvSpPr>
        <p:spPr bwMode="auto">
          <a:xfrm>
            <a:off x="3119139" y="6169046"/>
            <a:ext cx="562433" cy="704388"/>
          </a:xfrm>
          <a:prstGeom prst="rect">
            <a:avLst/>
          </a:prstGeom>
          <a:solidFill>
            <a:schemeClr val="accent4"/>
          </a:solidFill>
          <a:ln>
            <a:noFill/>
          </a:ln>
        </p:spPr>
        <p:txBody>
          <a:bodyPr vert="horz" wrap="square" lIns="121920" tIns="60960" rIns="121920" bIns="60960" numCol="1" anchor="t" anchorCtr="0" compatLnSpc="1">
            <a:prstTxWarp prst="textNoShape">
              <a:avLst/>
            </a:prstTxWarp>
          </a:bodyPr>
          <a:lstStyle/>
          <a:p>
            <a:pPr algn="ctr"/>
            <a:endParaRPr lang="en-US" altLang="zh-CN" sz="1800" dirty="0">
              <a:solidFill>
                <a:srgbClr val="FFFFFF"/>
              </a:solidFill>
              <a:latin typeface="Franklin Gothic Book" panose="020B0503020102020204" pitchFamily="34" charset="0"/>
            </a:endParaRPr>
          </a:p>
          <a:p>
            <a:pPr algn="ctr"/>
            <a:r>
              <a:rPr lang="en-US" altLang="zh-CN" sz="1800" dirty="0">
                <a:solidFill>
                  <a:srgbClr val="FFFFFF"/>
                </a:solidFill>
                <a:latin typeface="Franklin Gothic Book" panose="020B0503020102020204" pitchFamily="34" charset="0"/>
              </a:rPr>
              <a:t>BT</a:t>
            </a:r>
            <a:endParaRPr lang="zh-CN" altLang="en-US" sz="1800" dirty="0">
              <a:solidFill>
                <a:srgbClr val="FFFFFF"/>
              </a:solidFill>
              <a:latin typeface="Franklin Gothic Book" panose="020B0503020102020204" pitchFamily="34" charset="0"/>
            </a:endParaRPr>
          </a:p>
        </p:txBody>
      </p:sp>
      <p:sp>
        <p:nvSpPr>
          <p:cNvPr id="71" name="Rectangle 70"/>
          <p:cNvSpPr>
            <a:spLocks noChangeArrowheads="1"/>
          </p:cNvSpPr>
          <p:nvPr/>
        </p:nvSpPr>
        <p:spPr bwMode="auto">
          <a:xfrm>
            <a:off x="3754491" y="6164011"/>
            <a:ext cx="715669" cy="709423"/>
          </a:xfrm>
          <a:prstGeom prst="rect">
            <a:avLst/>
          </a:prstGeom>
          <a:solidFill>
            <a:schemeClr val="accent4"/>
          </a:solidFill>
          <a:ln>
            <a:noFill/>
          </a:ln>
        </p:spPr>
        <p:txBody>
          <a:bodyPr vert="horz" wrap="square" lIns="121920" tIns="60960" rIns="121920" bIns="60960" numCol="1" anchor="t" anchorCtr="0" compatLnSpc="1">
            <a:prstTxWarp prst="textNoShape">
              <a:avLst/>
            </a:prstTxWarp>
          </a:bodyPr>
          <a:lstStyle/>
          <a:p>
            <a:pPr algn="ctr"/>
            <a:endParaRPr lang="en-US" altLang="zh-CN" sz="1800" dirty="0">
              <a:solidFill>
                <a:srgbClr val="FFFFFF"/>
              </a:solidFill>
              <a:latin typeface="Franklin Gothic Book" panose="020B0503020102020204" pitchFamily="34" charset="0"/>
            </a:endParaRPr>
          </a:p>
          <a:p>
            <a:pPr algn="ctr"/>
            <a:r>
              <a:rPr lang="en-US" altLang="zh-CN" sz="1800" dirty="0">
                <a:solidFill>
                  <a:srgbClr val="FFFFFF"/>
                </a:solidFill>
                <a:latin typeface="Franklin Gothic Book" panose="020B0503020102020204" pitchFamily="34" charset="0"/>
              </a:rPr>
              <a:t>WIFI</a:t>
            </a:r>
            <a:endParaRPr lang="zh-CN" altLang="zh-CN" sz="1800" dirty="0">
              <a:solidFill>
                <a:srgbClr val="FFFFFF"/>
              </a:solidFill>
              <a:latin typeface="Franklin Gothic Book" panose="020B0503020102020204" pitchFamily="34" charset="0"/>
            </a:endParaRPr>
          </a:p>
        </p:txBody>
      </p:sp>
      <p:sp>
        <p:nvSpPr>
          <p:cNvPr id="72" name="Rectangle 71"/>
          <p:cNvSpPr>
            <a:spLocks noChangeArrowheads="1"/>
          </p:cNvSpPr>
          <p:nvPr/>
        </p:nvSpPr>
        <p:spPr bwMode="auto">
          <a:xfrm>
            <a:off x="4852220" y="1604178"/>
            <a:ext cx="1845636" cy="535294"/>
          </a:xfrm>
          <a:prstGeom prst="rect">
            <a:avLst/>
          </a:prstGeom>
          <a:solidFill>
            <a:srgbClr val="7030A0"/>
          </a:solidFill>
          <a:ln>
            <a:noFill/>
          </a:ln>
        </p:spPr>
        <p:txBody>
          <a:bodyPr vert="horz" wrap="square" lIns="121920" tIns="60960" rIns="121920" bIns="60960" numCol="1" anchor="t" anchorCtr="0" compatLnSpc="1">
            <a:prstTxWarp prst="textNoShape">
              <a:avLst/>
            </a:prstTxWarp>
          </a:bodyPr>
          <a:lstStyle/>
          <a:p>
            <a:pPr algn="ctr"/>
            <a:r>
              <a:rPr lang="en-US" altLang="zh-CN" sz="1800" dirty="0">
                <a:solidFill>
                  <a:srgbClr val="FFFFFF"/>
                </a:solidFill>
                <a:latin typeface="Franklin Gothic Book" panose="020B0503020102020204" pitchFamily="34" charset="0"/>
              </a:rPr>
              <a:t>Air Setting</a:t>
            </a:r>
            <a:endParaRPr lang="zh-CN" altLang="zh-CN" sz="1800" dirty="0">
              <a:solidFill>
                <a:srgbClr val="FFFFFF"/>
              </a:solidFill>
              <a:latin typeface="Franklin Gothic Book" panose="020B0503020102020204" pitchFamily="34" charset="0"/>
            </a:endParaRPr>
          </a:p>
        </p:txBody>
      </p:sp>
      <p:sp>
        <p:nvSpPr>
          <p:cNvPr id="73" name="Rectangle 72"/>
          <p:cNvSpPr>
            <a:spLocks noChangeArrowheads="1"/>
          </p:cNvSpPr>
          <p:nvPr/>
        </p:nvSpPr>
        <p:spPr bwMode="auto">
          <a:xfrm>
            <a:off x="6091784" y="6174319"/>
            <a:ext cx="683937" cy="699115"/>
          </a:xfrm>
          <a:prstGeom prst="rect">
            <a:avLst/>
          </a:prstGeom>
          <a:solidFill>
            <a:schemeClr val="accent4"/>
          </a:solidFill>
          <a:ln>
            <a:noFill/>
          </a:ln>
        </p:spPr>
        <p:txBody>
          <a:bodyPr vert="horz" wrap="square" lIns="121920" tIns="60960" rIns="121920" bIns="60960" numCol="1" anchor="t" anchorCtr="0" compatLnSpc="1">
            <a:prstTxWarp prst="textNoShape">
              <a:avLst/>
            </a:prstTxWarp>
          </a:bodyPr>
          <a:lstStyle/>
          <a:p>
            <a:pPr algn="ctr"/>
            <a:r>
              <a:rPr lang="en-US" altLang="zh-CN" sz="1800" dirty="0">
                <a:solidFill>
                  <a:srgbClr val="FFFFFF"/>
                </a:solidFill>
                <a:latin typeface="Franklin Gothic Book" panose="020B0503020102020204" pitchFamily="34" charset="0"/>
              </a:rPr>
              <a:t>KEY</a:t>
            </a:r>
          </a:p>
          <a:p>
            <a:pPr algn="ctr"/>
            <a:r>
              <a:rPr lang="en-US" altLang="zh-CN" sz="1800" dirty="0">
                <a:solidFill>
                  <a:srgbClr val="FFFFFF"/>
                </a:solidFill>
                <a:latin typeface="Franklin Gothic Book" panose="020B0503020102020204" pitchFamily="34" charset="0"/>
              </a:rPr>
              <a:t>LED</a:t>
            </a:r>
            <a:endParaRPr lang="zh-CN" altLang="en-US" sz="1800" dirty="0">
              <a:solidFill>
                <a:srgbClr val="FFFFFF"/>
              </a:solidFill>
              <a:latin typeface="Franklin Gothic Book" panose="020B0503020102020204" pitchFamily="34" charset="0"/>
            </a:endParaRPr>
          </a:p>
        </p:txBody>
      </p:sp>
      <p:sp>
        <p:nvSpPr>
          <p:cNvPr id="84" name="Rectangle 83"/>
          <p:cNvSpPr>
            <a:spLocks noChangeArrowheads="1"/>
          </p:cNvSpPr>
          <p:nvPr/>
        </p:nvSpPr>
        <p:spPr bwMode="auto">
          <a:xfrm>
            <a:off x="11908669" y="1604178"/>
            <a:ext cx="4032368" cy="547106"/>
          </a:xfrm>
          <a:prstGeom prst="rect">
            <a:avLst/>
          </a:prstGeom>
          <a:solidFill>
            <a:srgbClr val="7030A0"/>
          </a:solidFill>
          <a:ln>
            <a:noFill/>
          </a:ln>
        </p:spPr>
        <p:txBody>
          <a:bodyPr vert="horz" wrap="square" lIns="121920" tIns="60960" rIns="121920" bIns="60960" numCol="1" anchor="t" anchorCtr="0" compatLnSpc="1">
            <a:prstTxWarp prst="textNoShape">
              <a:avLst/>
            </a:prstTxWarp>
          </a:bodyPr>
          <a:lstStyle/>
          <a:p>
            <a:pPr algn="ctr"/>
            <a:r>
              <a:rPr lang="en-US" altLang="zh-CN" sz="1800" dirty="0">
                <a:solidFill>
                  <a:srgbClr val="FFFFFF"/>
                </a:solidFill>
                <a:latin typeface="Franklin Gothic Book" panose="020B0503020102020204" pitchFamily="34" charset="0"/>
              </a:rPr>
              <a:t>Game Apps(Use Game Engine Plugin)</a:t>
            </a:r>
            <a:endParaRPr lang="zh-CN" altLang="en-US" sz="1800" dirty="0">
              <a:solidFill>
                <a:srgbClr val="FFFFFF"/>
              </a:solidFill>
              <a:latin typeface="Franklin Gothic Book" panose="020B0503020102020204" pitchFamily="34" charset="0"/>
            </a:endParaRPr>
          </a:p>
        </p:txBody>
      </p:sp>
      <p:sp>
        <p:nvSpPr>
          <p:cNvPr id="86" name="Rectangle 85"/>
          <p:cNvSpPr>
            <a:spLocks noChangeArrowheads="1"/>
          </p:cNvSpPr>
          <p:nvPr/>
        </p:nvSpPr>
        <p:spPr bwMode="auto">
          <a:xfrm>
            <a:off x="1341264" y="2964805"/>
            <a:ext cx="6351466" cy="564667"/>
          </a:xfrm>
          <a:prstGeom prst="rect">
            <a:avLst/>
          </a:prstGeom>
          <a:solidFill>
            <a:schemeClr val="accent6">
              <a:lumMod val="50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algn="ctr"/>
            <a:r>
              <a:rPr lang="en-US" altLang="zh-CN" sz="1800" dirty="0">
                <a:solidFill>
                  <a:srgbClr val="FFFFFF"/>
                </a:solidFill>
                <a:latin typeface="Franklin Gothic Book" panose="020B0503020102020204" pitchFamily="34" charset="0"/>
              </a:rPr>
              <a:t>Android Standard SDK</a:t>
            </a:r>
            <a:endParaRPr lang="zh-CN" altLang="zh-CN" sz="1800" dirty="0">
              <a:solidFill>
                <a:srgbClr val="FFFFFF"/>
              </a:solidFill>
              <a:latin typeface="Franklin Gothic Book" panose="020B0503020102020204" pitchFamily="34" charset="0"/>
            </a:endParaRPr>
          </a:p>
          <a:p>
            <a:pPr algn="ctr"/>
            <a:endParaRPr lang="zh-CN" altLang="en-US" sz="1800" dirty="0"/>
          </a:p>
        </p:txBody>
      </p:sp>
      <p:sp>
        <p:nvSpPr>
          <p:cNvPr id="89" name="Flowchart: Process 88"/>
          <p:cNvSpPr/>
          <p:nvPr/>
        </p:nvSpPr>
        <p:spPr>
          <a:xfrm>
            <a:off x="1341264" y="4302570"/>
            <a:ext cx="14599772" cy="3383226"/>
          </a:xfrm>
          <a:prstGeom prst="flowChartProcess">
            <a:avLst/>
          </a:prstGeom>
          <a:noFill/>
          <a:ln>
            <a:solidFill>
              <a:schemeClr val="accent1">
                <a:shade val="95000"/>
                <a:satMod val="105000"/>
              </a:schemeClr>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a:spLocks noChangeArrowheads="1"/>
          </p:cNvSpPr>
          <p:nvPr/>
        </p:nvSpPr>
        <p:spPr bwMode="auto">
          <a:xfrm>
            <a:off x="1341264" y="7880414"/>
            <a:ext cx="14599772" cy="535035"/>
          </a:xfrm>
          <a:prstGeom prst="rect">
            <a:avLst/>
          </a:prstGeom>
          <a:solidFill>
            <a:schemeClr val="accent4"/>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algn="ctr"/>
            <a:r>
              <a:rPr lang="en-US" altLang="zh-CN" sz="1800" dirty="0">
                <a:solidFill>
                  <a:srgbClr val="FFFFFF"/>
                </a:solidFill>
                <a:latin typeface="Franklin Gothic Book" panose="020B0503020102020204" pitchFamily="34" charset="0"/>
              </a:rPr>
              <a:t>BOOTLOADER</a:t>
            </a:r>
            <a:endParaRPr lang="zh-CN" altLang="en-US" sz="1800" dirty="0"/>
          </a:p>
        </p:txBody>
      </p:sp>
      <p:sp>
        <p:nvSpPr>
          <p:cNvPr id="43" name="Rectangle 42"/>
          <p:cNvSpPr>
            <a:spLocks noChangeArrowheads="1"/>
          </p:cNvSpPr>
          <p:nvPr/>
        </p:nvSpPr>
        <p:spPr bwMode="auto">
          <a:xfrm>
            <a:off x="5454639" y="6164010"/>
            <a:ext cx="545826" cy="709424"/>
          </a:xfrm>
          <a:prstGeom prst="rect">
            <a:avLst/>
          </a:prstGeom>
          <a:solidFill>
            <a:schemeClr val="accent4"/>
          </a:solidFill>
          <a:ln>
            <a:noFill/>
          </a:ln>
        </p:spPr>
        <p:txBody>
          <a:bodyPr vert="horz" wrap="square" lIns="121920" tIns="60960" rIns="121920" bIns="60960" numCol="1" anchor="t" anchorCtr="0" compatLnSpc="1">
            <a:prstTxWarp prst="textNoShape">
              <a:avLst/>
            </a:prstTxWarp>
          </a:bodyPr>
          <a:lstStyle/>
          <a:p>
            <a:pPr algn="ctr"/>
            <a:endParaRPr lang="en-US" altLang="zh-CN" sz="1800" dirty="0">
              <a:solidFill>
                <a:srgbClr val="FFFFFF"/>
              </a:solidFill>
              <a:latin typeface="Franklin Gothic Book" panose="020B0503020102020204" pitchFamily="34" charset="0"/>
            </a:endParaRPr>
          </a:p>
          <a:p>
            <a:pPr algn="ctr"/>
            <a:r>
              <a:rPr lang="en-US" altLang="zh-CN" sz="1800" dirty="0">
                <a:solidFill>
                  <a:srgbClr val="FFFFFF"/>
                </a:solidFill>
                <a:latin typeface="Franklin Gothic Book" panose="020B0503020102020204" pitchFamily="34" charset="0"/>
              </a:rPr>
              <a:t>DP</a:t>
            </a:r>
            <a:endParaRPr lang="zh-CN" altLang="en-US" sz="1800" dirty="0">
              <a:solidFill>
                <a:srgbClr val="FFFFFF"/>
              </a:solidFill>
              <a:latin typeface="Franklin Gothic Book" panose="020B0503020102020204" pitchFamily="34" charset="0"/>
            </a:endParaRPr>
          </a:p>
        </p:txBody>
      </p:sp>
      <p:sp>
        <p:nvSpPr>
          <p:cNvPr id="45" name="Rectangle 44"/>
          <p:cNvSpPr>
            <a:spLocks noChangeArrowheads="1"/>
          </p:cNvSpPr>
          <p:nvPr/>
        </p:nvSpPr>
        <p:spPr bwMode="auto">
          <a:xfrm>
            <a:off x="14464904" y="6164010"/>
            <a:ext cx="1366762" cy="709423"/>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r>
              <a:rPr lang="en-US" altLang="zh-CN" sz="1800" dirty="0">
                <a:solidFill>
                  <a:srgbClr val="FFFFFF"/>
                </a:solidFill>
                <a:latin typeface="Franklin Gothic Book" panose="020B0503020102020204" pitchFamily="34" charset="0"/>
              </a:rPr>
              <a:t>EPU Sensor</a:t>
            </a:r>
          </a:p>
          <a:p>
            <a:r>
              <a:rPr lang="en-US" altLang="zh-CN" sz="1800" dirty="0">
                <a:solidFill>
                  <a:srgbClr val="FFFFFF"/>
                </a:solidFill>
                <a:latin typeface="Franklin Gothic Book" panose="020B0503020102020204" pitchFamily="34" charset="0"/>
              </a:rPr>
              <a:t>HUB</a:t>
            </a:r>
            <a:endParaRPr lang="zh-CN" altLang="en-US" sz="1800" dirty="0"/>
          </a:p>
        </p:txBody>
      </p:sp>
      <p:sp>
        <p:nvSpPr>
          <p:cNvPr id="46" name="Rectangle 45"/>
          <p:cNvSpPr>
            <a:spLocks noChangeArrowheads="1"/>
          </p:cNvSpPr>
          <p:nvPr/>
        </p:nvSpPr>
        <p:spPr bwMode="auto">
          <a:xfrm>
            <a:off x="10969188" y="6157906"/>
            <a:ext cx="1011549" cy="709423"/>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r>
              <a:rPr lang="en-US" altLang="zh-CN" sz="1800" dirty="0">
                <a:solidFill>
                  <a:srgbClr val="FFFFFF"/>
                </a:solidFill>
                <a:latin typeface="Franklin Gothic Book" panose="020B0503020102020204" pitchFamily="34" charset="0"/>
              </a:rPr>
              <a:t>USBH Camera</a:t>
            </a:r>
            <a:endParaRPr lang="zh-CN" altLang="en-US" sz="1800" dirty="0"/>
          </a:p>
        </p:txBody>
      </p:sp>
      <p:sp>
        <p:nvSpPr>
          <p:cNvPr id="47" name="Rectangle 46"/>
          <p:cNvSpPr>
            <a:spLocks noChangeArrowheads="1"/>
          </p:cNvSpPr>
          <p:nvPr/>
        </p:nvSpPr>
        <p:spPr bwMode="auto">
          <a:xfrm>
            <a:off x="12049458" y="6157905"/>
            <a:ext cx="926087" cy="709423"/>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r>
              <a:rPr lang="en-US" altLang="zh-CN" sz="1800" dirty="0">
                <a:solidFill>
                  <a:srgbClr val="FFFFFF"/>
                </a:solidFill>
                <a:latin typeface="Franklin Gothic Book" panose="020B0503020102020204" pitchFamily="34" charset="0"/>
              </a:rPr>
              <a:t>USBH Audio</a:t>
            </a:r>
            <a:endParaRPr lang="zh-CN" altLang="en-US" sz="1800" dirty="0"/>
          </a:p>
        </p:txBody>
      </p:sp>
      <p:sp>
        <p:nvSpPr>
          <p:cNvPr id="48" name="Rectangle 47"/>
          <p:cNvSpPr>
            <a:spLocks noChangeArrowheads="1"/>
          </p:cNvSpPr>
          <p:nvPr/>
        </p:nvSpPr>
        <p:spPr bwMode="auto">
          <a:xfrm>
            <a:off x="13199550" y="6166528"/>
            <a:ext cx="1211689" cy="709423"/>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r>
              <a:rPr lang="en-US" altLang="zh-CN" sz="1800" dirty="0">
                <a:solidFill>
                  <a:srgbClr val="FFFFFF"/>
                </a:solidFill>
                <a:latin typeface="Franklin Gothic Book" panose="020B0503020102020204" pitchFamily="34" charset="0"/>
              </a:rPr>
              <a:t>USBH HID Sensors</a:t>
            </a:r>
            <a:endParaRPr lang="zh-CN" altLang="en-US" sz="1800" dirty="0"/>
          </a:p>
        </p:txBody>
      </p:sp>
      <p:sp>
        <p:nvSpPr>
          <p:cNvPr id="60" name="Rectangle 59"/>
          <p:cNvSpPr>
            <a:spLocks noChangeArrowheads="1"/>
          </p:cNvSpPr>
          <p:nvPr/>
        </p:nvSpPr>
        <p:spPr bwMode="auto">
          <a:xfrm>
            <a:off x="13199551" y="5235017"/>
            <a:ext cx="2519188" cy="709423"/>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r>
              <a:rPr lang="en-US" altLang="zh-CN" sz="1800" dirty="0">
                <a:solidFill>
                  <a:srgbClr val="FFFFFF"/>
                </a:solidFill>
                <a:latin typeface="Franklin Gothic Book" panose="020B0503020102020204" pitchFamily="34" charset="0"/>
              </a:rPr>
              <a:t>IMUs/Gestures/6Dof</a:t>
            </a:r>
          </a:p>
          <a:p>
            <a:r>
              <a:rPr lang="en-US" altLang="zh-CN" sz="1800" dirty="0">
                <a:solidFill>
                  <a:srgbClr val="FFFFFF"/>
                </a:solidFill>
                <a:latin typeface="Franklin Gothic Book" panose="020B0503020102020204" pitchFamily="34" charset="0"/>
              </a:rPr>
              <a:t>Sensor HAL</a:t>
            </a:r>
            <a:endParaRPr lang="zh-CN" altLang="en-US" sz="1800" dirty="0"/>
          </a:p>
        </p:txBody>
      </p:sp>
      <p:sp>
        <p:nvSpPr>
          <p:cNvPr id="81" name="Rectangle 80"/>
          <p:cNvSpPr>
            <a:spLocks noChangeArrowheads="1"/>
          </p:cNvSpPr>
          <p:nvPr/>
        </p:nvSpPr>
        <p:spPr bwMode="auto">
          <a:xfrm>
            <a:off x="10969188" y="5242123"/>
            <a:ext cx="2006357" cy="702317"/>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p>
            <a:endParaRPr lang="en-US" altLang="zh-CN" sz="1800" dirty="0">
              <a:solidFill>
                <a:srgbClr val="FFFFFF"/>
              </a:solidFill>
              <a:latin typeface="Franklin Gothic Book" panose="020B0503020102020204" pitchFamily="34" charset="0"/>
            </a:endParaRPr>
          </a:p>
          <a:p>
            <a:r>
              <a:rPr lang="en-US" altLang="zh-CN" sz="1800" dirty="0">
                <a:solidFill>
                  <a:srgbClr val="FFFFFF"/>
                </a:solidFill>
                <a:latin typeface="Franklin Gothic Book" panose="020B0503020102020204" pitchFamily="34" charset="0"/>
              </a:rPr>
              <a:t>ALSA / Camera </a:t>
            </a:r>
          </a:p>
        </p:txBody>
      </p:sp>
      <p:sp>
        <p:nvSpPr>
          <p:cNvPr id="92" name="Rectangle 91"/>
          <p:cNvSpPr>
            <a:spLocks noChangeArrowheads="1"/>
          </p:cNvSpPr>
          <p:nvPr/>
        </p:nvSpPr>
        <p:spPr bwMode="auto">
          <a:xfrm>
            <a:off x="3132207" y="5305470"/>
            <a:ext cx="820109" cy="687525"/>
          </a:xfrm>
          <a:prstGeom prst="rect">
            <a:avLst/>
          </a:prstGeom>
          <a:solidFill>
            <a:schemeClr val="accent4"/>
          </a:solidFill>
          <a:ln>
            <a:noFill/>
          </a:ln>
        </p:spPr>
        <p:txBody>
          <a:bodyPr vert="horz" wrap="square" lIns="121920" tIns="60960" rIns="121920" bIns="60960" numCol="1" anchor="t" anchorCtr="0" compatLnSpc="1">
            <a:prstTxWarp prst="textNoShape">
              <a:avLst/>
            </a:prstTxWarp>
          </a:bodyPr>
          <a:lstStyle/>
          <a:p>
            <a:pPr algn="ctr"/>
            <a:endParaRPr lang="en-US" altLang="zh-CN" sz="1800" dirty="0">
              <a:solidFill>
                <a:srgbClr val="FFFFFF"/>
              </a:solidFill>
              <a:latin typeface="Franklin Gothic Book" panose="020B0503020102020204" pitchFamily="34" charset="0"/>
            </a:endParaRPr>
          </a:p>
          <a:p>
            <a:pPr algn="ctr"/>
            <a:r>
              <a:rPr lang="en-US" altLang="zh-CN" sz="1800" dirty="0">
                <a:solidFill>
                  <a:srgbClr val="FFFFFF"/>
                </a:solidFill>
                <a:latin typeface="Franklin Gothic Book" panose="020B0503020102020204" pitchFamily="34" charset="0"/>
              </a:rPr>
              <a:t>GPS</a:t>
            </a:r>
            <a:endParaRPr lang="zh-CN" altLang="en-US" sz="1800" dirty="0">
              <a:solidFill>
                <a:srgbClr val="FFFFFF"/>
              </a:solidFill>
              <a:latin typeface="Franklin Gothic Book" panose="020B0503020102020204" pitchFamily="34" charset="0"/>
            </a:endParaRPr>
          </a:p>
        </p:txBody>
      </p:sp>
      <p:sp>
        <p:nvSpPr>
          <p:cNvPr id="93" name="Rectangle 92"/>
          <p:cNvSpPr>
            <a:spLocks noChangeArrowheads="1"/>
          </p:cNvSpPr>
          <p:nvPr/>
        </p:nvSpPr>
        <p:spPr bwMode="auto">
          <a:xfrm>
            <a:off x="4624549" y="4487273"/>
            <a:ext cx="2294518" cy="661607"/>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p>
            <a:pPr algn="ctr"/>
            <a:endParaRPr lang="en-US" altLang="zh-CN" sz="1800" dirty="0">
              <a:solidFill>
                <a:srgbClr val="FFFFFF"/>
              </a:solidFill>
              <a:latin typeface="Franklin Gothic Book" panose="020B0503020102020204" pitchFamily="34" charset="0"/>
            </a:endParaRPr>
          </a:p>
          <a:p>
            <a:pPr algn="ctr"/>
            <a:r>
              <a:rPr lang="en-US" altLang="zh-CN" sz="1800" dirty="0">
                <a:solidFill>
                  <a:srgbClr val="FFFFFF"/>
                </a:solidFill>
                <a:latin typeface="Franklin Gothic Book" panose="020B0503020102020204" pitchFamily="34" charset="0"/>
              </a:rPr>
              <a:t>Stereo Rendering</a:t>
            </a:r>
          </a:p>
        </p:txBody>
      </p:sp>
      <p:sp>
        <p:nvSpPr>
          <p:cNvPr id="97" name="Rectangle 96"/>
          <p:cNvSpPr>
            <a:spLocks noChangeArrowheads="1"/>
          </p:cNvSpPr>
          <p:nvPr/>
        </p:nvSpPr>
        <p:spPr bwMode="auto">
          <a:xfrm>
            <a:off x="10969188" y="4439147"/>
            <a:ext cx="2006357" cy="661607"/>
          </a:xfrm>
          <a:prstGeom prst="rect">
            <a:avLst/>
          </a:prstGeom>
          <a:solidFill>
            <a:schemeClr val="accent4"/>
          </a:solidFill>
          <a:ln>
            <a:noFill/>
          </a:ln>
        </p:spPr>
        <p:txBody>
          <a:bodyPr vert="horz" wrap="square" lIns="121920" tIns="60960" rIns="121920" bIns="60960" numCol="1" anchor="t" anchorCtr="0" compatLnSpc="1">
            <a:prstTxWarp prst="textNoShape">
              <a:avLst/>
            </a:prstTxWarp>
          </a:bodyPr>
          <a:lstStyle/>
          <a:p>
            <a:pPr algn="ctr"/>
            <a:r>
              <a:rPr lang="en-US" altLang="zh-CN" sz="1800" dirty="0">
                <a:solidFill>
                  <a:srgbClr val="FFFFFF"/>
                </a:solidFill>
                <a:latin typeface="Franklin Gothic Book" panose="020B0503020102020204" pitchFamily="34" charset="0"/>
              </a:rPr>
              <a:t>Multimedia</a:t>
            </a:r>
          </a:p>
          <a:p>
            <a:pPr algn="ctr"/>
            <a:r>
              <a:rPr lang="en-US" altLang="zh-CN" sz="1800" dirty="0">
                <a:solidFill>
                  <a:srgbClr val="FFFFFF"/>
                </a:solidFill>
                <a:latin typeface="Franklin Gothic Book" panose="020B0503020102020204" pitchFamily="34" charset="0"/>
              </a:rPr>
              <a:t>Framework</a:t>
            </a:r>
            <a:endParaRPr lang="zh-CN" altLang="en-US" sz="1800" dirty="0">
              <a:solidFill>
                <a:srgbClr val="FFFFFF"/>
              </a:solidFill>
              <a:latin typeface="Franklin Gothic Book" panose="020B0503020102020204" pitchFamily="34" charset="0"/>
            </a:endParaRPr>
          </a:p>
        </p:txBody>
      </p:sp>
      <p:sp>
        <p:nvSpPr>
          <p:cNvPr id="98" name="Flowchart: Process 97"/>
          <p:cNvSpPr/>
          <p:nvPr/>
        </p:nvSpPr>
        <p:spPr>
          <a:xfrm>
            <a:off x="4552919" y="4422771"/>
            <a:ext cx="2428480" cy="1533288"/>
          </a:xfrm>
          <a:prstGeom prst="flowChartProcess">
            <a:avLst/>
          </a:prstGeom>
          <a:noFill/>
          <a:ln>
            <a:solidFill>
              <a:schemeClr val="accent1">
                <a:shade val="95000"/>
                <a:satMod val="105000"/>
              </a:schemeClr>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4563155" y="5293519"/>
            <a:ext cx="939681" cy="369332"/>
          </a:xfrm>
          <a:prstGeom prst="rect">
            <a:avLst/>
          </a:prstGeom>
        </p:spPr>
        <p:txBody>
          <a:bodyPr wrap="none">
            <a:spAutoFit/>
          </a:bodyPr>
          <a:lstStyle/>
          <a:p>
            <a:r>
              <a:rPr lang="en-US" altLang="zh-CN" sz="1800" dirty="0">
                <a:solidFill>
                  <a:schemeClr val="tx1">
                    <a:lumMod val="60000"/>
                    <a:lumOff val="40000"/>
                  </a:schemeClr>
                </a:solidFill>
                <a:latin typeface="Franklin Gothic Book" panose="020B0503020102020204" pitchFamily="34" charset="0"/>
              </a:rPr>
              <a:t>Graphic</a:t>
            </a:r>
            <a:endParaRPr lang="en-US" sz="1800" dirty="0">
              <a:solidFill>
                <a:schemeClr val="tx1">
                  <a:lumMod val="60000"/>
                  <a:lumOff val="40000"/>
                </a:schemeClr>
              </a:solidFill>
            </a:endParaRPr>
          </a:p>
        </p:txBody>
      </p:sp>
      <p:sp>
        <p:nvSpPr>
          <p:cNvPr id="99" name="Rectangle 98"/>
          <p:cNvSpPr>
            <a:spLocks noChangeArrowheads="1"/>
          </p:cNvSpPr>
          <p:nvPr/>
        </p:nvSpPr>
        <p:spPr bwMode="auto">
          <a:xfrm>
            <a:off x="5481133" y="5218975"/>
            <a:ext cx="1436047" cy="630139"/>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r>
              <a:rPr lang="en-US" altLang="zh-CN" sz="1800" dirty="0">
                <a:solidFill>
                  <a:srgbClr val="FFFFFF"/>
                </a:solidFill>
                <a:latin typeface="Franklin Gothic Book" panose="020B0503020102020204" pitchFamily="34" charset="0"/>
              </a:rPr>
              <a:t>Front Buffer Rendering</a:t>
            </a:r>
            <a:endParaRPr lang="zh-CN" altLang="en-US" sz="1800" dirty="0"/>
          </a:p>
        </p:txBody>
      </p:sp>
      <p:sp>
        <p:nvSpPr>
          <p:cNvPr id="100" name="Flowchart: Process 99"/>
          <p:cNvSpPr/>
          <p:nvPr/>
        </p:nvSpPr>
        <p:spPr>
          <a:xfrm>
            <a:off x="13141067" y="4386912"/>
            <a:ext cx="2768993" cy="2535779"/>
          </a:xfrm>
          <a:prstGeom prst="flowChartProcess">
            <a:avLst/>
          </a:prstGeom>
          <a:noFill/>
          <a:ln>
            <a:solidFill>
              <a:schemeClr val="accent1">
                <a:shade val="95000"/>
                <a:satMod val="105000"/>
              </a:schemeClr>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a:spLocks noChangeArrowheads="1"/>
          </p:cNvSpPr>
          <p:nvPr/>
        </p:nvSpPr>
        <p:spPr bwMode="auto">
          <a:xfrm>
            <a:off x="1447944" y="6167767"/>
            <a:ext cx="1614999" cy="704388"/>
          </a:xfrm>
          <a:prstGeom prst="rect">
            <a:avLst/>
          </a:prstGeom>
          <a:solidFill>
            <a:schemeClr val="accent4"/>
          </a:solidFill>
          <a:ln>
            <a:noFill/>
          </a:ln>
        </p:spPr>
        <p:txBody>
          <a:bodyPr vert="horz" wrap="square" lIns="121920" tIns="60960" rIns="121920" bIns="60960" numCol="1" anchor="t" anchorCtr="0" compatLnSpc="1">
            <a:prstTxWarp prst="textNoShape">
              <a:avLst/>
            </a:prstTxWarp>
          </a:bodyPr>
          <a:lstStyle/>
          <a:p>
            <a:pPr algn="ctr"/>
            <a:r>
              <a:rPr lang="en-US" altLang="zh-CN" sz="1800" dirty="0">
                <a:solidFill>
                  <a:srgbClr val="FFFFFF"/>
                </a:solidFill>
                <a:latin typeface="Franklin Gothic Book" panose="020B0503020102020204" pitchFamily="34" charset="0"/>
              </a:rPr>
              <a:t>USB 3.0 HOST TO PCIE</a:t>
            </a:r>
            <a:endParaRPr lang="zh-CN" altLang="en-US" sz="1800" dirty="0">
              <a:solidFill>
                <a:srgbClr val="FFFFFF"/>
              </a:solidFill>
              <a:latin typeface="Franklin Gothic Book" panose="020B0503020102020204" pitchFamily="34" charset="0"/>
            </a:endParaRPr>
          </a:p>
        </p:txBody>
      </p:sp>
      <p:sp>
        <p:nvSpPr>
          <p:cNvPr id="44" name="Rectangle 43"/>
          <p:cNvSpPr>
            <a:spLocks noChangeArrowheads="1"/>
          </p:cNvSpPr>
          <p:nvPr/>
        </p:nvSpPr>
        <p:spPr bwMode="auto">
          <a:xfrm>
            <a:off x="1456657" y="5260525"/>
            <a:ext cx="1346668" cy="709423"/>
          </a:xfrm>
          <a:prstGeom prst="rect">
            <a:avLst/>
          </a:prstGeom>
          <a:solidFill>
            <a:schemeClr val="accent4"/>
          </a:solidFill>
          <a:ln>
            <a:noFill/>
          </a:ln>
        </p:spPr>
        <p:txBody>
          <a:bodyPr vert="horz" wrap="square" lIns="121920" tIns="60960" rIns="121920" bIns="60960" numCol="1" anchor="t" anchorCtr="0" compatLnSpc="1">
            <a:prstTxWarp prst="textNoShape">
              <a:avLst/>
            </a:prstTxWarp>
          </a:bodyPr>
          <a:lstStyle/>
          <a:p>
            <a:pPr algn="ctr"/>
            <a:r>
              <a:rPr lang="en-US" altLang="zh-CN" sz="1800" dirty="0">
                <a:solidFill>
                  <a:srgbClr val="FFFFFF"/>
                </a:solidFill>
                <a:latin typeface="Franklin Gothic Book" panose="020B0503020102020204" pitchFamily="34" charset="0"/>
              </a:rPr>
              <a:t>USB CDC</a:t>
            </a:r>
          </a:p>
          <a:p>
            <a:pPr algn="ctr"/>
            <a:r>
              <a:rPr lang="en-US" altLang="zh-CN" sz="1800" dirty="0">
                <a:solidFill>
                  <a:srgbClr val="FFFFFF"/>
                </a:solidFill>
                <a:latin typeface="Franklin Gothic Book" panose="020B0503020102020204" pitchFamily="34" charset="0"/>
              </a:rPr>
              <a:t>Modem</a:t>
            </a:r>
          </a:p>
        </p:txBody>
      </p:sp>
      <p:sp>
        <p:nvSpPr>
          <p:cNvPr id="50" name="Rectangle 49"/>
          <p:cNvSpPr>
            <a:spLocks noChangeArrowheads="1"/>
          </p:cNvSpPr>
          <p:nvPr/>
        </p:nvSpPr>
        <p:spPr bwMode="auto">
          <a:xfrm>
            <a:off x="1454231" y="4462028"/>
            <a:ext cx="1349094" cy="709423"/>
          </a:xfrm>
          <a:prstGeom prst="rect">
            <a:avLst/>
          </a:prstGeom>
          <a:solidFill>
            <a:schemeClr val="accent4"/>
          </a:solidFill>
          <a:ln>
            <a:noFill/>
          </a:ln>
        </p:spPr>
        <p:txBody>
          <a:bodyPr vert="horz" wrap="square" lIns="121920" tIns="60960" rIns="121920" bIns="60960" numCol="1" anchor="t" anchorCtr="0" compatLnSpc="1">
            <a:prstTxWarp prst="textNoShape">
              <a:avLst/>
            </a:prstTxWarp>
          </a:bodyPr>
          <a:lstStyle/>
          <a:p>
            <a:pPr algn="ctr"/>
            <a:endParaRPr lang="en-US" altLang="zh-CN" sz="1800" dirty="0">
              <a:solidFill>
                <a:srgbClr val="FFFFFF"/>
              </a:solidFill>
              <a:latin typeface="Franklin Gothic Book" panose="020B0503020102020204" pitchFamily="34" charset="0"/>
            </a:endParaRPr>
          </a:p>
          <a:p>
            <a:pPr algn="ctr"/>
            <a:r>
              <a:rPr lang="en-US" altLang="zh-CN" sz="1800" dirty="0">
                <a:solidFill>
                  <a:srgbClr val="FFFFFF"/>
                </a:solidFill>
                <a:latin typeface="Franklin Gothic Book" panose="020B0503020102020204" pitchFamily="34" charset="0"/>
              </a:rPr>
              <a:t>RIL</a:t>
            </a:r>
          </a:p>
        </p:txBody>
      </p:sp>
      <p:sp>
        <p:nvSpPr>
          <p:cNvPr id="52" name="Flowchart: Process 51"/>
          <p:cNvSpPr/>
          <p:nvPr/>
        </p:nvSpPr>
        <p:spPr>
          <a:xfrm>
            <a:off x="10889128" y="4360524"/>
            <a:ext cx="2189489" cy="2562168"/>
          </a:xfrm>
          <a:prstGeom prst="flowChartProcess">
            <a:avLst/>
          </a:prstGeom>
          <a:noFill/>
          <a:ln>
            <a:solidFill>
              <a:schemeClr val="accent1"/>
            </a:solidFill>
            <a:prstDash val="dash"/>
          </a:ln>
        </p:spPr>
        <p:txBody>
          <a:bodyPr vert="horz" wrap="square" lIns="121920" tIns="60960" rIns="121920" bIns="60960" numCol="1" anchor="t" anchorCtr="0" compatLnSpc="1">
            <a:prstTxWarp prst="textNoShape">
              <a:avLst/>
            </a:prstTxWarp>
          </a:bodyPr>
          <a:lstStyle/>
          <a:p>
            <a:pPr algn="ctr"/>
            <a:endParaRPr lang="en-US" sz="1800" dirty="0">
              <a:solidFill>
                <a:srgbClr val="FFFFFF"/>
              </a:solidFill>
              <a:latin typeface="Franklin Gothic Book" panose="020B0503020102020204" pitchFamily="34" charset="0"/>
            </a:endParaRPr>
          </a:p>
        </p:txBody>
      </p:sp>
      <p:sp>
        <p:nvSpPr>
          <p:cNvPr id="54" name="Rectangle 53"/>
          <p:cNvSpPr>
            <a:spLocks noChangeArrowheads="1"/>
          </p:cNvSpPr>
          <p:nvPr/>
        </p:nvSpPr>
        <p:spPr bwMode="auto">
          <a:xfrm>
            <a:off x="3721380" y="8647219"/>
            <a:ext cx="2238092" cy="350948"/>
          </a:xfrm>
          <a:prstGeom prst="rect">
            <a:avLst/>
          </a:prstGeom>
          <a:solidFill>
            <a:srgbClr val="7030A0"/>
          </a:solidFill>
          <a:ln>
            <a:noFill/>
          </a:ln>
        </p:spPr>
        <p:txBody>
          <a:bodyPr vert="horz" wrap="square" lIns="121920" tIns="60960" rIns="121920" bIns="60960" numCol="1" anchor="t" anchorCtr="0" compatLnSpc="1">
            <a:prstTxWarp prst="textNoShape">
              <a:avLst/>
            </a:prstTxWarp>
          </a:bodyPr>
          <a:lstStyle/>
          <a:p>
            <a:pPr algn="ctr"/>
            <a:r>
              <a:rPr lang="en-US" altLang="zh-CN" sz="1800" dirty="0" err="1">
                <a:solidFill>
                  <a:srgbClr val="FFFFFF"/>
                </a:solidFill>
                <a:latin typeface="Franklin Gothic Book" panose="020B0503020102020204" pitchFamily="34" charset="0"/>
              </a:rPr>
              <a:t>Atheer</a:t>
            </a:r>
            <a:r>
              <a:rPr lang="en-US" altLang="zh-CN" sz="1800" dirty="0">
                <a:solidFill>
                  <a:srgbClr val="FFFFFF"/>
                </a:solidFill>
                <a:latin typeface="Franklin Gothic Book" panose="020B0503020102020204" pitchFamily="34" charset="0"/>
              </a:rPr>
              <a:t>, Customized</a:t>
            </a:r>
          </a:p>
        </p:txBody>
      </p:sp>
      <p:sp>
        <p:nvSpPr>
          <p:cNvPr id="56" name="Rectangle 55"/>
          <p:cNvSpPr>
            <a:spLocks noChangeArrowheads="1"/>
          </p:cNvSpPr>
          <p:nvPr/>
        </p:nvSpPr>
        <p:spPr bwMode="auto">
          <a:xfrm>
            <a:off x="5959472" y="8647219"/>
            <a:ext cx="2635217" cy="350948"/>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p>
            <a:r>
              <a:rPr lang="en-US" altLang="zh-CN" sz="1800" dirty="0">
                <a:solidFill>
                  <a:srgbClr val="FFFFFF"/>
                </a:solidFill>
                <a:latin typeface="Franklin Gothic Book" panose="020B0503020102020204" pitchFamily="34" charset="0"/>
              </a:rPr>
              <a:t>Flex AR&amp;VR, Customized</a:t>
            </a:r>
          </a:p>
        </p:txBody>
      </p:sp>
      <p:sp>
        <p:nvSpPr>
          <p:cNvPr id="59" name="Rectangle 58"/>
          <p:cNvSpPr>
            <a:spLocks noChangeArrowheads="1"/>
          </p:cNvSpPr>
          <p:nvPr/>
        </p:nvSpPr>
        <p:spPr bwMode="auto">
          <a:xfrm>
            <a:off x="8594687" y="8647219"/>
            <a:ext cx="3210449" cy="341587"/>
          </a:xfrm>
          <a:prstGeom prst="rect">
            <a:avLst/>
          </a:prstGeom>
          <a:solidFill>
            <a:schemeClr val="accent4"/>
          </a:solidFill>
          <a:ln>
            <a:noFill/>
          </a:ln>
        </p:spPr>
        <p:txBody>
          <a:bodyPr vert="horz" wrap="square" lIns="121920" tIns="60960" rIns="121920" bIns="60960" numCol="1" anchor="t" anchorCtr="0" compatLnSpc="1">
            <a:prstTxWarp prst="textNoShape">
              <a:avLst/>
            </a:prstTxWarp>
          </a:bodyPr>
          <a:lstStyle/>
          <a:p>
            <a:pPr algn="ctr"/>
            <a:r>
              <a:rPr lang="en-US" altLang="zh-CN" sz="1800" dirty="0">
                <a:solidFill>
                  <a:srgbClr val="FFFFFF"/>
                </a:solidFill>
                <a:latin typeface="Franklin Gothic Book" panose="020B0503020102020204" pitchFamily="34" charset="0"/>
              </a:rPr>
              <a:t>Flex non-AR&amp;VR, Customized</a:t>
            </a:r>
          </a:p>
        </p:txBody>
      </p:sp>
      <p:sp>
        <p:nvSpPr>
          <p:cNvPr id="68" name="Rectangle 67"/>
          <p:cNvSpPr>
            <a:spLocks noChangeArrowheads="1"/>
          </p:cNvSpPr>
          <p:nvPr/>
        </p:nvSpPr>
        <p:spPr bwMode="auto">
          <a:xfrm>
            <a:off x="11805137" y="8647219"/>
            <a:ext cx="1969477" cy="341587"/>
          </a:xfrm>
          <a:prstGeom prst="rect">
            <a:avLst/>
          </a:prstGeom>
          <a:solidFill>
            <a:schemeClr val="accent6">
              <a:lumMod val="50000"/>
            </a:schemeClr>
          </a:solidFill>
          <a:ln>
            <a:noFill/>
          </a:ln>
        </p:spPr>
        <p:txBody>
          <a:bodyPr vert="horz" wrap="square" lIns="121920" tIns="60960" rIns="121920" bIns="60960" numCol="1" anchor="t" anchorCtr="0" compatLnSpc="1">
            <a:prstTxWarp prst="textNoShape">
              <a:avLst/>
            </a:prstTxWarp>
          </a:bodyPr>
          <a:lstStyle/>
          <a:p>
            <a:pPr algn="ctr"/>
            <a:r>
              <a:rPr lang="en-US" altLang="zh-CN" sz="1800" dirty="0">
                <a:solidFill>
                  <a:srgbClr val="FFFFFF"/>
                </a:solidFill>
                <a:latin typeface="Franklin Gothic Book" panose="020B0503020102020204" pitchFamily="34" charset="0"/>
              </a:rPr>
              <a:t>Android Standard</a:t>
            </a:r>
          </a:p>
        </p:txBody>
      </p:sp>
      <p:sp>
        <p:nvSpPr>
          <p:cNvPr id="70" name="Rectangle 69"/>
          <p:cNvSpPr>
            <a:spLocks noChangeArrowheads="1"/>
          </p:cNvSpPr>
          <p:nvPr/>
        </p:nvSpPr>
        <p:spPr bwMode="auto">
          <a:xfrm>
            <a:off x="564853" y="1562793"/>
            <a:ext cx="618487" cy="6852656"/>
          </a:xfrm>
          <a:prstGeom prst="rect">
            <a:avLst/>
          </a:prstGeom>
          <a:solidFill>
            <a:schemeClr val="accent4"/>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algn="ctr"/>
            <a:endParaRPr lang="en-US" altLang="zh-CN" sz="1800" dirty="0">
              <a:solidFill>
                <a:srgbClr val="FFFFFF"/>
              </a:solidFill>
              <a:latin typeface="Franklin Gothic Book" panose="020B0503020102020204" pitchFamily="34" charset="0"/>
            </a:endParaRPr>
          </a:p>
          <a:p>
            <a:pPr algn="ctr"/>
            <a:endParaRPr lang="en-US" altLang="zh-CN" sz="1800" dirty="0">
              <a:solidFill>
                <a:srgbClr val="FFFFFF"/>
              </a:solidFill>
              <a:latin typeface="Franklin Gothic Book" panose="020B0503020102020204" pitchFamily="34" charset="0"/>
            </a:endParaRPr>
          </a:p>
          <a:p>
            <a:pPr algn="ctr"/>
            <a:endParaRPr lang="en-US" altLang="zh-CN" sz="1800" dirty="0">
              <a:solidFill>
                <a:srgbClr val="FFFFFF"/>
              </a:solidFill>
              <a:latin typeface="Franklin Gothic Book" panose="020B0503020102020204" pitchFamily="34" charset="0"/>
            </a:endParaRPr>
          </a:p>
          <a:p>
            <a:pPr algn="ctr"/>
            <a:endParaRPr lang="en-US" altLang="zh-CN" sz="1800" dirty="0">
              <a:solidFill>
                <a:srgbClr val="FFFFFF"/>
              </a:solidFill>
              <a:latin typeface="Franklin Gothic Book" panose="020B0503020102020204" pitchFamily="34" charset="0"/>
            </a:endParaRPr>
          </a:p>
          <a:p>
            <a:pPr algn="ctr"/>
            <a:endParaRPr lang="en-US" altLang="zh-CN" sz="1800" dirty="0">
              <a:solidFill>
                <a:srgbClr val="FFFFFF"/>
              </a:solidFill>
              <a:latin typeface="Franklin Gothic Book" panose="020B0503020102020204" pitchFamily="34" charset="0"/>
            </a:endParaRPr>
          </a:p>
          <a:p>
            <a:pPr algn="ctr"/>
            <a:endParaRPr lang="en-US" altLang="zh-CN" sz="1800" dirty="0">
              <a:solidFill>
                <a:srgbClr val="FFFFFF"/>
              </a:solidFill>
              <a:latin typeface="Franklin Gothic Book" panose="020B0503020102020204" pitchFamily="34" charset="0"/>
            </a:endParaRPr>
          </a:p>
          <a:p>
            <a:pPr algn="ctr"/>
            <a:endParaRPr lang="en-US" altLang="zh-CN" sz="1800" dirty="0">
              <a:solidFill>
                <a:srgbClr val="FFFFFF"/>
              </a:solidFill>
              <a:latin typeface="Franklin Gothic Book" panose="020B0503020102020204" pitchFamily="34" charset="0"/>
            </a:endParaRPr>
          </a:p>
          <a:p>
            <a:pPr algn="ctr"/>
            <a:endParaRPr lang="en-US" altLang="zh-CN" sz="1800" dirty="0">
              <a:solidFill>
                <a:srgbClr val="FFFFFF"/>
              </a:solidFill>
              <a:latin typeface="Franklin Gothic Book" panose="020B0503020102020204" pitchFamily="34" charset="0"/>
            </a:endParaRPr>
          </a:p>
          <a:p>
            <a:pPr algn="ctr"/>
            <a:endParaRPr lang="en-US" altLang="zh-CN" sz="1800" dirty="0">
              <a:solidFill>
                <a:srgbClr val="FFFFFF"/>
              </a:solidFill>
              <a:latin typeface="Franklin Gothic Book" panose="020B0503020102020204" pitchFamily="34" charset="0"/>
            </a:endParaRPr>
          </a:p>
          <a:p>
            <a:pPr algn="ctr"/>
            <a:endParaRPr lang="en-US" altLang="zh-CN" sz="1800" dirty="0">
              <a:solidFill>
                <a:srgbClr val="FFFFFF"/>
              </a:solidFill>
              <a:latin typeface="Franklin Gothic Book" panose="020B0503020102020204" pitchFamily="34" charset="0"/>
            </a:endParaRPr>
          </a:p>
          <a:p>
            <a:pPr algn="ctr"/>
            <a:endParaRPr lang="en-US" altLang="zh-CN" sz="1800" dirty="0">
              <a:solidFill>
                <a:srgbClr val="FFFFFF"/>
              </a:solidFill>
              <a:latin typeface="Franklin Gothic Book" panose="020B0503020102020204" pitchFamily="34" charset="0"/>
            </a:endParaRPr>
          </a:p>
          <a:p>
            <a:pPr algn="ctr"/>
            <a:endParaRPr lang="en-US" altLang="zh-CN" sz="1800" dirty="0">
              <a:solidFill>
                <a:srgbClr val="FFFFFF"/>
              </a:solidFill>
              <a:latin typeface="Franklin Gothic Book" panose="020B0503020102020204" pitchFamily="34" charset="0"/>
            </a:endParaRPr>
          </a:p>
          <a:p>
            <a:pPr algn="ctr"/>
            <a:r>
              <a:rPr lang="en-US" altLang="zh-CN" sz="1800" dirty="0">
                <a:solidFill>
                  <a:srgbClr val="FFFFFF"/>
                </a:solidFill>
                <a:latin typeface="Franklin Gothic Book" panose="020B0503020102020204" pitchFamily="34" charset="0"/>
              </a:rPr>
              <a:t>OTA</a:t>
            </a:r>
            <a:endParaRPr lang="zh-CN" altLang="en-US" sz="1800" dirty="0"/>
          </a:p>
        </p:txBody>
      </p:sp>
      <p:sp>
        <p:nvSpPr>
          <p:cNvPr id="74" name="Rectangle 73"/>
          <p:cNvSpPr>
            <a:spLocks noChangeArrowheads="1"/>
          </p:cNvSpPr>
          <p:nvPr/>
        </p:nvSpPr>
        <p:spPr bwMode="auto">
          <a:xfrm>
            <a:off x="9913977" y="2951217"/>
            <a:ext cx="6027060" cy="579282"/>
          </a:xfrm>
          <a:prstGeom prst="rect">
            <a:avLst/>
          </a:pr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p>
            <a:pPr algn="ctr"/>
            <a:r>
              <a:rPr lang="en-US" altLang="zh-CN" sz="1800" dirty="0">
                <a:solidFill>
                  <a:srgbClr val="FFFFFF"/>
                </a:solidFill>
                <a:latin typeface="Franklin Gothic Book" panose="020B0503020102020204" pitchFamily="34" charset="0"/>
              </a:rPr>
              <a:t>AR SDK</a:t>
            </a:r>
          </a:p>
        </p:txBody>
      </p:sp>
      <p:sp>
        <p:nvSpPr>
          <p:cNvPr id="76" name="Rectangle 75"/>
          <p:cNvSpPr>
            <a:spLocks noChangeArrowheads="1"/>
          </p:cNvSpPr>
          <p:nvPr/>
        </p:nvSpPr>
        <p:spPr bwMode="auto">
          <a:xfrm>
            <a:off x="1341264" y="1586114"/>
            <a:ext cx="3426182" cy="553358"/>
          </a:xfrm>
          <a:prstGeom prst="rect">
            <a:avLst/>
          </a:prstGeom>
          <a:solidFill>
            <a:schemeClr val="accent6">
              <a:lumMod val="50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pPr algn="ctr"/>
            <a:r>
              <a:rPr lang="en-US" altLang="zh-CN" sz="1800" dirty="0">
                <a:solidFill>
                  <a:srgbClr val="FFFFFF"/>
                </a:solidFill>
                <a:latin typeface="Franklin Gothic Book" panose="020B0503020102020204" pitchFamily="34" charset="0"/>
              </a:rPr>
              <a:t>Android 2D Apps</a:t>
            </a:r>
            <a:endParaRPr lang="zh-CN" altLang="en-US" sz="1800" dirty="0"/>
          </a:p>
        </p:txBody>
      </p:sp>
      <p:sp>
        <p:nvSpPr>
          <p:cNvPr id="58" name="Rectangle 57"/>
          <p:cNvSpPr>
            <a:spLocks noChangeArrowheads="1"/>
          </p:cNvSpPr>
          <p:nvPr/>
        </p:nvSpPr>
        <p:spPr bwMode="auto">
          <a:xfrm>
            <a:off x="1341264" y="2271807"/>
            <a:ext cx="14599773" cy="535294"/>
          </a:xfrm>
          <a:prstGeom prst="rect">
            <a:avLst/>
          </a:prstGeom>
          <a:solidFill>
            <a:srgbClr val="7030A0"/>
          </a:solidFill>
          <a:ln>
            <a:noFill/>
          </a:ln>
        </p:spPr>
        <p:txBody>
          <a:bodyPr vert="horz" wrap="square" lIns="121920" tIns="60960" rIns="121920" bIns="60960" numCol="1" anchor="t" anchorCtr="0" compatLnSpc="1">
            <a:prstTxWarp prst="textNoShape">
              <a:avLst/>
            </a:prstTxWarp>
          </a:bodyPr>
          <a:lstStyle/>
          <a:p>
            <a:pPr algn="ctr"/>
            <a:r>
              <a:rPr lang="en-US" altLang="zh-CN" sz="1800" dirty="0">
                <a:solidFill>
                  <a:srgbClr val="FFFFFF"/>
                </a:solidFill>
                <a:latin typeface="Franklin Gothic Book" panose="020B0503020102020204" pitchFamily="34" charset="0"/>
              </a:rPr>
              <a:t>Launcher(with Voice Recognition Command) </a:t>
            </a:r>
            <a:endParaRPr lang="zh-CN" altLang="zh-CN" sz="1800" dirty="0">
              <a:solidFill>
                <a:srgbClr val="FFFFFF"/>
              </a:solidFill>
              <a:latin typeface="Franklin Gothic Book" panose="020B0503020102020204" pitchFamily="34" charset="0"/>
            </a:endParaRPr>
          </a:p>
        </p:txBody>
      </p:sp>
      <p:sp>
        <p:nvSpPr>
          <p:cNvPr id="61" name="Rectangle 60"/>
          <p:cNvSpPr>
            <a:spLocks noChangeArrowheads="1"/>
          </p:cNvSpPr>
          <p:nvPr/>
        </p:nvSpPr>
        <p:spPr bwMode="auto">
          <a:xfrm>
            <a:off x="6876473" y="1592397"/>
            <a:ext cx="2202655" cy="535294"/>
          </a:xfrm>
          <a:prstGeom prst="rect">
            <a:avLst/>
          </a:prstGeom>
          <a:solidFill>
            <a:srgbClr val="7030A0"/>
          </a:solidFill>
          <a:ln>
            <a:noFill/>
          </a:ln>
        </p:spPr>
        <p:txBody>
          <a:bodyPr vert="horz" wrap="square" lIns="121920" tIns="60960" rIns="121920" bIns="60960" numCol="1" anchor="t" anchorCtr="0" compatLnSpc="1">
            <a:prstTxWarp prst="textNoShape">
              <a:avLst/>
            </a:prstTxWarp>
          </a:bodyPr>
          <a:lstStyle/>
          <a:p>
            <a:pPr algn="ctr"/>
            <a:r>
              <a:rPr lang="en-US" altLang="zh-CN" sz="1800" dirty="0">
                <a:solidFill>
                  <a:srgbClr val="FFFFFF"/>
                </a:solidFill>
                <a:latin typeface="Franklin Gothic Book" panose="020B0503020102020204" pitchFamily="34" charset="0"/>
              </a:rPr>
              <a:t>Air suite</a:t>
            </a:r>
            <a:endParaRPr lang="zh-CN" altLang="zh-CN" sz="1800" dirty="0">
              <a:solidFill>
                <a:srgbClr val="FFFFFF"/>
              </a:solidFill>
              <a:latin typeface="Franklin Gothic Book" panose="020B0503020102020204" pitchFamily="34" charset="0"/>
            </a:endParaRPr>
          </a:p>
        </p:txBody>
      </p:sp>
      <p:sp>
        <p:nvSpPr>
          <p:cNvPr id="62" name="Rectangle 61"/>
          <p:cNvSpPr>
            <a:spLocks noChangeArrowheads="1"/>
          </p:cNvSpPr>
          <p:nvPr/>
        </p:nvSpPr>
        <p:spPr bwMode="auto">
          <a:xfrm>
            <a:off x="9217781" y="1592397"/>
            <a:ext cx="2536413" cy="535294"/>
          </a:xfrm>
          <a:prstGeom prst="rect">
            <a:avLst/>
          </a:prstGeom>
          <a:solidFill>
            <a:srgbClr val="7030A0"/>
          </a:solidFill>
          <a:ln>
            <a:noFill/>
          </a:ln>
        </p:spPr>
        <p:txBody>
          <a:bodyPr vert="horz" wrap="square" lIns="121920" tIns="60960" rIns="121920" bIns="60960" numCol="1" anchor="t" anchorCtr="0" compatLnSpc="1">
            <a:prstTxWarp prst="textNoShape">
              <a:avLst/>
            </a:prstTxWarp>
          </a:bodyPr>
          <a:lstStyle/>
          <a:p>
            <a:pPr algn="ctr"/>
            <a:r>
              <a:rPr lang="en-US" altLang="zh-CN" sz="1800" dirty="0">
                <a:solidFill>
                  <a:srgbClr val="FFFFFF"/>
                </a:solidFill>
                <a:latin typeface="Franklin Gothic Book" panose="020B0503020102020204" pitchFamily="34" charset="0"/>
              </a:rPr>
              <a:t>Others Apps</a:t>
            </a:r>
            <a:endParaRPr lang="zh-CN" altLang="zh-CN" sz="1800" dirty="0">
              <a:solidFill>
                <a:srgbClr val="FFFFFF"/>
              </a:solidFill>
              <a:latin typeface="Franklin Gothic Book" panose="020B0503020102020204" pitchFamily="34" charset="0"/>
            </a:endParaRPr>
          </a:p>
        </p:txBody>
      </p:sp>
      <p:sp>
        <p:nvSpPr>
          <p:cNvPr id="64" name="Rectangle 63"/>
          <p:cNvSpPr>
            <a:spLocks noChangeArrowheads="1"/>
          </p:cNvSpPr>
          <p:nvPr/>
        </p:nvSpPr>
        <p:spPr bwMode="auto">
          <a:xfrm>
            <a:off x="7813257" y="2968644"/>
            <a:ext cx="2006357" cy="561855"/>
          </a:xfrm>
          <a:prstGeom prst="rect">
            <a:avLst/>
          </a:prstGeom>
          <a:solidFill>
            <a:srgbClr val="7030A0"/>
          </a:solidFill>
          <a:ln>
            <a:noFill/>
          </a:ln>
        </p:spPr>
        <p:txBody>
          <a:bodyPr vert="horz" wrap="square" lIns="121920" tIns="60960" rIns="121920" bIns="60960" numCol="1" anchor="t" anchorCtr="0" compatLnSpc="1">
            <a:prstTxWarp prst="textNoShape">
              <a:avLst/>
            </a:prstTxWarp>
          </a:bodyPr>
          <a:lstStyle/>
          <a:p>
            <a:pPr algn="ctr"/>
            <a:r>
              <a:rPr lang="en-US" altLang="zh-CN" sz="1800" dirty="0">
                <a:solidFill>
                  <a:srgbClr val="FFFFFF"/>
                </a:solidFill>
                <a:latin typeface="Franklin Gothic Book" panose="020B0503020102020204" pitchFamily="34" charset="0"/>
              </a:rPr>
              <a:t>Touch Screen Virtualization</a:t>
            </a:r>
          </a:p>
        </p:txBody>
      </p:sp>
    </p:spTree>
    <p:extLst>
      <p:ext uri="{BB962C8B-B14F-4D97-AF65-F5344CB8AC3E}">
        <p14:creationId xmlns:p14="http://schemas.microsoft.com/office/powerpoint/2010/main" val="3109172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795" y="1576624"/>
            <a:ext cx="15834625" cy="7150740"/>
          </a:xfrm>
          <a:prstGeom prst="rect">
            <a:avLst/>
          </a:prstGeom>
        </p:spPr>
        <p:txBody>
          <a:bodyPr wrap="square">
            <a:spAutoFit/>
          </a:bodyPr>
          <a:lstStyle/>
          <a:p>
            <a:pPr lvl="2"/>
            <a:endParaRPr lang="en-US" sz="2400" dirty="0"/>
          </a:p>
          <a:p>
            <a:pPr marL="1182601" lvl="1" indent="-457189">
              <a:buFont typeface="Courier New" panose="02070309020205020404" pitchFamily="49" charset="0"/>
              <a:buChar char="o"/>
            </a:pPr>
            <a:r>
              <a:rPr lang="en-US" sz="2400" b="1" dirty="0" smtClean="0"/>
              <a:t>Customized Android system for AR devices</a:t>
            </a:r>
          </a:p>
          <a:p>
            <a:pPr marL="1831814" lvl="2" indent="-380990">
              <a:buFont typeface="Arial" panose="020B0604020202020204" pitchFamily="34" charset="0"/>
              <a:buChar char="•"/>
            </a:pPr>
            <a:r>
              <a:rPr lang="en-US" sz="2400" dirty="0" smtClean="0"/>
              <a:t>Customized Android </a:t>
            </a:r>
            <a:r>
              <a:rPr lang="en-US" sz="2400" dirty="0"/>
              <a:t>L</a:t>
            </a:r>
            <a:r>
              <a:rPr lang="en-US" sz="2400" dirty="0" smtClean="0"/>
              <a:t>auncher </a:t>
            </a:r>
            <a:r>
              <a:rPr lang="en-US" sz="2400" dirty="0"/>
              <a:t>and interaction method </a:t>
            </a:r>
            <a:r>
              <a:rPr lang="en-US" sz="2400" dirty="0" smtClean="0"/>
              <a:t>to create advanced user experience</a:t>
            </a:r>
          </a:p>
          <a:p>
            <a:pPr marL="1831814" lvl="2" indent="-380990">
              <a:buFont typeface="Arial" panose="020B0604020202020204" pitchFamily="34" charset="0"/>
              <a:buChar char="•"/>
            </a:pPr>
            <a:r>
              <a:rPr lang="en-US" sz="2400" dirty="0"/>
              <a:t>Compatible classic 2D </a:t>
            </a:r>
            <a:r>
              <a:rPr lang="en-US" sz="2400" dirty="0" smtClean="0"/>
              <a:t>application using Gestures and Gaze input interaction method.</a:t>
            </a:r>
          </a:p>
          <a:p>
            <a:pPr marL="1450824" lvl="2"/>
            <a:endParaRPr lang="en-US" sz="2400" dirty="0" smtClean="0"/>
          </a:p>
          <a:p>
            <a:pPr marL="1182601" lvl="1" indent="-457189">
              <a:buFont typeface="Courier New" panose="02070309020205020404" pitchFamily="49" charset="0"/>
              <a:buChar char="o"/>
            </a:pPr>
            <a:r>
              <a:rPr lang="en-US" sz="2400" b="1" dirty="0" smtClean="0"/>
              <a:t>Algorithm for 3D Gestures</a:t>
            </a:r>
          </a:p>
          <a:p>
            <a:pPr marL="1793760" lvl="2" indent="-342900">
              <a:buFont typeface="Arial" panose="020B0604020202020204" pitchFamily="34" charset="0"/>
              <a:buChar char="•"/>
            </a:pPr>
            <a:r>
              <a:rPr lang="en-US" sz="2400" dirty="0" smtClean="0"/>
              <a:t>Supports 3D gestures to replace the touch pad &amp; keyboard.</a:t>
            </a:r>
          </a:p>
          <a:p>
            <a:pPr marL="1450860" lvl="2"/>
            <a:endParaRPr lang="en-US" sz="2400" dirty="0"/>
          </a:p>
          <a:p>
            <a:pPr marL="1182601" lvl="1" indent="-457189">
              <a:buFont typeface="Courier New" panose="02070309020205020404" pitchFamily="49" charset="0"/>
              <a:buChar char="o"/>
            </a:pPr>
            <a:r>
              <a:rPr lang="en-US" sz="2400" b="1" dirty="0"/>
              <a:t>Algorithm for 6DoF</a:t>
            </a:r>
          </a:p>
          <a:p>
            <a:pPr marL="1831814" lvl="2" indent="-380990">
              <a:buFont typeface="Arial" panose="020B0604020202020204" pitchFamily="34" charset="0"/>
              <a:buChar char="•"/>
            </a:pPr>
            <a:r>
              <a:rPr lang="en-US" sz="2400" dirty="0"/>
              <a:t>Supports precision gaze input and head motion tracking.</a:t>
            </a:r>
          </a:p>
          <a:p>
            <a:pPr marL="1831814" lvl="2" indent="-380990">
              <a:buFont typeface="Arial" panose="020B0604020202020204" pitchFamily="34" charset="0"/>
              <a:buChar char="•"/>
            </a:pPr>
            <a:r>
              <a:rPr lang="en-US" sz="2400" dirty="0"/>
              <a:t>Supports 6DoF position tracking.</a:t>
            </a:r>
          </a:p>
          <a:p>
            <a:pPr marL="1450860" lvl="2"/>
            <a:endParaRPr lang="en-US" sz="2400" dirty="0" smtClean="0"/>
          </a:p>
          <a:p>
            <a:pPr marL="1182601" lvl="1" indent="-457189">
              <a:buFont typeface="Courier New" panose="02070309020205020404" pitchFamily="49" charset="0"/>
              <a:buChar char="o"/>
            </a:pPr>
            <a:r>
              <a:rPr lang="en-US" sz="2400" b="1" dirty="0"/>
              <a:t>Algorithm for </a:t>
            </a:r>
            <a:r>
              <a:rPr lang="en-US" sz="2400" b="1" dirty="0" smtClean="0"/>
              <a:t>Voice wakeup and Voice command</a:t>
            </a:r>
            <a:endParaRPr lang="en-US" sz="2400" b="1" dirty="0"/>
          </a:p>
          <a:p>
            <a:pPr marL="1793760" lvl="2" indent="-342900">
              <a:buFont typeface="Arial" panose="020B0604020202020204" pitchFamily="34" charset="0"/>
              <a:buChar char="•"/>
            </a:pPr>
            <a:r>
              <a:rPr lang="en-US" sz="2400" dirty="0" smtClean="0"/>
              <a:t>Supports voice wakeup and voice command using multi-mic.</a:t>
            </a:r>
            <a:endParaRPr lang="en-US" sz="2400" dirty="0"/>
          </a:p>
          <a:p>
            <a:pPr lvl="1"/>
            <a:endParaRPr lang="en-US" sz="2400" dirty="0" smtClean="0"/>
          </a:p>
          <a:p>
            <a:pPr marL="1182601" lvl="1" indent="-457189">
              <a:buFont typeface="Courier New" panose="02070309020205020404" pitchFamily="49" charset="0"/>
              <a:buChar char="o"/>
            </a:pPr>
            <a:r>
              <a:rPr lang="en-US" sz="2400" b="1" dirty="0" smtClean="0"/>
              <a:t>Provide </a:t>
            </a:r>
            <a:r>
              <a:rPr lang="en-US" sz="2400" b="1" dirty="0"/>
              <a:t>Unity &amp; Unreal engine plugin</a:t>
            </a:r>
          </a:p>
          <a:p>
            <a:pPr marL="1831814" lvl="2" indent="-380990">
              <a:buFont typeface="Arial" panose="020B0604020202020204" pitchFamily="34" charset="0"/>
              <a:buChar char="•"/>
            </a:pPr>
            <a:r>
              <a:rPr lang="en-US" sz="2400" dirty="0"/>
              <a:t>Supports using unity &amp; unreal to create 3D apps/games.</a:t>
            </a:r>
          </a:p>
          <a:p>
            <a:pPr lvl="1"/>
            <a:endParaRPr lang="en-US" sz="2400" dirty="0" smtClean="0"/>
          </a:p>
          <a:p>
            <a:pPr marL="1182601" lvl="1" indent="-457189">
              <a:buFont typeface="Arial" panose="020B0604020202020204" pitchFamily="34" charset="0"/>
              <a:buChar char="•"/>
            </a:pPr>
            <a:endParaRPr lang="en-US" sz="2667" dirty="0"/>
          </a:p>
        </p:txBody>
      </p:sp>
      <p:sp>
        <p:nvSpPr>
          <p:cNvPr id="18" name="Title 3"/>
          <p:cNvSpPr txBox="1">
            <a:spLocks/>
          </p:cNvSpPr>
          <p:nvPr/>
        </p:nvSpPr>
        <p:spPr>
          <a:xfrm>
            <a:off x="212461" y="298444"/>
            <a:ext cx="15622959" cy="837259"/>
          </a:xfrm>
          <a:prstGeom prst="rect">
            <a:avLst/>
          </a:prstGeom>
        </p:spPr>
        <p:txBody>
          <a:bodyPr vert="horz" lIns="216729" tIns="108364" rIns="216729" bIns="108364" rtlCol="0" anchor="ctr">
            <a:noAutofit/>
          </a:bodyPr>
          <a:lstStyle>
            <a:lvl1pPr algn="l" defTabSz="609473" rtl="0" eaLnBrk="1" latinLnBrk="0" hangingPunct="1">
              <a:spcBef>
                <a:spcPct val="0"/>
              </a:spcBef>
              <a:buNone/>
              <a:defRPr sz="3000" b="1" kern="1200">
                <a:solidFill>
                  <a:srgbClr val="009BDE"/>
                </a:solidFill>
                <a:latin typeface="+mj-lt"/>
                <a:ea typeface="+mj-ea"/>
                <a:cs typeface="+mj-cs"/>
              </a:defRPr>
            </a:lvl1pPr>
          </a:lstStyle>
          <a:p>
            <a:r>
              <a:rPr lang="en-US" sz="4000" dirty="0" smtClean="0"/>
              <a:t>Software </a:t>
            </a:r>
            <a:r>
              <a:rPr lang="en-US" sz="4000" dirty="0"/>
              <a:t>Key </a:t>
            </a:r>
            <a:r>
              <a:rPr lang="en-US" sz="4000" dirty="0" smtClean="0"/>
              <a:t>Features</a:t>
            </a:r>
            <a:endParaRPr lang="en-US" sz="4000" dirty="0"/>
          </a:p>
        </p:txBody>
      </p:sp>
    </p:spTree>
    <p:extLst>
      <p:ext uri="{BB962C8B-B14F-4D97-AF65-F5344CB8AC3E}">
        <p14:creationId xmlns:p14="http://schemas.microsoft.com/office/powerpoint/2010/main" val="1386617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C48D9196-7146-4672-A4BA-DB29036C6B41}" type="slidenum">
              <a:rPr lang="en-US" smtClean="0"/>
              <a:t>8</a:t>
            </a:fld>
            <a:endParaRPr lang="en-US"/>
          </a:p>
        </p:txBody>
      </p:sp>
      <p:sp>
        <p:nvSpPr>
          <p:cNvPr id="5" name="Title 4"/>
          <p:cNvSpPr>
            <a:spLocks noGrp="1"/>
          </p:cNvSpPr>
          <p:nvPr>
            <p:ph type="title"/>
          </p:nvPr>
        </p:nvSpPr>
        <p:spPr/>
        <p:txBody>
          <a:bodyPr/>
          <a:lstStyle/>
          <a:p>
            <a:r>
              <a:rPr lang="en-US" dirty="0" smtClean="0"/>
              <a:t>NDK </a:t>
            </a:r>
            <a:r>
              <a:rPr lang="en-US" dirty="0" smtClean="0"/>
              <a:t>and SDK</a:t>
            </a:r>
            <a:endParaRPr lang="en-US" dirty="0"/>
          </a:p>
        </p:txBody>
      </p:sp>
      <p:sp>
        <p:nvSpPr>
          <p:cNvPr id="10" name="Rectangle 9"/>
          <p:cNvSpPr/>
          <p:nvPr/>
        </p:nvSpPr>
        <p:spPr>
          <a:xfrm>
            <a:off x="462987" y="2025570"/>
            <a:ext cx="15695271" cy="6001643"/>
          </a:xfrm>
          <a:prstGeom prst="rect">
            <a:avLst/>
          </a:prstGeom>
        </p:spPr>
        <p:txBody>
          <a:bodyPr wrap="square">
            <a:spAutoFit/>
          </a:bodyPr>
          <a:lstStyle/>
          <a:p>
            <a:pPr marL="342900" indent="-342900">
              <a:buFont typeface="Courier New" panose="02070309020205020404" pitchFamily="49" charset="0"/>
              <a:buChar char="o"/>
            </a:pPr>
            <a:r>
              <a:rPr lang="en-US" sz="2400" dirty="0" smtClean="0">
                <a:latin typeface="Arial" panose="020B0604020202020204" pitchFamily="34" charset="0"/>
                <a:ea typeface="SimSun" panose="02010600030101010101" pitchFamily="2" charset="-122"/>
              </a:rPr>
              <a:t>Flex </a:t>
            </a:r>
            <a:r>
              <a:rPr lang="en-US" sz="2400" dirty="0">
                <a:latin typeface="Arial" panose="020B0604020202020204" pitchFamily="34" charset="0"/>
                <a:ea typeface="SimSun" panose="02010600030101010101" pitchFamily="2" charset="-122"/>
              </a:rPr>
              <a:t>AR NDK provide uniform APIs for hardware access:</a:t>
            </a:r>
            <a:endParaRPr lang="en-US" sz="2400" dirty="0">
              <a:latin typeface="Calibri" panose="020F0502020204030204" pitchFamily="34" charset="0"/>
              <a:ea typeface="SimSun" panose="02010600030101010101" pitchFamily="2" charset="-122"/>
            </a:endParaRPr>
          </a:p>
          <a:p>
            <a:pPr marL="1068348" lvl="1" indent="-342900">
              <a:buFont typeface="Arial" panose="020B0604020202020204" pitchFamily="34" charset="0"/>
              <a:buChar char="•"/>
            </a:pPr>
            <a:r>
              <a:rPr lang="en-US" sz="2400" dirty="0">
                <a:latin typeface="Arial" panose="020B0604020202020204" pitchFamily="34" charset="0"/>
                <a:ea typeface="SimSun" panose="02010600030101010101" pitchFamily="2" charset="-122"/>
              </a:rPr>
              <a:t>APIs for depth sensor;</a:t>
            </a:r>
            <a:endParaRPr lang="en-US" sz="2400" dirty="0">
              <a:latin typeface="Calibri" panose="020F0502020204030204" pitchFamily="34" charset="0"/>
              <a:ea typeface="SimSun" panose="02010600030101010101" pitchFamily="2" charset="-122"/>
            </a:endParaRPr>
          </a:p>
          <a:p>
            <a:pPr marL="1068348" lvl="1" indent="-342900">
              <a:buFont typeface="Arial" panose="020B0604020202020204" pitchFamily="34" charset="0"/>
              <a:buChar char="•"/>
            </a:pPr>
            <a:r>
              <a:rPr lang="en-US" sz="2400" dirty="0">
                <a:latin typeface="Arial" panose="020B0604020202020204" pitchFamily="34" charset="0"/>
                <a:ea typeface="SimSun" panose="02010600030101010101" pitchFamily="2" charset="-122"/>
              </a:rPr>
              <a:t>APIs for dual 9 axis IMU sensor;</a:t>
            </a:r>
            <a:endParaRPr lang="en-US" sz="2400" dirty="0">
              <a:latin typeface="Calibri" panose="020F0502020204030204" pitchFamily="34" charset="0"/>
              <a:ea typeface="SimSun" panose="02010600030101010101" pitchFamily="2" charset="-122"/>
            </a:endParaRPr>
          </a:p>
          <a:p>
            <a:pPr marL="1068348" lvl="1" indent="-342900">
              <a:buFont typeface="Arial" panose="020B0604020202020204" pitchFamily="34" charset="0"/>
              <a:buChar char="•"/>
            </a:pPr>
            <a:r>
              <a:rPr lang="en-US" sz="2400" dirty="0">
                <a:latin typeface="Arial" panose="020B0604020202020204" pitchFamily="34" charset="0"/>
                <a:ea typeface="SimSun" panose="02010600030101010101" pitchFamily="2" charset="-122"/>
              </a:rPr>
              <a:t>APIs for stereo fisheye camera;</a:t>
            </a:r>
            <a:endParaRPr lang="en-US" sz="2400" dirty="0">
              <a:latin typeface="Calibri" panose="020F0502020204030204" pitchFamily="34" charset="0"/>
              <a:ea typeface="SimSun" panose="02010600030101010101" pitchFamily="2" charset="-122"/>
            </a:endParaRPr>
          </a:p>
          <a:p>
            <a:pPr marL="1068348" lvl="1" indent="-342900">
              <a:buFont typeface="Arial" panose="020B0604020202020204" pitchFamily="34" charset="0"/>
              <a:buChar char="•"/>
            </a:pPr>
            <a:r>
              <a:rPr lang="en-US" sz="2400" dirty="0">
                <a:latin typeface="Arial" panose="020B0604020202020204" pitchFamily="34" charset="0"/>
                <a:ea typeface="SimSun" panose="02010600030101010101" pitchFamily="2" charset="-122"/>
              </a:rPr>
              <a:t>APIs for voice wakeup chip</a:t>
            </a:r>
            <a:r>
              <a:rPr lang="en-US" sz="2400" dirty="0" smtClean="0">
                <a:latin typeface="Arial" panose="020B0604020202020204" pitchFamily="34" charset="0"/>
                <a:ea typeface="SimSun" panose="02010600030101010101" pitchFamily="2" charset="-122"/>
              </a:rPr>
              <a:t>.</a:t>
            </a:r>
          </a:p>
          <a:p>
            <a:pPr lvl="1"/>
            <a:endParaRPr lang="en-US" sz="2400" dirty="0">
              <a:latin typeface="Calibri" panose="020F0502020204030204" pitchFamily="34" charset="0"/>
              <a:ea typeface="SimSun" panose="02010600030101010101" pitchFamily="2" charset="-122"/>
            </a:endParaRPr>
          </a:p>
          <a:p>
            <a:pPr marL="342900" indent="-342900">
              <a:buFont typeface="Courier New" panose="02070309020205020404" pitchFamily="49" charset="0"/>
              <a:buChar char="o"/>
            </a:pPr>
            <a:r>
              <a:rPr lang="en-US" sz="2400" dirty="0">
                <a:latin typeface="Arial" panose="020B0604020202020204" pitchFamily="34" charset="0"/>
                <a:ea typeface="SimSun" panose="02010600030101010101" pitchFamily="2" charset="-122"/>
              </a:rPr>
              <a:t>Flex </a:t>
            </a:r>
            <a:r>
              <a:rPr lang="en-US" sz="2400" dirty="0" smtClean="0">
                <a:latin typeface="Arial" panose="020B0604020202020204" pitchFamily="34" charset="0"/>
                <a:ea typeface="SimSun" panose="02010600030101010101" pitchFamily="2" charset="-122"/>
              </a:rPr>
              <a:t>AR </a:t>
            </a:r>
            <a:r>
              <a:rPr lang="en-US" sz="2400" dirty="0">
                <a:latin typeface="Arial" panose="020B0604020202020204" pitchFamily="34" charset="0"/>
                <a:ea typeface="SimSun" panose="02010600030101010101" pitchFamily="2" charset="-122"/>
              </a:rPr>
              <a:t>SDK provide friendly user interface:</a:t>
            </a:r>
            <a:endParaRPr lang="en-US" sz="2400" dirty="0">
              <a:latin typeface="Calibri" panose="020F0502020204030204" pitchFamily="34" charset="0"/>
              <a:ea typeface="SimSun" panose="02010600030101010101" pitchFamily="2" charset="-122"/>
            </a:endParaRPr>
          </a:p>
          <a:p>
            <a:pPr marL="1068348" lvl="1" indent="-342900">
              <a:buFont typeface="Arial" panose="020B0604020202020204" pitchFamily="34" charset="0"/>
              <a:buChar char="•"/>
            </a:pPr>
            <a:r>
              <a:rPr lang="en-US" sz="2400" dirty="0" smtClean="0">
                <a:latin typeface="Arial" panose="020B0604020202020204" pitchFamily="34" charset="0"/>
                <a:ea typeface="SimSun" panose="02010600030101010101" pitchFamily="2" charset="-122"/>
              </a:rPr>
              <a:t>APIs for 6DoF, including 3DoF pose and 3DoF position;</a:t>
            </a:r>
            <a:endParaRPr lang="en-US" sz="2400" dirty="0" smtClean="0">
              <a:latin typeface="Calibri" panose="020F0502020204030204" pitchFamily="34" charset="0"/>
              <a:ea typeface="SimSun" panose="02010600030101010101" pitchFamily="2" charset="-122"/>
            </a:endParaRPr>
          </a:p>
          <a:p>
            <a:pPr marL="1068348" lvl="1" indent="-342900">
              <a:buFont typeface="Arial" panose="020B0604020202020204" pitchFamily="34" charset="0"/>
              <a:buChar char="•"/>
            </a:pPr>
            <a:r>
              <a:rPr lang="en-US" sz="2400" dirty="0" smtClean="0">
                <a:latin typeface="Arial" panose="020B0604020202020204" pitchFamily="34" charset="0"/>
                <a:ea typeface="SimSun" panose="02010600030101010101" pitchFamily="2" charset="-122"/>
              </a:rPr>
              <a:t>APIs for gesture command;</a:t>
            </a:r>
            <a:endParaRPr lang="en-US" sz="2400" dirty="0" smtClean="0">
              <a:latin typeface="Calibri" panose="020F0502020204030204" pitchFamily="34" charset="0"/>
              <a:ea typeface="SimSun" panose="02010600030101010101" pitchFamily="2" charset="-122"/>
            </a:endParaRPr>
          </a:p>
          <a:p>
            <a:pPr marL="1068348" lvl="1" indent="-342900">
              <a:buFont typeface="Arial" panose="020B0604020202020204" pitchFamily="34" charset="0"/>
              <a:buChar char="•"/>
            </a:pPr>
            <a:r>
              <a:rPr lang="en-US" sz="2400" dirty="0" smtClean="0">
                <a:latin typeface="Arial" panose="020B0604020202020204" pitchFamily="34" charset="0"/>
                <a:ea typeface="SimSun" panose="02010600030101010101" pitchFamily="2" charset="-122"/>
              </a:rPr>
              <a:t>APIs for voice wakeup customization and voice command;</a:t>
            </a:r>
            <a:endParaRPr lang="en-US" sz="2400" dirty="0" smtClean="0">
              <a:latin typeface="Calibri" panose="020F0502020204030204" pitchFamily="34" charset="0"/>
              <a:ea typeface="SimSun" panose="02010600030101010101" pitchFamily="2" charset="-122"/>
            </a:endParaRPr>
          </a:p>
          <a:p>
            <a:pPr marL="1068348" lvl="1" indent="-342900">
              <a:buFont typeface="Arial" panose="020B0604020202020204" pitchFamily="34" charset="0"/>
              <a:buChar char="•"/>
            </a:pPr>
            <a:r>
              <a:rPr lang="en-US" sz="2400" dirty="0" smtClean="0">
                <a:latin typeface="Arial" panose="020B0604020202020204" pitchFamily="34" charset="0"/>
                <a:ea typeface="SimSun" panose="02010600030101010101" pitchFamily="2" charset="-122"/>
              </a:rPr>
              <a:t>Unity and Unreal engine plugin to support using unity &amp; unreal create 3D apps/games.</a:t>
            </a:r>
            <a:endParaRPr lang="en-US" sz="2400" dirty="0" smtClean="0">
              <a:latin typeface="Calibri" panose="020F0502020204030204" pitchFamily="34" charset="0"/>
              <a:ea typeface="SimSun" panose="02010600030101010101" pitchFamily="2" charset="-122"/>
            </a:endParaRPr>
          </a:p>
          <a:p>
            <a:pPr marL="533400" marR="0" indent="0">
              <a:spcBef>
                <a:spcPts val="0"/>
              </a:spcBef>
              <a:spcAft>
                <a:spcPts val="0"/>
              </a:spcAft>
            </a:pPr>
            <a:r>
              <a:rPr lang="en-US" sz="2400" dirty="0">
                <a:latin typeface="Arial" panose="020B0604020202020204" pitchFamily="34" charset="0"/>
                <a:ea typeface="SimSun" panose="02010600030101010101" pitchFamily="2" charset="-122"/>
              </a:rPr>
              <a:t> </a:t>
            </a:r>
            <a:endParaRPr lang="en-US" sz="2400" dirty="0">
              <a:latin typeface="Calibri" panose="020F0502020204030204" pitchFamily="34" charset="0"/>
              <a:ea typeface="SimSun" panose="02010600030101010101" pitchFamily="2" charset="-122"/>
            </a:endParaRPr>
          </a:p>
          <a:p>
            <a:r>
              <a:rPr lang="en-US" sz="2400" dirty="0">
                <a:latin typeface="Arial" panose="020B0604020202020204" pitchFamily="34" charset="0"/>
                <a:ea typeface="SimSun" panose="02010600030101010101" pitchFamily="2" charset="-122"/>
              </a:rPr>
              <a:t>With </a:t>
            </a:r>
            <a:r>
              <a:rPr lang="en-US" sz="2400" dirty="0" err="1">
                <a:latin typeface="Arial" panose="020B0604020202020204" pitchFamily="34" charset="0"/>
                <a:ea typeface="SimSun" panose="02010600030101010101" pitchFamily="2" charset="-122"/>
              </a:rPr>
              <a:t>IronGate</a:t>
            </a:r>
            <a:r>
              <a:rPr lang="en-US" sz="2400" dirty="0">
                <a:latin typeface="Arial" panose="020B0604020202020204" pitchFamily="34" charset="0"/>
                <a:ea typeface="SimSun" panose="02010600030101010101" pitchFamily="2" charset="-122"/>
              </a:rPr>
              <a:t> powerful hardware/system support, customer can use our AR NDK/SDK to develop their application with good flexibility. E.g. use the low level NDK to develop their own AR featured algorithm, and directly use key algorithms we integrated in the high level AR SDK. And we can use the powerful SD835 to migrate &amp; optimize AR related framework, such as </a:t>
            </a:r>
            <a:r>
              <a:rPr lang="en-US" sz="2400" dirty="0" err="1">
                <a:latin typeface="Arial" panose="020B0604020202020204" pitchFamily="34" charset="0"/>
                <a:ea typeface="SimSun" panose="02010600030101010101" pitchFamily="2" charset="-122"/>
              </a:rPr>
              <a:t>OpenCV</a:t>
            </a:r>
            <a:r>
              <a:rPr lang="en-US" sz="2400" dirty="0">
                <a:latin typeface="Arial" panose="020B0604020202020204" pitchFamily="34" charset="0"/>
                <a:ea typeface="SimSun" panose="02010600030101010101" pitchFamily="2" charset="-122"/>
              </a:rPr>
              <a:t>, </a:t>
            </a:r>
            <a:r>
              <a:rPr lang="en-US" sz="2400" dirty="0" err="1">
                <a:latin typeface="Arial" panose="020B0604020202020204" pitchFamily="34" charset="0"/>
                <a:ea typeface="SimSun" panose="02010600030101010101" pitchFamily="2" charset="-122"/>
              </a:rPr>
              <a:t>ARToolkit</a:t>
            </a:r>
            <a:r>
              <a:rPr lang="en-US" sz="2400" dirty="0">
                <a:latin typeface="Arial" panose="020B0604020202020204" pitchFamily="34" charset="0"/>
                <a:ea typeface="SimSun" panose="02010600030101010101" pitchFamily="2" charset="-122"/>
              </a:rPr>
              <a:t>, etc.</a:t>
            </a:r>
            <a:endParaRPr lang="en-US" sz="2400" dirty="0">
              <a:latin typeface="Calibri" panose="020F0502020204030204" pitchFamily="34" charset="0"/>
              <a:ea typeface="SimSun" panose="02010600030101010101" pitchFamily="2" charset="-122"/>
            </a:endParaRPr>
          </a:p>
        </p:txBody>
      </p:sp>
    </p:spTree>
    <p:extLst>
      <p:ext uri="{BB962C8B-B14F-4D97-AF65-F5344CB8AC3E}">
        <p14:creationId xmlns:p14="http://schemas.microsoft.com/office/powerpoint/2010/main" val="2076766906"/>
      </p:ext>
    </p:extLst>
  </p:cSld>
  <p:clrMapOvr>
    <a:masterClrMapping/>
  </p:clrMapOvr>
</p:sld>
</file>

<file path=ppt/theme/theme1.xml><?xml version="1.0" encoding="utf-8"?>
<a:theme xmlns:a="http://schemas.openxmlformats.org/drawingml/2006/main" name="Flex_template_3.0">
  <a:themeElements>
    <a:clrScheme name="Custom 2">
      <a:dk1>
        <a:srgbClr val="777779"/>
      </a:dk1>
      <a:lt1>
        <a:srgbClr val="009ADD"/>
      </a:lt1>
      <a:dk2>
        <a:srgbClr val="000000"/>
      </a:dk2>
      <a:lt2>
        <a:srgbClr val="FFFFFF"/>
      </a:lt2>
      <a:accent1>
        <a:srgbClr val="005486"/>
      </a:accent1>
      <a:accent2>
        <a:srgbClr val="9E1B64"/>
      </a:accent2>
      <a:accent3>
        <a:srgbClr val="D03238"/>
      </a:accent3>
      <a:accent4>
        <a:srgbClr val="F58021"/>
      </a:accent4>
      <a:accent5>
        <a:srgbClr val="F9C20A"/>
      </a:accent5>
      <a:accent6>
        <a:srgbClr val="82BC00"/>
      </a:accent6>
      <a:hlink>
        <a:srgbClr val="777779"/>
      </a:hlink>
      <a:folHlink>
        <a:srgbClr val="6A47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B6F88A94-78ED-4165-9C34-C76206745A16}" vid="{B1E0733C-2A69-4463-B100-CD7D3243291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9FF8055B81AB4CA5165912659AB6F1" ma:contentTypeVersion="2" ma:contentTypeDescription="Create a new document." ma:contentTypeScope="" ma:versionID="caa03905e92052efb243dd7aa93a8a10">
  <xsd:schema xmlns:xsd="http://www.w3.org/2001/XMLSchema" xmlns:xs="http://www.w3.org/2001/XMLSchema" xmlns:p="http://schemas.microsoft.com/office/2006/metadata/properties" xmlns:ns2="fed17a2b-7f31-4d4f-b0f0-d90820f2fa42" targetNamespace="http://schemas.microsoft.com/office/2006/metadata/properties" ma:root="true" ma:fieldsID="17d36e89a8c22b444e5e6fa93c163608" ns2:_="">
    <xsd:import namespace="fed17a2b-7f31-4d4f-b0f0-d90820f2fa42"/>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d17a2b-7f31-4d4f-b0f0-d90820f2fa4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94F249-80EF-4743-9B6A-405EB33894B0}">
  <ds:schemaRefs>
    <ds:schemaRef ds:uri="http://schemas.microsoft.com/sharepoint/v3/contenttype/forms"/>
  </ds:schemaRefs>
</ds:datastoreItem>
</file>

<file path=customXml/itemProps2.xml><?xml version="1.0" encoding="utf-8"?>
<ds:datastoreItem xmlns:ds="http://schemas.openxmlformats.org/officeDocument/2006/customXml" ds:itemID="{DBC509FA-993C-4490-BF5C-29B417E92CFC}">
  <ds:schemaRefs>
    <ds:schemaRef ds:uri="http://schemas.openxmlformats.org/package/2006/metadata/core-properties"/>
    <ds:schemaRef ds:uri="http://purl.org/dc/dcmitype/"/>
    <ds:schemaRef ds:uri="http://www.w3.org/XML/1998/namespace"/>
    <ds:schemaRef ds:uri="http://schemas.microsoft.com/office/2006/metadata/properties"/>
    <ds:schemaRef ds:uri="http://purl.org/dc/elements/1.1/"/>
    <ds:schemaRef ds:uri="http://schemas.microsoft.com/office/2006/documentManagement/types"/>
    <ds:schemaRef ds:uri="http://purl.org/dc/terms/"/>
    <ds:schemaRef ds:uri="http://schemas.microsoft.com/office/infopath/2007/PartnerControls"/>
    <ds:schemaRef ds:uri="fed17a2b-7f31-4d4f-b0f0-d90820f2fa42"/>
  </ds:schemaRefs>
</ds:datastoreItem>
</file>

<file path=customXml/itemProps3.xml><?xml version="1.0" encoding="utf-8"?>
<ds:datastoreItem xmlns:ds="http://schemas.openxmlformats.org/officeDocument/2006/customXml" ds:itemID="{6C3C8BB7-17AD-401A-ADBE-17ECFE8623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d17a2b-7f31-4d4f-b0f0-d90820f2fa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Flex</Template>
  <TotalTime>13182</TotalTime>
  <Words>801</Words>
  <Application>Microsoft Office PowerPoint</Application>
  <PresentationFormat>Custom</PresentationFormat>
  <Paragraphs>344</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SimSun</vt:lpstr>
      <vt:lpstr>黑体</vt:lpstr>
      <vt:lpstr>Arial</vt:lpstr>
      <vt:lpstr>Calibri</vt:lpstr>
      <vt:lpstr>Courier New</vt:lpstr>
      <vt:lpstr>Franklin Gothic Book</vt:lpstr>
      <vt:lpstr>Wingdings</vt:lpstr>
      <vt:lpstr>Flex_template_3.0</vt:lpstr>
      <vt:lpstr>PowerPoint Presentation</vt:lpstr>
      <vt:lpstr>Agenda</vt:lpstr>
      <vt:lpstr>PowerPoint Presentation</vt:lpstr>
      <vt:lpstr>PowerPoint Presentation</vt:lpstr>
      <vt:lpstr>Software Architecture</vt:lpstr>
      <vt:lpstr>HMD SW Architecture (w/ System functions)</vt:lpstr>
      <vt:lpstr>EPU SW Architecture (w/ System functions)</vt:lpstr>
      <vt:lpstr>PowerPoint Presentation</vt:lpstr>
      <vt:lpstr>NDK and SDK</vt:lpstr>
      <vt:lpstr>Factory production related</vt:lpstr>
      <vt:lpstr>Power On/Off</vt:lpstr>
      <vt:lpstr>Power Saving</vt:lpstr>
      <vt:lpstr>Thank you!  Q &amp; A</vt:lpstr>
    </vt:vector>
  </TitlesOfParts>
  <Company>1185 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Hou</dc:creator>
  <cp:lastModifiedBy>Evan Wang</cp:lastModifiedBy>
  <cp:revision>1738</cp:revision>
  <dcterms:created xsi:type="dcterms:W3CDTF">2016-12-18T11:32:47Z</dcterms:created>
  <dcterms:modified xsi:type="dcterms:W3CDTF">2017-08-09T05:50:52Z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0x010100BE9FF8055B81AB4CA5165912659AB6F1</vt:lpwstr>
  </property>
</Properties>
</file>