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21" r:id="rId4"/>
  </p:sldMasterIdLst>
  <p:sldIdLst>
    <p:sldId id="256" r:id="rId5"/>
    <p:sldId id="328" r:id="rId6"/>
    <p:sldId id="331" r:id="rId7"/>
    <p:sldId id="332" r:id="rId8"/>
    <p:sldId id="333" r:id="rId9"/>
  </p:sldIdLst>
  <p:sldSz cx="16257588" cy="9144000"/>
  <p:notesSz cx="7010400" cy="9296400"/>
  <p:defaultTextStyle>
    <a:defPPr>
      <a:defRPr lang="en-US"/>
    </a:defPPr>
    <a:lvl1pPr marL="0" algn="l" defTabSz="1450896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25448" algn="l" defTabSz="1450896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50896" algn="l" defTabSz="1450896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76343" algn="l" defTabSz="1450896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01788" algn="l" defTabSz="1450896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27234" algn="l" defTabSz="1450896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52684" algn="l" defTabSz="1450896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078128" algn="l" defTabSz="1450896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03577" algn="l" defTabSz="1450896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05" userDrawn="1">
          <p15:clr>
            <a:srgbClr val="A4A3A4"/>
          </p15:clr>
        </p15:guide>
        <p15:guide id="2" pos="2073" userDrawn="1">
          <p15:clr>
            <a:srgbClr val="A4A3A4"/>
          </p15:clr>
        </p15:guide>
        <p15:guide id="3" orient="horz" pos="3288" userDrawn="1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pos="5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nliang Wang" initials="JW" lastIdx="7" clrIdx="0">
    <p:extLst>
      <p:ext uri="{19B8F6BF-5375-455C-9EA6-DF929625EA0E}">
        <p15:presenceInfo xmlns:p15="http://schemas.microsoft.com/office/powerpoint/2012/main" userId="S-1-5-21-484763869-2052111302-1801674531-6917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23" autoAdjust="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134" y="53"/>
      </p:cViewPr>
      <p:guideLst>
        <p:guide orient="horz" pos="4105"/>
        <p:guide pos="2073"/>
        <p:guide orient="horz" pos="3288"/>
        <p:guide orient="horz" pos="2880"/>
        <p:guide pos="5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1"/>
          </p:nvPr>
        </p:nvSpPr>
        <p:spPr>
          <a:xfrm>
            <a:off x="165214" y="8181219"/>
            <a:ext cx="3793437" cy="358740"/>
          </a:xfrm>
        </p:spPr>
        <p:txBody>
          <a:bodyPr/>
          <a:lstStyle>
            <a:lvl1pPr algn="l">
              <a:defRPr sz="2100"/>
            </a:lvl1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5217" y="8525654"/>
            <a:ext cx="2795617" cy="425743"/>
          </a:xfrm>
          <a:prstGeom prst="rect">
            <a:avLst/>
          </a:prstGeom>
          <a:noFill/>
        </p:spPr>
        <p:txBody>
          <a:bodyPr wrap="square" lIns="162547" tIns="81273" rIns="162547" bIns="81273" rtlCol="0">
            <a:spAutoFit/>
          </a:bodyPr>
          <a:lstStyle/>
          <a:p>
            <a:r>
              <a:rPr lang="en-US" sz="1700" b="1" spc="52" dirty="0">
                <a:solidFill>
                  <a:srgbClr val="FFFFFF"/>
                </a:solidFill>
                <a:latin typeface="+mj-lt"/>
              </a:rPr>
              <a:t>CONFIDENTIAL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985382" y="6822624"/>
            <a:ext cx="7430157" cy="1070768"/>
          </a:xfrm>
          <a:prstGeom prst="rect">
            <a:avLst/>
          </a:prstGeom>
        </p:spPr>
        <p:txBody>
          <a:bodyPr vert="horz" lIns="162547" tIns="81273" rIns="162547" bIns="81273" anchor="b"/>
          <a:lstStyle>
            <a:lvl1pPr marL="0" marR="0" indent="0" algn="r" defTabSz="8127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 spc="0" baseline="0">
                <a:solidFill>
                  <a:srgbClr val="FFFFFF"/>
                </a:solidFill>
              </a:defRPr>
            </a:lvl1pPr>
          </a:lstStyle>
          <a:p>
            <a:pPr marL="0" marR="0" lvl="0" indent="0" algn="r" defTabSz="8127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A Presentation Title That Can Go On Two Lines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852602" y="7911751"/>
            <a:ext cx="3562935" cy="620053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indent="0" algn="r">
              <a:lnSpc>
                <a:spcPct val="90000"/>
              </a:lnSpc>
              <a:buNone/>
              <a:defRPr sz="29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1852602" y="8531802"/>
            <a:ext cx="3562935" cy="416163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0" indent="0" algn="r">
              <a:lnSpc>
                <a:spcPct val="90000"/>
              </a:lnSpc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269220067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t 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1"/>
          </p:nvPr>
        </p:nvSpPr>
        <p:spPr>
          <a:xfrm>
            <a:off x="165214" y="8181219"/>
            <a:ext cx="3793437" cy="358740"/>
          </a:xfrm>
        </p:spPr>
        <p:txBody>
          <a:bodyPr/>
          <a:lstStyle>
            <a:lvl1pPr algn="l">
              <a:defRPr sz="2100"/>
            </a:lvl1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5217" y="8525654"/>
            <a:ext cx="2795617" cy="425743"/>
          </a:xfrm>
          <a:prstGeom prst="rect">
            <a:avLst/>
          </a:prstGeom>
          <a:noFill/>
        </p:spPr>
        <p:txBody>
          <a:bodyPr wrap="square" lIns="162547" tIns="81273" rIns="162547" bIns="81273" rtlCol="0">
            <a:spAutoFit/>
          </a:bodyPr>
          <a:lstStyle/>
          <a:p>
            <a:r>
              <a:rPr lang="en-US" sz="1700" b="1" spc="52" dirty="0">
                <a:solidFill>
                  <a:srgbClr val="FFFFFF"/>
                </a:solidFill>
                <a:latin typeface="+mj-lt"/>
              </a:rPr>
              <a:t>CONFIDENTIAL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985382" y="6235249"/>
            <a:ext cx="7430157" cy="1070768"/>
          </a:xfrm>
          <a:prstGeom prst="rect">
            <a:avLst/>
          </a:prstGeom>
        </p:spPr>
        <p:txBody>
          <a:bodyPr vert="horz" lIns="162547" tIns="81273" rIns="162547" bIns="81273" anchor="b"/>
          <a:lstStyle>
            <a:lvl1pPr marL="0" marR="0" indent="0" algn="r" defTabSz="8127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 spc="0" baseline="0">
                <a:solidFill>
                  <a:srgbClr val="FFFFFF"/>
                </a:solidFill>
              </a:defRPr>
            </a:lvl1pPr>
          </a:lstStyle>
          <a:p>
            <a:pPr marL="0" marR="0" lvl="0" indent="0" algn="r" defTabSz="8127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A Presentation Title That Can Go On Two Lines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852602" y="7324376"/>
            <a:ext cx="3562935" cy="620053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indent="0" algn="r">
              <a:lnSpc>
                <a:spcPct val="90000"/>
              </a:lnSpc>
              <a:buNone/>
              <a:defRPr sz="29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1852602" y="7944427"/>
            <a:ext cx="3562935" cy="416163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0" indent="0" algn="r">
              <a:lnSpc>
                <a:spcPct val="90000"/>
              </a:lnSpc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4205115"/>
            <a:ext cx="14631829" cy="815756"/>
          </a:xfrm>
          <a:prstGeom prst="rect">
            <a:avLst/>
          </a:prstGeom>
        </p:spPr>
        <p:txBody>
          <a:bodyPr vert="horz">
            <a:noAutofit/>
          </a:bodyPr>
          <a:lstStyle>
            <a:lvl1pPr algn="ctr">
              <a:defRPr sz="5700" b="1" spc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21206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_divider 01 copy copy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6257588" cy="146227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16552" y="8475135"/>
            <a:ext cx="3793437" cy="488244"/>
          </a:xfrm>
        </p:spPr>
        <p:txBody>
          <a:bodyPr/>
          <a:lstStyle>
            <a:lvl1pPr>
              <a:defRPr>
                <a:solidFill>
                  <a:srgbClr val="009ADD"/>
                </a:solidFill>
              </a:defRPr>
            </a:lvl1pPr>
          </a:lstStyle>
          <a:p>
            <a:fld id="{C48D9196-7146-4672-A4BA-DB29036C6B41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28886" y="8467231"/>
            <a:ext cx="1008312" cy="507105"/>
          </a:xfrm>
          <a:prstGeom prst="rect">
            <a:avLst/>
          </a:prstGeom>
        </p:spPr>
      </p:pic>
      <p:sp>
        <p:nvSpPr>
          <p:cNvPr id="6" name="Title 10"/>
          <p:cNvSpPr>
            <a:spLocks noGrp="1"/>
          </p:cNvSpPr>
          <p:nvPr>
            <p:ph type="title" hasCustomPrompt="1"/>
          </p:nvPr>
        </p:nvSpPr>
        <p:spPr>
          <a:xfrm>
            <a:off x="316552" y="366892"/>
            <a:ext cx="15624484" cy="837259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4000" b="1">
                <a:solidFill>
                  <a:srgbClr val="009BDE"/>
                </a:solidFill>
              </a:defRPr>
            </a:lvl1pPr>
          </a:lstStyle>
          <a:p>
            <a:r>
              <a:rPr lang="en-US" dirty="0"/>
              <a:t>Subject Title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316553" y="1629364"/>
            <a:ext cx="15624915" cy="829104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0" marR="0" indent="0" algn="l" defTabSz="8127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>
                <a:solidFill>
                  <a:srgbClr val="005486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16553" y="2458470"/>
            <a:ext cx="15624915" cy="1421567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0" marR="0" indent="0" algn="l" defTabSz="8127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b="1">
                <a:solidFill>
                  <a:srgbClr val="787878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Decima</a:t>
            </a:r>
            <a:r>
              <a:rPr lang="en-US" dirty="0"/>
              <a:t> </a:t>
            </a:r>
            <a:r>
              <a:rPr lang="en-US" dirty="0" err="1"/>
              <a:t>eodem</a:t>
            </a:r>
            <a:r>
              <a:rPr lang="en-US" dirty="0"/>
              <a:t> </a:t>
            </a:r>
            <a:r>
              <a:rPr lang="en-US" dirty="0" err="1"/>
              <a:t>modo</a:t>
            </a:r>
            <a:r>
              <a:rPr lang="en-US" dirty="0"/>
              <a:t> </a:t>
            </a:r>
            <a:r>
              <a:rPr lang="en-US" dirty="0" err="1"/>
              <a:t>typi</a:t>
            </a:r>
            <a:r>
              <a:rPr lang="en-US" dirty="0"/>
              <a:t>,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.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6122" y="4139260"/>
            <a:ext cx="10898606" cy="4155253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130" indent="-455130">
              <a:spcAft>
                <a:spcPts val="1067"/>
              </a:spcAft>
              <a:buSzPct val="90000"/>
              <a:buFontTx/>
              <a:buBlip>
                <a:blip r:embed="rId4"/>
              </a:buBlip>
              <a:defRPr sz="2500">
                <a:solidFill>
                  <a:srgbClr val="787878"/>
                </a:solidFill>
              </a:defRPr>
            </a:lvl1pPr>
            <a:lvl2pPr marL="1056551" indent="-503893">
              <a:spcAft>
                <a:spcPts val="1067"/>
              </a:spcAft>
              <a:defRPr sz="2100">
                <a:solidFill>
                  <a:srgbClr val="787878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115404124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and Content Whi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_divider 01 copy copy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6257588" cy="146227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16552" y="8475135"/>
            <a:ext cx="3793437" cy="488244"/>
          </a:xfrm>
        </p:spPr>
        <p:txBody>
          <a:bodyPr/>
          <a:lstStyle>
            <a:lvl1pPr>
              <a:defRPr>
                <a:solidFill>
                  <a:srgbClr val="009ADD"/>
                </a:solidFill>
              </a:defRPr>
            </a:lvl1pPr>
          </a:lstStyle>
          <a:p>
            <a:fld id="{C48D9196-7146-4672-A4BA-DB29036C6B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6122" y="2615260"/>
            <a:ext cx="7285809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130" indent="-455130">
              <a:spcAft>
                <a:spcPts val="1067"/>
              </a:spcAft>
              <a:buSzPct val="90000"/>
              <a:buFontTx/>
              <a:buBlip>
                <a:blip r:embed="rId3"/>
              </a:buBlip>
              <a:defRPr sz="2500">
                <a:solidFill>
                  <a:srgbClr val="787878"/>
                </a:solidFill>
              </a:defRPr>
            </a:lvl1pPr>
            <a:lvl2pPr marL="1056551" indent="-503893">
              <a:spcAft>
                <a:spcPts val="1067"/>
              </a:spcAft>
              <a:defRPr sz="2100">
                <a:solidFill>
                  <a:srgbClr val="787878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16556" y="1629364"/>
            <a:ext cx="7285375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7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>
                <a:solidFill>
                  <a:srgbClr val="005486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6" name="Title 10"/>
          <p:cNvSpPr>
            <a:spLocks noGrp="1"/>
          </p:cNvSpPr>
          <p:nvPr>
            <p:ph type="title" hasCustomPrompt="1"/>
          </p:nvPr>
        </p:nvSpPr>
        <p:spPr>
          <a:xfrm>
            <a:off x="316552" y="366892"/>
            <a:ext cx="15624484" cy="837259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4000" b="1">
                <a:solidFill>
                  <a:srgbClr val="009BDE"/>
                </a:solidFill>
              </a:defRPr>
            </a:lvl1pPr>
          </a:lstStyle>
          <a:p>
            <a:r>
              <a:rPr lang="en-US" dirty="0"/>
              <a:t>Subject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28886" y="8467231"/>
            <a:ext cx="1008312" cy="50710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8117211" y="1629364"/>
            <a:ext cx="7808912" cy="63976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44956109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and Content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16552" y="8475135"/>
            <a:ext cx="3793437" cy="48824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8D9196-7146-4672-A4BA-DB29036C6B4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28886" y="8467231"/>
            <a:ext cx="1008312" cy="507105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6122" y="2615260"/>
            <a:ext cx="7285809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130" indent="-455130">
              <a:spcAft>
                <a:spcPts val="1067"/>
              </a:spcAft>
              <a:buSzPct val="90000"/>
              <a:buFontTx/>
              <a:buBlip>
                <a:blip r:embed="rId4"/>
              </a:buBlip>
              <a:defRPr sz="2500">
                <a:solidFill>
                  <a:srgbClr val="FFFFFF"/>
                </a:solidFill>
              </a:defRPr>
            </a:lvl1pPr>
            <a:lvl2pPr marL="1056551" indent="-503893">
              <a:spcAft>
                <a:spcPts val="1067"/>
              </a:spcAft>
              <a:defRPr sz="2100">
                <a:solidFill>
                  <a:srgbClr val="FFFFFF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16556" y="1629364"/>
            <a:ext cx="7285375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7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>
                <a:solidFill>
                  <a:schemeClr val="bg1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9" name="Title 10"/>
          <p:cNvSpPr>
            <a:spLocks noGrp="1"/>
          </p:cNvSpPr>
          <p:nvPr>
            <p:ph type="title" hasCustomPrompt="1"/>
          </p:nvPr>
        </p:nvSpPr>
        <p:spPr>
          <a:xfrm>
            <a:off x="316552" y="366892"/>
            <a:ext cx="15624484" cy="837259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Subject Title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8117211" y="1629364"/>
            <a:ext cx="7808912" cy="63976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116560972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lunm Bulle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BACKGROUND_divider 01 copy copy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6257588" cy="146227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16552" y="8475135"/>
            <a:ext cx="3793437" cy="488244"/>
          </a:xfrm>
        </p:spPr>
        <p:txBody>
          <a:bodyPr/>
          <a:lstStyle>
            <a:lvl1pPr>
              <a:defRPr>
                <a:solidFill>
                  <a:srgbClr val="009ADD"/>
                </a:solidFill>
              </a:defRPr>
            </a:lvl1pPr>
          </a:lstStyle>
          <a:p>
            <a:fld id="{C48D9196-7146-4672-A4BA-DB29036C6B4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6120" y="2615260"/>
            <a:ext cx="3649980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130" indent="-455130">
              <a:spcAft>
                <a:spcPts val="1067"/>
              </a:spcAft>
              <a:buSzPct val="90000"/>
              <a:buFontTx/>
              <a:buBlip>
                <a:blip r:embed="rId3"/>
              </a:buBlip>
              <a:defRPr sz="2100">
                <a:solidFill>
                  <a:srgbClr val="787878"/>
                </a:solidFill>
              </a:defRPr>
            </a:lvl1pPr>
            <a:lvl2pPr marL="1056551" indent="-503893">
              <a:spcAft>
                <a:spcPts val="1067"/>
              </a:spcAft>
              <a:defRPr sz="1700">
                <a:solidFill>
                  <a:srgbClr val="787878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16556" y="1629364"/>
            <a:ext cx="3649763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7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rgbClr val="005486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6" name="Title 10"/>
          <p:cNvSpPr>
            <a:spLocks noGrp="1"/>
          </p:cNvSpPr>
          <p:nvPr>
            <p:ph type="title" hasCustomPrompt="1"/>
          </p:nvPr>
        </p:nvSpPr>
        <p:spPr>
          <a:xfrm>
            <a:off x="316552" y="366892"/>
            <a:ext cx="15624484" cy="837259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4000" b="1">
                <a:solidFill>
                  <a:srgbClr val="009BDE"/>
                </a:solidFill>
              </a:defRPr>
            </a:lvl1pPr>
          </a:lstStyle>
          <a:p>
            <a:r>
              <a:rPr lang="en-US" dirty="0"/>
              <a:t>Subject Title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4301756" y="2615260"/>
            <a:ext cx="3649980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130" indent="-455130">
              <a:spcAft>
                <a:spcPts val="1067"/>
              </a:spcAft>
              <a:buSzPct val="90000"/>
              <a:buFontTx/>
              <a:buBlip>
                <a:blip r:embed="rId3"/>
              </a:buBlip>
              <a:defRPr sz="2100">
                <a:solidFill>
                  <a:srgbClr val="787878"/>
                </a:solidFill>
              </a:defRPr>
            </a:lvl1pPr>
            <a:lvl2pPr marL="1056551" indent="-503893">
              <a:spcAft>
                <a:spcPts val="1067"/>
              </a:spcAft>
              <a:defRPr sz="1700">
                <a:solidFill>
                  <a:srgbClr val="787878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302190" y="1629364"/>
            <a:ext cx="3649763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7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rgbClr val="005486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8306933" y="2615260"/>
            <a:ext cx="3649980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130" indent="-455130">
              <a:spcAft>
                <a:spcPts val="1067"/>
              </a:spcAft>
              <a:buSzPct val="90000"/>
              <a:buFontTx/>
              <a:buBlip>
                <a:blip r:embed="rId3"/>
              </a:buBlip>
              <a:defRPr sz="2100">
                <a:solidFill>
                  <a:srgbClr val="787878"/>
                </a:solidFill>
              </a:defRPr>
            </a:lvl1pPr>
            <a:lvl2pPr marL="1056551" indent="-503893">
              <a:spcAft>
                <a:spcPts val="1067"/>
              </a:spcAft>
              <a:defRPr sz="1700">
                <a:solidFill>
                  <a:srgbClr val="787878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8307367" y="1629364"/>
            <a:ext cx="3649763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7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rgbClr val="005486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12292569" y="2615260"/>
            <a:ext cx="3649980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130" indent="-455130">
              <a:spcAft>
                <a:spcPts val="1067"/>
              </a:spcAft>
              <a:buSzPct val="90000"/>
              <a:buFontTx/>
              <a:buBlip>
                <a:blip r:embed="rId3"/>
              </a:buBlip>
              <a:defRPr sz="2100">
                <a:solidFill>
                  <a:srgbClr val="787878"/>
                </a:solidFill>
              </a:defRPr>
            </a:lvl1pPr>
            <a:lvl2pPr marL="1056551" indent="-503893">
              <a:spcAft>
                <a:spcPts val="1067"/>
              </a:spcAft>
              <a:defRPr sz="1700">
                <a:solidFill>
                  <a:srgbClr val="787878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12293002" y="1629364"/>
            <a:ext cx="3649763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7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rgbClr val="005486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28886" y="8467231"/>
            <a:ext cx="1008312" cy="50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9657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lunm Bulle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BACKGROUND_divider 01 copy copy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6257588" cy="146227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16552" y="8475135"/>
            <a:ext cx="3793437" cy="488244"/>
          </a:xfrm>
        </p:spPr>
        <p:txBody>
          <a:bodyPr/>
          <a:lstStyle>
            <a:lvl1pPr>
              <a:defRPr>
                <a:solidFill>
                  <a:srgbClr val="009ADD"/>
                </a:solidFill>
              </a:defRPr>
            </a:lvl1pPr>
          </a:lstStyle>
          <a:p>
            <a:fld id="{C48D9196-7146-4672-A4BA-DB29036C6B4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6122" y="2615260"/>
            <a:ext cx="5017598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130" indent="-455130">
              <a:spcAft>
                <a:spcPts val="1067"/>
              </a:spcAft>
              <a:buSzPct val="90000"/>
              <a:buFontTx/>
              <a:buBlip>
                <a:blip r:embed="rId3"/>
              </a:buBlip>
              <a:defRPr sz="2400">
                <a:solidFill>
                  <a:srgbClr val="787878"/>
                </a:solidFill>
              </a:defRPr>
            </a:lvl1pPr>
            <a:lvl2pPr marL="1056551" indent="-503893">
              <a:spcAft>
                <a:spcPts val="1067"/>
              </a:spcAft>
              <a:defRPr sz="2100">
                <a:solidFill>
                  <a:srgbClr val="787878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16598" y="1629364"/>
            <a:ext cx="5017297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7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>
                <a:solidFill>
                  <a:srgbClr val="005486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6" name="Title 10"/>
          <p:cNvSpPr>
            <a:spLocks noGrp="1"/>
          </p:cNvSpPr>
          <p:nvPr>
            <p:ph type="title" hasCustomPrompt="1"/>
          </p:nvPr>
        </p:nvSpPr>
        <p:spPr>
          <a:xfrm>
            <a:off x="316552" y="366892"/>
            <a:ext cx="15624484" cy="837259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4000" b="1">
                <a:solidFill>
                  <a:srgbClr val="009BDE"/>
                </a:solidFill>
              </a:defRPr>
            </a:lvl1pPr>
          </a:lstStyle>
          <a:p>
            <a:r>
              <a:rPr lang="en-US" dirty="0"/>
              <a:t>Subject Title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5630304" y="2615260"/>
            <a:ext cx="5017598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130" indent="-455130">
              <a:spcAft>
                <a:spcPts val="1067"/>
              </a:spcAft>
              <a:buSzPct val="90000"/>
              <a:buFontTx/>
              <a:buBlip>
                <a:blip r:embed="rId3"/>
              </a:buBlip>
              <a:defRPr sz="2400">
                <a:solidFill>
                  <a:srgbClr val="787878"/>
                </a:solidFill>
              </a:defRPr>
            </a:lvl1pPr>
            <a:lvl2pPr marL="1056551" indent="-503893">
              <a:spcAft>
                <a:spcPts val="1067"/>
              </a:spcAft>
              <a:defRPr sz="2100">
                <a:solidFill>
                  <a:srgbClr val="787878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5630778" y="1629364"/>
            <a:ext cx="5017297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7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>
                <a:solidFill>
                  <a:srgbClr val="005486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924949" y="2615260"/>
            <a:ext cx="5017598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130" indent="-455130">
              <a:spcAft>
                <a:spcPts val="1067"/>
              </a:spcAft>
              <a:buSzPct val="90000"/>
              <a:buFontTx/>
              <a:buBlip>
                <a:blip r:embed="rId3"/>
              </a:buBlip>
              <a:defRPr sz="2400">
                <a:solidFill>
                  <a:srgbClr val="787878"/>
                </a:solidFill>
              </a:defRPr>
            </a:lvl1pPr>
            <a:lvl2pPr marL="1056551" indent="-503893">
              <a:spcAft>
                <a:spcPts val="1067"/>
              </a:spcAft>
              <a:defRPr sz="2100">
                <a:solidFill>
                  <a:srgbClr val="787878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10925425" y="1629364"/>
            <a:ext cx="5017297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7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>
                <a:solidFill>
                  <a:srgbClr val="005486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28886" y="8467231"/>
            <a:ext cx="1008312" cy="50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0394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551" y="3913482"/>
            <a:ext cx="15666442" cy="115397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dirty="0"/>
              <a:t>Subject Divider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16552" y="8475135"/>
            <a:ext cx="3793437" cy="48824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8D9196-7146-4672-A4BA-DB29036C6B4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28886" y="8467231"/>
            <a:ext cx="1008312" cy="50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7247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gn Off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551" y="3913482"/>
            <a:ext cx="15666442" cy="115397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4600" baseline="0"/>
            </a:lvl1pPr>
          </a:lstStyle>
          <a:p>
            <a:r>
              <a:rPr lang="en-US" dirty="0"/>
              <a:t>Sign-Off Text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28886" y="8467231"/>
            <a:ext cx="1008312" cy="50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4325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165431" y="8475135"/>
            <a:ext cx="3793437" cy="488244"/>
          </a:xfrm>
          <a:prstGeom prst="rect">
            <a:avLst/>
          </a:prstGeom>
        </p:spPr>
        <p:txBody>
          <a:bodyPr vert="horz" lIns="162547" tIns="81273" rIns="162547" bIns="81273" rtlCol="0" anchor="ctr"/>
          <a:lstStyle>
            <a:lvl1pPr algn="l">
              <a:defRPr sz="1700">
                <a:solidFill>
                  <a:schemeClr val="bg1"/>
                </a:solidFill>
              </a:defRPr>
            </a:lvl1pPr>
          </a:lstStyle>
          <a:p>
            <a:fld id="{C48D9196-7146-4672-A4BA-DB29036C6B4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1592015" y="3913482"/>
            <a:ext cx="13073561" cy="1153977"/>
          </a:xfrm>
          <a:prstGeom prst="rect">
            <a:avLst/>
          </a:prstGeom>
        </p:spPr>
        <p:txBody>
          <a:bodyPr vert="horz" lIns="162547" tIns="81273" rIns="162547" bIns="81273" rtlCol="0" anchor="ctr">
            <a:normAutofit/>
          </a:bodyPr>
          <a:lstStyle/>
          <a:p>
            <a:r>
              <a:rPr lang="en-US" dirty="0"/>
              <a:t>Subject Divider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2"/>
          </p:nvPr>
        </p:nvSpPr>
        <p:spPr>
          <a:xfrm>
            <a:off x="11607045" y="8461655"/>
            <a:ext cx="3793437" cy="488244"/>
          </a:xfrm>
          <a:prstGeom prst="rect">
            <a:avLst/>
          </a:prstGeom>
        </p:spPr>
        <p:txBody>
          <a:bodyPr vert="horz" lIns="162547" tIns="81273" rIns="162547" bIns="81273" rtlCol="0" anchor="ctr"/>
          <a:lstStyle>
            <a:lvl1pPr algn="r">
              <a:defRPr sz="2100">
                <a:solidFill>
                  <a:schemeClr val="bg1"/>
                </a:solidFill>
              </a:defRPr>
            </a:lvl1pPr>
          </a:lstStyle>
          <a:p>
            <a:fld id="{6F608DB8-9692-5242-ABBC-2F0A48AC2060}" type="datetime1">
              <a:rPr lang="en-US" smtClean="0"/>
              <a:t>6/30/2017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34" r:id="rId2"/>
    <p:sldLayoutId id="2147483724" r:id="rId3"/>
    <p:sldLayoutId id="2147483725" r:id="rId4"/>
    <p:sldLayoutId id="2147483735" r:id="rId5"/>
    <p:sldLayoutId id="2147483732" r:id="rId6"/>
    <p:sldLayoutId id="2147483733" r:id="rId7"/>
    <p:sldLayoutId id="2147483728" r:id="rId8"/>
    <p:sldLayoutId id="2147483729" r:id="rId9"/>
  </p:sldLayoutIdLst>
  <p:hf hdr="0" ftr="0" dt="0"/>
  <p:txStyles>
    <p:titleStyle>
      <a:lvl1pPr algn="l" defTabSz="812731" rtl="0" eaLnBrk="1" latinLnBrk="0" hangingPunct="1">
        <a:spcBef>
          <a:spcPct val="0"/>
        </a:spcBef>
        <a:buNone/>
        <a:defRPr sz="4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609549" indent="-609549" algn="l" defTabSz="812731" rtl="0" eaLnBrk="1" latinLnBrk="0" hangingPunct="1">
        <a:spcBef>
          <a:spcPct val="20000"/>
        </a:spcBef>
        <a:buFont typeface="Arial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320690" indent="-507957" algn="l" defTabSz="812731" rtl="0" eaLnBrk="1" latinLnBrk="0" hangingPunct="1">
        <a:spcBef>
          <a:spcPct val="20000"/>
        </a:spcBef>
        <a:buFont typeface="Arial"/>
        <a:buChar char="–"/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2031829" indent="-406366" algn="l" defTabSz="812731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44560" indent="-406366" algn="l" defTabSz="812731" rtl="0" eaLnBrk="1" latinLnBrk="0" hangingPunct="1">
        <a:spcBef>
          <a:spcPct val="20000"/>
        </a:spcBef>
        <a:buFont typeface="Arial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292" indent="-406366" algn="l" defTabSz="812731" rtl="0" eaLnBrk="1" latinLnBrk="0" hangingPunct="1">
        <a:spcBef>
          <a:spcPct val="20000"/>
        </a:spcBef>
        <a:buFont typeface="Arial"/>
        <a:buChar char="»"/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023" indent="-406366" algn="l" defTabSz="812731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754" indent="-406366" algn="l" defTabSz="812731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486" indent="-406366" algn="l" defTabSz="812731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217" indent="-406366" algn="l" defTabSz="812731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31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31" algn="l" defTabSz="812731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463" algn="l" defTabSz="812731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194" algn="l" defTabSz="812731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0927" algn="l" defTabSz="812731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658" algn="l" defTabSz="812731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390" algn="l" defTabSz="812731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121" algn="l" defTabSz="812731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1852" algn="l" defTabSz="812731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22876" y="6822624"/>
            <a:ext cx="11792664" cy="1070768"/>
          </a:xfrm>
        </p:spPr>
        <p:txBody>
          <a:bodyPr/>
          <a:lstStyle/>
          <a:p>
            <a:r>
              <a:rPr lang="en-US" dirty="0" err="1"/>
              <a:t>IronGate</a:t>
            </a:r>
            <a:r>
              <a:rPr lang="en-US" dirty="0"/>
              <a:t> </a:t>
            </a:r>
            <a:r>
              <a:rPr lang="en-US" dirty="0" smtClean="0"/>
              <a:t>QVR Service Discussion</a:t>
            </a:r>
            <a:endParaRPr lang="en-US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AR&amp;VR Team</a:t>
            </a:r>
          </a:p>
        </p:txBody>
      </p:sp>
    </p:spTree>
    <p:extLst>
      <p:ext uri="{BB962C8B-B14F-4D97-AF65-F5344CB8AC3E}">
        <p14:creationId xmlns:p14="http://schemas.microsoft.com/office/powerpoint/2010/main" val="377009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16" descr="HOLOLENS 的图像结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973871" y="2378060"/>
            <a:ext cx="2009519" cy="77953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Dual</a:t>
            </a:r>
            <a:r>
              <a:rPr lang="en-US" dirty="0"/>
              <a:t> </a:t>
            </a:r>
            <a:r>
              <a:rPr lang="en-US" sz="2000" dirty="0"/>
              <a:t>Display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13211" y="4856740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DP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931354" y="7549076"/>
            <a:ext cx="2207840" cy="629949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 Battery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691664" y="1469411"/>
            <a:ext cx="167657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HMD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371325" y="4841029"/>
            <a:ext cx="1836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DP over USB-C</a:t>
            </a:r>
          </a:p>
        </p:txBody>
      </p:sp>
      <p:sp>
        <p:nvSpPr>
          <p:cNvPr id="35" name="Title 5"/>
          <p:cNvSpPr txBox="1">
            <a:spLocks/>
          </p:cNvSpPr>
          <p:nvPr/>
        </p:nvSpPr>
        <p:spPr>
          <a:xfrm>
            <a:off x="364651" y="426928"/>
            <a:ext cx="15624484" cy="837259"/>
          </a:xfrm>
          <a:prstGeom prst="rect">
            <a:avLst/>
          </a:prstGeom>
        </p:spPr>
        <p:txBody>
          <a:bodyPr vert="horz" lIns="162547" tIns="81273" rIns="162547" bIns="81273" rtlCol="0" anchor="ctr">
            <a:noAutofit/>
          </a:bodyPr>
          <a:lstStyle>
            <a:lvl1pPr algn="l" defTabSz="812731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009BD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</a:t>
            </a:r>
            <a:r>
              <a:rPr lang="en-US" altLang="zh-CN" dirty="0"/>
              <a:t>W</a:t>
            </a:r>
            <a:r>
              <a:rPr lang="en-US" dirty="0"/>
              <a:t> Architecture w/ EPU </a:t>
            </a:r>
            <a:r>
              <a:rPr lang="en-US" altLang="zh-CN" dirty="0"/>
              <a:t>D</a:t>
            </a:r>
            <a:r>
              <a:rPr lang="en-US" dirty="0"/>
              <a:t>esign</a:t>
            </a:r>
          </a:p>
        </p:txBody>
      </p:sp>
      <p:sp>
        <p:nvSpPr>
          <p:cNvPr id="6" name="Rectangle 5"/>
          <p:cNvSpPr/>
          <p:nvPr/>
        </p:nvSpPr>
        <p:spPr>
          <a:xfrm>
            <a:off x="5892617" y="5684671"/>
            <a:ext cx="88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USB3.0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072792" y="3780167"/>
            <a:ext cx="1877500" cy="834209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DP</a:t>
            </a:r>
            <a:r>
              <a:rPr lang="en-US" dirty="0"/>
              <a:t> </a:t>
            </a:r>
            <a:r>
              <a:rPr lang="en-US" sz="2000" dirty="0"/>
              <a:t>Bridge</a:t>
            </a:r>
          </a:p>
        </p:txBody>
      </p:sp>
      <p:sp>
        <p:nvSpPr>
          <p:cNvPr id="41" name="Down Arrow 40"/>
          <p:cNvSpPr/>
          <p:nvPr/>
        </p:nvSpPr>
        <p:spPr>
          <a:xfrm rot="10800000">
            <a:off x="6795749" y="3131086"/>
            <a:ext cx="372937" cy="599534"/>
          </a:xfrm>
          <a:prstGeom prst="down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810932" y="2297774"/>
            <a:ext cx="1911980" cy="5895999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SD835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78922" y="5463333"/>
            <a:ext cx="1828800" cy="72350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RGB Camera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67188" y="4525553"/>
            <a:ext cx="1828800" cy="699847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6Dof Camera</a:t>
            </a:r>
          </a:p>
        </p:txBody>
      </p:sp>
      <p:sp>
        <p:nvSpPr>
          <p:cNvPr id="47" name="Right Arrow 46"/>
          <p:cNvSpPr/>
          <p:nvPr/>
        </p:nvSpPr>
        <p:spPr>
          <a:xfrm>
            <a:off x="2507722" y="5688361"/>
            <a:ext cx="1274318" cy="403258"/>
          </a:xfrm>
          <a:prstGeom prst="right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2508634" y="4721494"/>
            <a:ext cx="1274318" cy="377952"/>
          </a:xfrm>
          <a:prstGeom prst="right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749345" y="5384806"/>
            <a:ext cx="711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MIPI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716091" y="4433049"/>
            <a:ext cx="622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MIPI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379004" y="2034647"/>
            <a:ext cx="43296" cy="6316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79004" y="2016264"/>
            <a:ext cx="8011149" cy="48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79004" y="8352269"/>
            <a:ext cx="80111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35250" y="2297775"/>
            <a:ext cx="1847988" cy="103378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2"/>
                </a:solidFill>
              </a:rPr>
              <a:t>IMU BMW055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57" name="Right Arrow 56"/>
          <p:cNvSpPr/>
          <p:nvPr/>
        </p:nvSpPr>
        <p:spPr>
          <a:xfrm>
            <a:off x="2521501" y="2617715"/>
            <a:ext cx="1274318" cy="431034"/>
          </a:xfrm>
          <a:prstGeom prst="right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643749" y="2378060"/>
            <a:ext cx="1038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SPI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8390153" y="2032978"/>
            <a:ext cx="0" cy="63192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677588" y="6450818"/>
            <a:ext cx="1843913" cy="67762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Audio Codec</a:t>
            </a:r>
          </a:p>
          <a:p>
            <a:pPr algn="ctr"/>
            <a:r>
              <a:rPr lang="en-US" sz="2000" dirty="0"/>
              <a:t>Mic &amp; Speaker</a:t>
            </a:r>
          </a:p>
        </p:txBody>
      </p:sp>
      <p:sp>
        <p:nvSpPr>
          <p:cNvPr id="30" name="Left-Right Arrow 29"/>
          <p:cNvSpPr/>
          <p:nvPr/>
        </p:nvSpPr>
        <p:spPr>
          <a:xfrm>
            <a:off x="2553699" y="6604131"/>
            <a:ext cx="1254600" cy="351782"/>
          </a:xfrm>
          <a:prstGeom prst="leftRight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2572613" y="6226413"/>
            <a:ext cx="1243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SLIMBUS</a:t>
            </a:r>
          </a:p>
        </p:txBody>
      </p:sp>
      <p:sp>
        <p:nvSpPr>
          <p:cNvPr id="70" name="Left-Right Arrow 69"/>
          <p:cNvSpPr/>
          <p:nvPr/>
        </p:nvSpPr>
        <p:spPr>
          <a:xfrm>
            <a:off x="5747200" y="5369478"/>
            <a:ext cx="4902697" cy="323297"/>
          </a:xfrm>
          <a:prstGeom prst="leftRightArrow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2998313" y="7490018"/>
            <a:ext cx="2641106" cy="606262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25448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450896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176343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901788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627234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352684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078128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803577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Main Battery</a:t>
            </a:r>
          </a:p>
        </p:txBody>
      </p:sp>
      <p:sp>
        <p:nvSpPr>
          <p:cNvPr id="75" name="TextBox 33"/>
          <p:cNvSpPr txBox="1"/>
          <p:nvPr/>
        </p:nvSpPr>
        <p:spPr>
          <a:xfrm>
            <a:off x="11601564" y="1446180"/>
            <a:ext cx="167657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5448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0896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76343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01788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27234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52684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78128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03577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EPU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0638870" y="2223418"/>
            <a:ext cx="1911980" cy="5895999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25448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450896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176343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901788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627234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352684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078128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803577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SD835</a:t>
            </a:r>
          </a:p>
        </p:txBody>
      </p:sp>
      <p:cxnSp>
        <p:nvCxnSpPr>
          <p:cNvPr id="87" name="Straight Connector 86"/>
          <p:cNvCxnSpPr/>
          <p:nvPr/>
        </p:nvCxnSpPr>
        <p:spPr>
          <a:xfrm>
            <a:off x="9884076" y="2014872"/>
            <a:ext cx="43296" cy="6316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9895755" y="1978343"/>
            <a:ext cx="5985354" cy="334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9927372" y="8314349"/>
            <a:ext cx="5953737" cy="167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3792797" y="2235798"/>
            <a:ext cx="1846623" cy="98145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25448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450896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176343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901788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627234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352684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078128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803577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/>
              <a:t>BT&amp;WIFI&amp;4G</a:t>
            </a:r>
            <a:endParaRPr lang="en-US" sz="2000" dirty="0"/>
          </a:p>
        </p:txBody>
      </p:sp>
      <p:cxnSp>
        <p:nvCxnSpPr>
          <p:cNvPr id="93" name="Straight Connector 92"/>
          <p:cNvCxnSpPr/>
          <p:nvPr/>
        </p:nvCxnSpPr>
        <p:spPr>
          <a:xfrm>
            <a:off x="15881109" y="1995058"/>
            <a:ext cx="0" cy="63192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Left-Right Arrow 98"/>
          <p:cNvSpPr/>
          <p:nvPr/>
        </p:nvSpPr>
        <p:spPr>
          <a:xfrm>
            <a:off x="12538197" y="2554032"/>
            <a:ext cx="1254600" cy="351782"/>
          </a:xfrm>
          <a:prstGeom prst="leftRight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3792797" y="3521928"/>
            <a:ext cx="1846623" cy="98145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25448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450896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176343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901788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627234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352684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078128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803577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GPS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746964" y="3537563"/>
            <a:ext cx="84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QLink</a:t>
            </a:r>
            <a:endParaRPr lang="en-US" sz="16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2676167" y="2254724"/>
            <a:ext cx="1116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WIFI I/Q..</a:t>
            </a:r>
          </a:p>
        </p:txBody>
      </p:sp>
      <p:sp>
        <p:nvSpPr>
          <p:cNvPr id="104" name="Right Arrow 103"/>
          <p:cNvSpPr/>
          <p:nvPr/>
        </p:nvSpPr>
        <p:spPr>
          <a:xfrm flipH="1">
            <a:off x="12546944" y="3807817"/>
            <a:ext cx="1245852" cy="355752"/>
          </a:xfrm>
          <a:prstGeom prst="right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12746964" y="4946015"/>
            <a:ext cx="84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SPI</a:t>
            </a:r>
          </a:p>
        </p:txBody>
      </p:sp>
      <p:sp>
        <p:nvSpPr>
          <p:cNvPr id="107" name="Right Arrow 106"/>
          <p:cNvSpPr/>
          <p:nvPr/>
        </p:nvSpPr>
        <p:spPr>
          <a:xfrm flipH="1">
            <a:off x="12546944" y="5216269"/>
            <a:ext cx="1245852" cy="355752"/>
          </a:xfrm>
          <a:prstGeom prst="right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13792796" y="6251975"/>
            <a:ext cx="1846623" cy="98145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25448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450896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176343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901788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627234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352684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078128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803577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HDMI out</a:t>
            </a:r>
          </a:p>
        </p:txBody>
      </p:sp>
      <p:sp>
        <p:nvSpPr>
          <p:cNvPr id="110" name="Right Arrow 109"/>
          <p:cNvSpPr/>
          <p:nvPr/>
        </p:nvSpPr>
        <p:spPr>
          <a:xfrm>
            <a:off x="12574730" y="6563414"/>
            <a:ext cx="1218067" cy="330201"/>
          </a:xfrm>
          <a:prstGeom prst="right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58400" y="3567751"/>
            <a:ext cx="1828800" cy="69984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Depth Camera</a:t>
            </a:r>
          </a:p>
        </p:txBody>
      </p:sp>
      <p:sp>
        <p:nvSpPr>
          <p:cNvPr id="61" name="Right Arrow 60"/>
          <p:cNvSpPr/>
          <p:nvPr/>
        </p:nvSpPr>
        <p:spPr>
          <a:xfrm>
            <a:off x="2499846" y="3763692"/>
            <a:ext cx="1274318" cy="377952"/>
          </a:xfrm>
          <a:prstGeom prst="right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2666017" y="3548607"/>
            <a:ext cx="794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MIPI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3791303" y="4880561"/>
            <a:ext cx="1847988" cy="103378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IMU BMW055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55933" y="7458894"/>
            <a:ext cx="1843913" cy="67762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Voice Wakeup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585696" y="7289617"/>
            <a:ext cx="1018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I2S/INT</a:t>
            </a:r>
          </a:p>
        </p:txBody>
      </p:sp>
      <p:sp>
        <p:nvSpPr>
          <p:cNvPr id="5" name="Bent-Up Arrow 4"/>
          <p:cNvSpPr/>
          <p:nvPr/>
        </p:nvSpPr>
        <p:spPr>
          <a:xfrm rot="10800000" flipV="1">
            <a:off x="6839584" y="4622961"/>
            <a:ext cx="3775406" cy="725897"/>
          </a:xfrm>
          <a:prstGeom prst="bentUpArrow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37714" y="4841029"/>
            <a:ext cx="2508069" cy="99717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/>
          <p:cNvSpPr/>
          <p:nvPr/>
        </p:nvSpPr>
        <p:spPr>
          <a:xfrm>
            <a:off x="2511273" y="7625158"/>
            <a:ext cx="1274318" cy="403258"/>
          </a:xfrm>
          <a:prstGeom prst="right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0668725" y="4979710"/>
            <a:ext cx="1077054" cy="77953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Type C</a:t>
            </a:r>
          </a:p>
        </p:txBody>
      </p:sp>
    </p:spTree>
    <p:extLst>
      <p:ext uri="{BB962C8B-B14F-4D97-AF65-F5344CB8AC3E}">
        <p14:creationId xmlns:p14="http://schemas.microsoft.com/office/powerpoint/2010/main" val="91264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16552" y="8475135"/>
            <a:ext cx="866789" cy="488244"/>
          </a:xfrm>
        </p:spPr>
        <p:txBody>
          <a:bodyPr/>
          <a:lstStyle/>
          <a:p>
            <a:fld id="{C48D9196-7146-4672-A4BA-DB29036C6B41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8702008" y="5346579"/>
            <a:ext cx="6471658" cy="3927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8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USB Host</a:t>
            </a:r>
            <a:endParaRPr lang="zh-CN" altLang="en-US" sz="18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10350551" y="4883217"/>
            <a:ext cx="1735720" cy="4065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8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USBH Camera</a:t>
            </a:r>
            <a:endParaRPr lang="zh-CN" altLang="en-US" sz="18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8702008" y="4873364"/>
            <a:ext cx="1549140" cy="4163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8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USBH Audio</a:t>
            </a:r>
            <a:endParaRPr lang="zh-CN" altLang="en-US" sz="18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12153418" y="4894635"/>
            <a:ext cx="3020249" cy="3991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8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USBH HID</a:t>
            </a:r>
            <a:endParaRPr lang="zh-CN" altLang="en-US" sz="18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8480282" y="1541505"/>
            <a:ext cx="6822338" cy="3534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8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Games</a:t>
            </a:r>
            <a:endParaRPr lang="zh-CN" altLang="en-US" sz="18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4819907" y="5380119"/>
            <a:ext cx="1477654" cy="35920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800" dirty="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t>DP Out</a:t>
            </a:r>
            <a:endParaRPr lang="zh-CN" altLang="en-US" sz="18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0" name="Flowchart: Process 29"/>
          <p:cNvSpPr/>
          <p:nvPr/>
        </p:nvSpPr>
        <p:spPr>
          <a:xfrm>
            <a:off x="4669387" y="4400522"/>
            <a:ext cx="10633233" cy="1390793"/>
          </a:xfrm>
          <a:prstGeom prst="flowChartProcess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059582" y="3026031"/>
            <a:ext cx="98255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SDK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59582" y="1943049"/>
            <a:ext cx="99662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4665367" y="2369096"/>
            <a:ext cx="10637253" cy="3429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8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Launcher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8480281" y="1966846"/>
            <a:ext cx="6822339" cy="3449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8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Game Engine Plugin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4669388" y="1525299"/>
            <a:ext cx="1415361" cy="7755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CN" sz="18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  <a:p>
            <a:pPr algn="ctr"/>
            <a:r>
              <a:rPr lang="en-US" altLang="zh-CN" sz="18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Settings</a:t>
            </a:r>
            <a:endParaRPr lang="zh-CN" altLang="zh-CN" sz="18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6169319" y="1534809"/>
            <a:ext cx="2220765" cy="7770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CN" sz="18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  <a:p>
            <a:pPr algn="ctr"/>
            <a:r>
              <a:rPr lang="en-US" altLang="zh-CN" sz="18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Other Apps</a:t>
            </a:r>
            <a:endParaRPr lang="zh-CN" altLang="zh-CN" sz="18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4816420" y="4486042"/>
            <a:ext cx="3786185" cy="8036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CN" sz="1800" dirty="0" smtClean="0">
              <a:solidFill>
                <a:schemeClr val="accent3"/>
              </a:solidFill>
              <a:latin typeface="Franklin Gothic Book" panose="020B0503020102020204" pitchFamily="34" charset="0"/>
            </a:endParaRPr>
          </a:p>
          <a:p>
            <a:pPr algn="ctr"/>
            <a:r>
              <a:rPr lang="en-US" altLang="zh-CN" sz="1800" dirty="0" smtClean="0">
                <a:solidFill>
                  <a:schemeClr val="accent3"/>
                </a:solidFill>
                <a:latin typeface="Franklin Gothic Book" panose="020B0503020102020204" pitchFamily="34" charset="0"/>
              </a:rPr>
              <a:t>QVR service</a:t>
            </a:r>
            <a:endParaRPr lang="zh-CN" altLang="zh-CN" sz="1800" dirty="0">
              <a:solidFill>
                <a:schemeClr val="accent3"/>
              </a:solidFill>
              <a:latin typeface="Franklin Gothic Book" panose="020B0503020102020204" pitchFamily="34" charset="0"/>
            </a:endParaRPr>
          </a:p>
          <a:p>
            <a:pPr algn="ctr"/>
            <a:endParaRPr lang="zh-CN" altLang="en-US" sz="1800" dirty="0">
              <a:solidFill>
                <a:schemeClr val="accent3"/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3082733" y="2767658"/>
            <a:ext cx="12219887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186905" y="4307506"/>
            <a:ext cx="12219887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4840925" y="6325848"/>
            <a:ext cx="1456636" cy="3511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800" dirty="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t>DP In</a:t>
            </a:r>
            <a:endParaRPr lang="zh-CN" altLang="en-US" sz="18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5" name="Flowchart: Process 44"/>
          <p:cNvSpPr/>
          <p:nvPr/>
        </p:nvSpPr>
        <p:spPr>
          <a:xfrm>
            <a:off x="6769290" y="6168700"/>
            <a:ext cx="8533330" cy="1517141"/>
          </a:xfrm>
          <a:prstGeom prst="flowChartProcess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10713493" y="6325847"/>
            <a:ext cx="4460173" cy="3770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8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USB HUB / Composite device</a:t>
            </a:r>
            <a:endParaRPr lang="zh-CN" altLang="zh-CN" sz="18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  <a:p>
            <a:pPr algn="ctr"/>
            <a:endParaRPr lang="zh-CN" altLang="en-US" sz="18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14059088" y="6785080"/>
            <a:ext cx="1090489" cy="7751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800" dirty="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t>USB  </a:t>
            </a:r>
            <a:r>
              <a:rPr lang="en-US" altLang="zh-CN" sz="18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Camera</a:t>
            </a:r>
            <a:endParaRPr lang="zh-CN" altLang="en-US" sz="18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12633174" y="6785079"/>
            <a:ext cx="1292722" cy="7751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800" dirty="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t>USB </a:t>
            </a:r>
            <a:r>
              <a:rPr lang="en-US" altLang="zh-CN" sz="18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Audio</a:t>
            </a:r>
            <a:endParaRPr lang="zh-CN" altLang="en-US" sz="18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10713494" y="6785079"/>
            <a:ext cx="1774698" cy="75226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8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USB HID</a:t>
            </a:r>
            <a:endParaRPr lang="zh-CN" altLang="en-US" sz="18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1078722" y="5996715"/>
            <a:ext cx="14328070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Left Brace 17"/>
          <p:cNvSpPr/>
          <p:nvPr/>
        </p:nvSpPr>
        <p:spPr>
          <a:xfrm>
            <a:off x="2403736" y="1893673"/>
            <a:ext cx="505327" cy="299121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895480" y="3098978"/>
            <a:ext cx="126331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EPU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082733" y="5134401"/>
            <a:ext cx="98255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95480" y="6537216"/>
            <a:ext cx="126331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HMD</a:t>
            </a:r>
          </a:p>
        </p:txBody>
      </p:sp>
      <p:cxnSp>
        <p:nvCxnSpPr>
          <p:cNvPr id="76" name="Straight Connector 75"/>
          <p:cNvCxnSpPr/>
          <p:nvPr/>
        </p:nvCxnSpPr>
        <p:spPr>
          <a:xfrm>
            <a:off x="1078722" y="7841217"/>
            <a:ext cx="14328070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4858044" y="6833578"/>
            <a:ext cx="1439517" cy="7037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CN" sz="18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  <a:p>
            <a:pPr algn="ctr"/>
            <a:r>
              <a:rPr lang="en-US" altLang="zh-CN" sz="18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Dual Display</a:t>
            </a:r>
            <a:endParaRPr lang="zh-CN" altLang="en-US" sz="18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3" name="Left-Right Arrow 42"/>
          <p:cNvSpPr/>
          <p:nvPr/>
        </p:nvSpPr>
        <p:spPr>
          <a:xfrm rot="5400000">
            <a:off x="12514925" y="5838125"/>
            <a:ext cx="604041" cy="367544"/>
          </a:xfrm>
          <a:prstGeom prst="leftRightArrow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 rot="5400000">
            <a:off x="5345584" y="5832064"/>
            <a:ext cx="459450" cy="377952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448081" y="5380119"/>
            <a:ext cx="2157372" cy="3532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800" dirty="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t>IMU(BMW055)</a:t>
            </a:r>
            <a:endParaRPr lang="zh-CN" altLang="en-US" sz="18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6872585" y="6312921"/>
            <a:ext cx="2651136" cy="33945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800" dirty="0" smtClean="0">
                <a:solidFill>
                  <a:schemeClr val="accent3"/>
                </a:solidFill>
                <a:latin typeface="Franklin Gothic Book" panose="020B0503020102020204" pitchFamily="34" charset="0"/>
              </a:rPr>
              <a:t>QVR service(with 6DoF)</a:t>
            </a:r>
            <a:endParaRPr lang="zh-CN" altLang="zh-CN" sz="1800" dirty="0">
              <a:solidFill>
                <a:schemeClr val="accent3"/>
              </a:solidFill>
              <a:latin typeface="Franklin Gothic Book" panose="020B0503020102020204" pitchFamily="34" charset="0"/>
            </a:endParaRPr>
          </a:p>
          <a:p>
            <a:pPr algn="ctr"/>
            <a:endParaRPr lang="zh-CN" altLang="en-US" sz="1800" dirty="0">
              <a:solidFill>
                <a:schemeClr val="accent3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8326459" y="6807748"/>
            <a:ext cx="1197262" cy="7295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800" dirty="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t>IMU</a:t>
            </a:r>
          </a:p>
          <a:p>
            <a:pPr algn="ctr"/>
            <a:r>
              <a:rPr lang="en-US" altLang="zh-CN" sz="1800" dirty="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t>BMW055</a:t>
            </a:r>
            <a:endParaRPr lang="zh-CN" altLang="en-US" sz="18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6883463" y="6813815"/>
            <a:ext cx="1348417" cy="72352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800" dirty="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t>Dual 6DoF Sensor</a:t>
            </a:r>
            <a:endParaRPr lang="zh-CN" altLang="en-US" sz="18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8" name="Right Arrow 57"/>
          <p:cNvSpPr/>
          <p:nvPr/>
        </p:nvSpPr>
        <p:spPr>
          <a:xfrm rot="2329557">
            <a:off x="9469871" y="6728326"/>
            <a:ext cx="1384112" cy="423904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76422" y="6699973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2"/>
                </a:solidFill>
              </a:rPr>
              <a:t>6DoF Data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59" name="Flowchart: Process 58"/>
          <p:cNvSpPr/>
          <p:nvPr/>
        </p:nvSpPr>
        <p:spPr>
          <a:xfrm>
            <a:off x="4669387" y="6185954"/>
            <a:ext cx="1940444" cy="1489426"/>
          </a:xfrm>
          <a:prstGeom prst="flowChartProcess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12153418" y="4486042"/>
            <a:ext cx="2996159" cy="3504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800" dirty="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t>Decode 6DoF Data</a:t>
            </a:r>
            <a:endParaRPr lang="zh-CN" altLang="zh-CN" sz="18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  <a:p>
            <a:pPr algn="ctr"/>
            <a:endParaRPr lang="zh-CN" altLang="en-US" sz="18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5480" y="7864980"/>
            <a:ext cx="14163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/>
              <a:t>HMD has one IMU sensor and stereo 6DoF camera, these sensors data fusion by QVR service in HMD, then sending the 6DoF information to EPU via USB HID, there is a IMU sensor in EPU also, data fusion by QVR service in EPU, application </a:t>
            </a:r>
            <a:r>
              <a:rPr lang="en-US" sz="1800" dirty="0"/>
              <a:t>can alternative </a:t>
            </a:r>
            <a:r>
              <a:rPr lang="en-US" sz="1800" dirty="0" smtClean="0"/>
              <a:t>use these two kinds of pose data which produced by EPU(output by QVR service in EPU) and </a:t>
            </a:r>
            <a:r>
              <a:rPr lang="en-US" sz="1800" dirty="0"/>
              <a:t>HMD(output by QVR service in </a:t>
            </a:r>
            <a:r>
              <a:rPr lang="en-US" sz="1800" dirty="0" smtClean="0"/>
              <a:t>HMD).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/>
              <a:t>HMD system no display out, dual display video frames comes from EPU directly via DP.</a:t>
            </a:r>
            <a:endParaRPr lang="en-US" sz="1800" dirty="0"/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8702007" y="2973059"/>
            <a:ext cx="3398037" cy="41959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8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AR SDK</a:t>
            </a:r>
            <a:endParaRPr lang="zh-CN" altLang="zh-CN" sz="18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  <a:p>
            <a:pPr algn="ctr"/>
            <a:endParaRPr lang="zh-CN" altLang="en-US" sz="18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7" name="Flowchart: Process 76"/>
          <p:cNvSpPr/>
          <p:nvPr/>
        </p:nvSpPr>
        <p:spPr>
          <a:xfrm>
            <a:off x="8602604" y="2884826"/>
            <a:ext cx="6704515" cy="859039"/>
          </a:xfrm>
          <a:prstGeom prst="flowChartProcess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lowchart: Process 77"/>
          <p:cNvSpPr/>
          <p:nvPr/>
        </p:nvSpPr>
        <p:spPr>
          <a:xfrm>
            <a:off x="8702008" y="3378455"/>
            <a:ext cx="6471920" cy="280056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9" name="Flowchart: Process 78"/>
          <p:cNvSpPr/>
          <p:nvPr/>
        </p:nvSpPr>
        <p:spPr>
          <a:xfrm>
            <a:off x="12200192" y="2973279"/>
            <a:ext cx="2973736" cy="377928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t>Air Interaction</a:t>
            </a:r>
            <a:endParaRPr lang="en-US" sz="18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0" name="Flowchart: Process 79"/>
          <p:cNvSpPr/>
          <p:nvPr/>
        </p:nvSpPr>
        <p:spPr>
          <a:xfrm>
            <a:off x="10870654" y="3839777"/>
            <a:ext cx="4436465" cy="334835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AR NDK</a:t>
            </a: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4665367" y="2980776"/>
            <a:ext cx="3837089" cy="9098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800" dirty="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t>Android Standard </a:t>
            </a:r>
            <a:r>
              <a:rPr lang="en-US" altLang="zh-CN" sz="18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SDK</a:t>
            </a:r>
            <a:endParaRPr lang="zh-CN" altLang="zh-CN" sz="18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  <a:p>
            <a:pPr algn="ctr"/>
            <a:endParaRPr lang="zh-CN" altLang="en-US" sz="18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2" name="Flowchart: Process 81"/>
          <p:cNvSpPr/>
          <p:nvPr/>
        </p:nvSpPr>
        <p:spPr>
          <a:xfrm>
            <a:off x="4669387" y="3847749"/>
            <a:ext cx="6124243" cy="309497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25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9196-7146-4672-A4BA-DB29036C6B41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QCT QVR service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394" y="1791642"/>
            <a:ext cx="9422105" cy="682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419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9196-7146-4672-A4BA-DB29036C6B41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4457" y="2657908"/>
            <a:ext cx="137427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/>
              <a:t> Q1: Can QVR service </a:t>
            </a:r>
            <a:r>
              <a:rPr lang="en-US" sz="3200" dirty="0"/>
              <a:t>in HMD supports </a:t>
            </a:r>
            <a:r>
              <a:rPr lang="en-US" sz="3200" dirty="0" smtClean="0"/>
              <a:t>system </a:t>
            </a:r>
            <a:r>
              <a:rPr lang="en-US" sz="3200" dirty="0"/>
              <a:t>without </a:t>
            </a:r>
            <a:r>
              <a:rPr lang="en-US" sz="3200" dirty="0" smtClean="0"/>
              <a:t>display?</a:t>
            </a:r>
          </a:p>
          <a:p>
            <a:endParaRPr lang="en-US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/>
              <a:t> Q2: Pose output by HMD QVR service, transmit to EPU, and application in EPU uses this pose data for rending, is there a risk of sensor latency?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200" dirty="0"/>
          </a:p>
          <a:p>
            <a:r>
              <a:rPr lang="en-US" sz="3200" dirty="0" smtClean="0"/>
              <a:t>HMD sends the following data to EPU at the same time: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USB camera data stream, 1080P @ 30fps.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USB audio data stream</a:t>
            </a:r>
            <a:r>
              <a:rPr lang="en-US" sz="3200" smtClean="0"/>
              <a:t>, e.g., 44.1khz </a:t>
            </a:r>
            <a:r>
              <a:rPr lang="en-US" sz="3200" dirty="0" smtClean="0"/>
              <a:t>@ 2ch.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USB HID data stream, including 3DoF/6DoF information.</a:t>
            </a:r>
          </a:p>
        </p:txBody>
      </p:sp>
    </p:spTree>
    <p:extLst>
      <p:ext uri="{BB962C8B-B14F-4D97-AF65-F5344CB8AC3E}">
        <p14:creationId xmlns:p14="http://schemas.microsoft.com/office/powerpoint/2010/main" val="3314913134"/>
      </p:ext>
    </p:extLst>
  </p:cSld>
  <p:clrMapOvr>
    <a:masterClrMapping/>
  </p:clrMapOvr>
</p:sld>
</file>

<file path=ppt/theme/theme1.xml><?xml version="1.0" encoding="utf-8"?>
<a:theme xmlns:a="http://schemas.openxmlformats.org/drawingml/2006/main" name="Flex_template_3.0">
  <a:themeElements>
    <a:clrScheme name="Custom 2">
      <a:dk1>
        <a:srgbClr val="777779"/>
      </a:dk1>
      <a:lt1>
        <a:srgbClr val="009ADD"/>
      </a:lt1>
      <a:dk2>
        <a:srgbClr val="000000"/>
      </a:dk2>
      <a:lt2>
        <a:srgbClr val="FFFFFF"/>
      </a:lt2>
      <a:accent1>
        <a:srgbClr val="005486"/>
      </a:accent1>
      <a:accent2>
        <a:srgbClr val="9E1B64"/>
      </a:accent2>
      <a:accent3>
        <a:srgbClr val="D03238"/>
      </a:accent3>
      <a:accent4>
        <a:srgbClr val="F58021"/>
      </a:accent4>
      <a:accent5>
        <a:srgbClr val="F9C20A"/>
      </a:accent5>
      <a:accent6>
        <a:srgbClr val="82BC00"/>
      </a:accent6>
      <a:hlink>
        <a:srgbClr val="777779"/>
      </a:hlink>
      <a:folHlink>
        <a:srgbClr val="6A478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B6F88A94-78ED-4165-9C34-C76206745A16}" vid="{B1E0733C-2A69-4463-B100-CD7D3243291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9FF8055B81AB4CA5165912659AB6F1" ma:contentTypeVersion="2" ma:contentTypeDescription="Create a new document." ma:contentTypeScope="" ma:versionID="caa03905e92052efb243dd7aa93a8a10">
  <xsd:schema xmlns:xsd="http://www.w3.org/2001/XMLSchema" xmlns:xs="http://www.w3.org/2001/XMLSchema" xmlns:p="http://schemas.microsoft.com/office/2006/metadata/properties" xmlns:ns2="fed17a2b-7f31-4d4f-b0f0-d90820f2fa42" targetNamespace="http://schemas.microsoft.com/office/2006/metadata/properties" ma:root="true" ma:fieldsID="17d36e89a8c22b444e5e6fa93c163608" ns2:_="">
    <xsd:import namespace="fed17a2b-7f31-4d4f-b0f0-d90820f2fa4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d17a2b-7f31-4d4f-b0f0-d90820f2fa4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3C8BB7-17AD-401A-ADBE-17ECFE8623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d17a2b-7f31-4d4f-b0f0-d90820f2fa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894F249-80EF-4743-9B6A-405EB33894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C509FA-993C-4490-BF5C-29B417E92CFC}">
  <ds:schemaRefs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fed17a2b-7f31-4d4f-b0f0-d90820f2fa4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Flex</Template>
  <TotalTime>13510</TotalTime>
  <Words>317</Words>
  <Application>Microsoft Office PowerPoint</Application>
  <PresentationFormat>Custom</PresentationFormat>
  <Paragraphs>94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黑体</vt:lpstr>
      <vt:lpstr>Arial</vt:lpstr>
      <vt:lpstr>Franklin Gothic Book</vt:lpstr>
      <vt:lpstr>Wingdings</vt:lpstr>
      <vt:lpstr>Flex_template_3.0</vt:lpstr>
      <vt:lpstr>PowerPoint Presentation</vt:lpstr>
      <vt:lpstr>PowerPoint Presentation</vt:lpstr>
      <vt:lpstr>Software Architecture</vt:lpstr>
      <vt:lpstr>QCT QVR service</vt:lpstr>
      <vt:lpstr>Question</vt:lpstr>
    </vt:vector>
  </TitlesOfParts>
  <Company>1185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Hou</dc:creator>
  <cp:lastModifiedBy>Jinliang Wang</cp:lastModifiedBy>
  <cp:revision>1789</cp:revision>
  <dcterms:created xsi:type="dcterms:W3CDTF">2016-12-18T11:32:47Z</dcterms:created>
  <dcterms:modified xsi:type="dcterms:W3CDTF">2017-06-30T03:48:24Z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0x010100BE9FF8055B81AB4CA5165912659AB6F1</vt:lpwstr>
  </property>
</Properties>
</file>