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9DA2-51A6-4528-9721-B6CE61673E8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5D1E-5B5D-4508-929A-D8480817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9DA2-51A6-4528-9721-B6CE61673E8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5D1E-5B5D-4508-929A-D8480817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5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9DA2-51A6-4528-9721-B6CE61673E8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5D1E-5B5D-4508-929A-D8480817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96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0967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37391" y="6356351"/>
            <a:ext cx="2844800" cy="366183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5571" y="6350424"/>
            <a:ext cx="756160" cy="380329"/>
          </a:xfrm>
          <a:prstGeom prst="rect">
            <a:avLst/>
          </a:prstGeom>
        </p:spPr>
      </p:pic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237391" y="275170"/>
            <a:ext cx="11717218" cy="627944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3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37392" y="1222023"/>
            <a:ext cx="11717542" cy="621828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6094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37392" y="1843853"/>
            <a:ext cx="11717542" cy="1066175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6094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75" b="1">
                <a:solidFill>
                  <a:srgbClr val="787878"/>
                </a:solidFill>
              </a:defRPr>
            </a:lvl1pPr>
            <a:lvl2pPr>
              <a:defRPr sz="2175"/>
            </a:lvl2pPr>
            <a:lvl3pPr>
              <a:defRPr sz="18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Decima</a:t>
            </a:r>
            <a:r>
              <a:rPr lang="en-US" dirty="0"/>
              <a:t> </a:t>
            </a:r>
            <a:r>
              <a:rPr lang="en-US" dirty="0" err="1"/>
              <a:t>eodem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typi</a:t>
            </a:r>
            <a:r>
              <a:rPr lang="en-US" dirty="0"/>
              <a:t>,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37068" y="3104445"/>
            <a:ext cx="8173156" cy="3116440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341302" indent="-341302">
              <a:spcAft>
                <a:spcPts val="800"/>
              </a:spcAft>
              <a:buSzPct val="90000"/>
              <a:buFontTx/>
              <a:buBlip>
                <a:blip r:embed="rId4"/>
              </a:buBlip>
              <a:defRPr sz="1875">
                <a:solidFill>
                  <a:srgbClr val="787878"/>
                </a:solidFill>
              </a:defRPr>
            </a:lvl1pPr>
            <a:lvl2pPr marL="792308" indent="-377869">
              <a:spcAft>
                <a:spcPts val="800"/>
              </a:spcAft>
              <a:defRPr sz="1575">
                <a:solidFill>
                  <a:srgbClr val="787878"/>
                </a:solidFill>
              </a:defRPr>
            </a:lvl2pPr>
            <a:lvl3pPr>
              <a:defRPr sz="1575">
                <a:solidFill>
                  <a:srgbClr val="787878"/>
                </a:solidFill>
              </a:defRPr>
            </a:lvl3pPr>
            <a:lvl4pPr>
              <a:defRPr sz="1575">
                <a:solidFill>
                  <a:srgbClr val="787878"/>
                </a:solidFill>
              </a:defRPr>
            </a:lvl4pPr>
            <a:lvl5pPr>
              <a:defRPr sz="1575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4745040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9DA2-51A6-4528-9721-B6CE61673E8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5D1E-5B5D-4508-929A-D8480817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9DA2-51A6-4528-9721-B6CE61673E8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5D1E-5B5D-4508-929A-D8480817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5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9DA2-51A6-4528-9721-B6CE61673E8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5D1E-5B5D-4508-929A-D8480817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9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9DA2-51A6-4528-9721-B6CE61673E8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5D1E-5B5D-4508-929A-D8480817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9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9DA2-51A6-4528-9721-B6CE61673E8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5D1E-5B5D-4508-929A-D8480817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1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9DA2-51A6-4528-9721-B6CE61673E8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5D1E-5B5D-4508-929A-D8480817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2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9DA2-51A6-4528-9721-B6CE61673E8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5D1E-5B5D-4508-929A-D8480817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0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9DA2-51A6-4528-9721-B6CE61673E8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5D1E-5B5D-4508-929A-D8480817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2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9DA2-51A6-4528-9721-B6CE61673E8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E5D1E-5B5D-4508-929A-D8480817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3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1:Default state(Power off + plug in)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734" y="4340417"/>
            <a:ext cx="2048519" cy="6336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Enter boot</a:t>
            </a:r>
          </a:p>
        </p:txBody>
      </p:sp>
      <p:sp>
        <p:nvSpPr>
          <p:cNvPr id="9" name="Rectangle 8"/>
          <p:cNvSpPr/>
          <p:nvPr/>
        </p:nvSpPr>
        <p:spPr>
          <a:xfrm>
            <a:off x="694413" y="3159915"/>
            <a:ext cx="2048519" cy="7204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PMI8998 power up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14333" y="2717226"/>
            <a:ext cx="4340" cy="451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8" idx="0"/>
          </p:cNvCxnSpPr>
          <p:nvPr/>
        </p:nvCxnSpPr>
        <p:spPr>
          <a:xfrm flipH="1">
            <a:off x="1709994" y="3880368"/>
            <a:ext cx="8679" cy="460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5734" y="5503559"/>
            <a:ext cx="2057198" cy="685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Initialize ANX7325</a:t>
            </a:r>
          </a:p>
        </p:txBody>
      </p:sp>
      <p:cxnSp>
        <p:nvCxnSpPr>
          <p:cNvPr id="20" name="Straight Arrow Connector 19"/>
          <p:cNvCxnSpPr>
            <a:stCxn id="8" idx="2"/>
            <a:endCxn id="14" idx="0"/>
          </p:cNvCxnSpPr>
          <p:nvPr/>
        </p:nvCxnSpPr>
        <p:spPr>
          <a:xfrm>
            <a:off x="1709994" y="4974069"/>
            <a:ext cx="4340" cy="529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05840" y="1285000"/>
            <a:ext cx="2342921" cy="685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USB-PD Logic on CC1/CC2</a:t>
            </a:r>
          </a:p>
        </p:txBody>
      </p:sp>
      <p:cxnSp>
        <p:nvCxnSpPr>
          <p:cNvPr id="26" name="Elbow Connector 25"/>
          <p:cNvCxnSpPr>
            <a:stCxn id="14" idx="3"/>
            <a:endCxn id="24" idx="1"/>
          </p:cNvCxnSpPr>
          <p:nvPr/>
        </p:nvCxnSpPr>
        <p:spPr>
          <a:xfrm flipV="1">
            <a:off x="2742932" y="1627867"/>
            <a:ext cx="1862908" cy="42185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3991538" y="2769706"/>
            <a:ext cx="3571526" cy="1531254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ANX7325 Generates an interrupt and the source supports 3A</a:t>
            </a:r>
          </a:p>
        </p:txBody>
      </p:sp>
      <p:cxnSp>
        <p:nvCxnSpPr>
          <p:cNvPr id="31" name="Straight Arrow Connector 30"/>
          <p:cNvCxnSpPr>
            <a:stCxn id="24" idx="2"/>
          </p:cNvCxnSpPr>
          <p:nvPr/>
        </p:nvCxnSpPr>
        <p:spPr>
          <a:xfrm>
            <a:off x="5777301" y="1970733"/>
            <a:ext cx="0" cy="80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9" idx="3"/>
          </p:cNvCxnSpPr>
          <p:nvPr/>
        </p:nvCxnSpPr>
        <p:spPr>
          <a:xfrm>
            <a:off x="7563064" y="3535333"/>
            <a:ext cx="1534328" cy="956988"/>
          </a:xfrm>
          <a:prstGeom prst="bentConnector3">
            <a:avLst>
              <a:gd name="adj1" fmla="val 991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2"/>
          </p:cNvCxnSpPr>
          <p:nvPr/>
        </p:nvCxnSpPr>
        <p:spPr>
          <a:xfrm>
            <a:off x="5777301" y="4300960"/>
            <a:ext cx="0" cy="922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4563447" y="5207772"/>
            <a:ext cx="2342921" cy="880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Exception state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691639" y="4492320"/>
            <a:ext cx="2811505" cy="624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Change PMI8998 input current to 3A in boot code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11773" y="1285000"/>
            <a:ext cx="2048519" cy="5381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Power off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853" y="2240105"/>
            <a:ext cx="1944358" cy="4771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USB plug in</a:t>
            </a:r>
          </a:p>
        </p:txBody>
      </p:sp>
      <p:cxnSp>
        <p:nvCxnSpPr>
          <p:cNvPr id="46" name="Straight Arrow Connector 45"/>
          <p:cNvCxnSpPr>
            <a:stCxn id="43" idx="2"/>
            <a:endCxn id="44" idx="0"/>
          </p:cNvCxnSpPr>
          <p:nvPr/>
        </p:nvCxnSpPr>
        <p:spPr>
          <a:xfrm>
            <a:off x="1736032" y="1823170"/>
            <a:ext cx="0" cy="416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713130" y="4542330"/>
            <a:ext cx="407968" cy="2777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038660" y="3250365"/>
            <a:ext cx="407968" cy="2777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038660" y="5511483"/>
            <a:ext cx="2342921" cy="6857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Boot to Linux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097390" y="5129602"/>
            <a:ext cx="1" cy="381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49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Default state(Power on + unplug)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8298" y="1418441"/>
            <a:ext cx="3766648" cy="9074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Power on and Linux/Android system running</a:t>
            </a:r>
          </a:p>
        </p:txBody>
      </p:sp>
      <p:cxnSp>
        <p:nvCxnSpPr>
          <p:cNvPr id="11" name="Straight Arrow Connector 10"/>
          <p:cNvCxnSpPr>
            <a:stCxn id="21" idx="2"/>
          </p:cNvCxnSpPr>
          <p:nvPr/>
        </p:nvCxnSpPr>
        <p:spPr>
          <a:xfrm>
            <a:off x="5581623" y="3925908"/>
            <a:ext cx="806" cy="672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98298" y="4598332"/>
            <a:ext cx="3766649" cy="8788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Change PMI8998 input current to 900mA in USB hot plug event handler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98298" y="3047073"/>
            <a:ext cx="3766648" cy="878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USB unplug</a:t>
            </a:r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flipH="1">
            <a:off x="5581623" y="2325865"/>
            <a:ext cx="806" cy="721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38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4: Default state(Suspend + plug in)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72978" y="1470047"/>
            <a:ext cx="2039840" cy="5866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Suspend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2978" y="2653194"/>
            <a:ext cx="2039840" cy="651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USB plug in</a:t>
            </a:r>
          </a:p>
        </p:txBody>
      </p:sp>
      <p:cxnSp>
        <p:nvCxnSpPr>
          <p:cNvPr id="23" name="Straight Arrow Connector 22"/>
          <p:cNvCxnSpPr>
            <a:stCxn id="19" idx="2"/>
            <a:endCxn id="21" idx="0"/>
          </p:cNvCxnSpPr>
          <p:nvPr/>
        </p:nvCxnSpPr>
        <p:spPr>
          <a:xfrm>
            <a:off x="1692898" y="2056652"/>
            <a:ext cx="0" cy="596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72978" y="3941129"/>
            <a:ext cx="2039840" cy="8072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USB-PD Logic on CC1/CC2</a:t>
            </a:r>
          </a:p>
        </p:txBody>
      </p:sp>
      <p:cxnSp>
        <p:nvCxnSpPr>
          <p:cNvPr id="33" name="Straight Arrow Connector 32"/>
          <p:cNvCxnSpPr>
            <a:stCxn id="21" idx="2"/>
            <a:endCxn id="30" idx="0"/>
          </p:cNvCxnSpPr>
          <p:nvPr/>
        </p:nvCxnSpPr>
        <p:spPr>
          <a:xfrm>
            <a:off x="1692898" y="3304206"/>
            <a:ext cx="0" cy="636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6383421" y="1886062"/>
            <a:ext cx="3255062" cy="1909493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ANX7325 generates an interrupt and source supports 3A</a:t>
            </a:r>
          </a:p>
        </p:txBody>
      </p:sp>
      <p:cxnSp>
        <p:nvCxnSpPr>
          <p:cNvPr id="37" name="Elbow Connector 36"/>
          <p:cNvCxnSpPr>
            <a:stCxn id="30" idx="3"/>
            <a:endCxn id="49" idx="2"/>
          </p:cNvCxnSpPr>
          <p:nvPr/>
        </p:nvCxnSpPr>
        <p:spPr>
          <a:xfrm flipV="1">
            <a:off x="2712818" y="3340578"/>
            <a:ext cx="1961409" cy="10041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2"/>
          </p:cNvCxnSpPr>
          <p:nvPr/>
        </p:nvCxnSpPr>
        <p:spPr>
          <a:xfrm>
            <a:off x="8010952" y="3795555"/>
            <a:ext cx="0" cy="107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921590" y="4871897"/>
            <a:ext cx="2222122" cy="9374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Exception</a:t>
            </a:r>
          </a:p>
        </p:txBody>
      </p:sp>
      <p:cxnSp>
        <p:nvCxnSpPr>
          <p:cNvPr id="48" name="Straight Arrow Connector 47"/>
          <p:cNvCxnSpPr>
            <a:stCxn id="34" idx="3"/>
            <a:endCxn id="50" idx="1"/>
          </p:cNvCxnSpPr>
          <p:nvPr/>
        </p:nvCxnSpPr>
        <p:spPr>
          <a:xfrm flipV="1">
            <a:off x="9638483" y="2829982"/>
            <a:ext cx="437923" cy="10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816904" y="2501873"/>
            <a:ext cx="1714646" cy="838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AP is waked up by ANX7325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076406" y="2035746"/>
            <a:ext cx="1709194" cy="1588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Change PMI8998 input current to 3A in resume code</a:t>
            </a:r>
          </a:p>
        </p:txBody>
      </p:sp>
      <p:cxnSp>
        <p:nvCxnSpPr>
          <p:cNvPr id="52" name="Straight Arrow Connector 51"/>
          <p:cNvCxnSpPr>
            <a:endCxn id="34" idx="1"/>
          </p:cNvCxnSpPr>
          <p:nvPr/>
        </p:nvCxnSpPr>
        <p:spPr>
          <a:xfrm>
            <a:off x="5599421" y="2807955"/>
            <a:ext cx="784000" cy="32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971894" y="4090681"/>
            <a:ext cx="407968" cy="2777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449476" y="2530190"/>
            <a:ext cx="407968" cy="2777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71038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220030" y="6356066"/>
            <a:ext cx="2844800" cy="366147"/>
          </a:xfrm>
        </p:spPr>
        <p:txBody>
          <a:bodyPr/>
          <a:lstStyle/>
          <a:p>
            <a:fld id="{C48D9196-7146-4672-A4BA-DB29036C6B41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030" y="275477"/>
            <a:ext cx="11717219" cy="627883"/>
          </a:xfrm>
        </p:spPr>
        <p:txBody>
          <a:bodyPr/>
          <a:lstStyle/>
          <a:p>
            <a:r>
              <a:rPr lang="en-US" dirty="0"/>
              <a:t>Case 4: Default state(Suspend + unplug)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93766" y="3159929"/>
            <a:ext cx="4340" cy="451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473846" y="1214011"/>
            <a:ext cx="2048519" cy="635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suspend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525926" y="2413710"/>
            <a:ext cx="1944358" cy="708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USB unplug</a:t>
            </a:r>
          </a:p>
        </p:txBody>
      </p:sp>
      <p:cxnSp>
        <p:nvCxnSpPr>
          <p:cNvPr id="46" name="Straight Arrow Connector 45"/>
          <p:cNvCxnSpPr>
            <a:stCxn id="43" idx="2"/>
            <a:endCxn id="44" idx="0"/>
          </p:cNvCxnSpPr>
          <p:nvPr/>
        </p:nvCxnSpPr>
        <p:spPr>
          <a:xfrm>
            <a:off x="3498105" y="1849211"/>
            <a:ext cx="0" cy="564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/>
          <p:cNvSpPr/>
          <p:nvPr/>
        </p:nvSpPr>
        <p:spPr>
          <a:xfrm>
            <a:off x="1892275" y="3602617"/>
            <a:ext cx="3211661" cy="155375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AP is waked up by ANX7325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3493766" y="5156367"/>
            <a:ext cx="4340" cy="607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534608" y="5758713"/>
            <a:ext cx="1883595" cy="9374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37444" y="3904735"/>
            <a:ext cx="3142219" cy="9109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Change PMI8998 input current to 900mA in resume code</a:t>
            </a:r>
          </a:p>
        </p:txBody>
      </p:sp>
      <p:cxnSp>
        <p:nvCxnSpPr>
          <p:cNvPr id="12" name="Straight Arrow Connector 11"/>
          <p:cNvCxnSpPr>
            <a:stCxn id="4" idx="3"/>
            <a:endCxn id="25" idx="1"/>
          </p:cNvCxnSpPr>
          <p:nvPr/>
        </p:nvCxnSpPr>
        <p:spPr>
          <a:xfrm flipV="1">
            <a:off x="5103936" y="4360219"/>
            <a:ext cx="2033508" cy="19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90559" y="5265574"/>
            <a:ext cx="407968" cy="2777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7" name="Rectangle 36"/>
          <p:cNvSpPr/>
          <p:nvPr/>
        </p:nvSpPr>
        <p:spPr>
          <a:xfrm rot="10800000" flipV="1">
            <a:off x="5694186" y="4021467"/>
            <a:ext cx="407968" cy="3580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544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50896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76343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0178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27234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52684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078128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03577" algn="l" defTabSz="1450896" rtl="0" eaLnBrk="1" latinLnBrk="0" hangingPunct="1">
              <a:defRPr sz="2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>
                <a:solidFill>
                  <a:schemeClr val="tx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22108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220030" y="6356066"/>
            <a:ext cx="2844800" cy="366147"/>
          </a:xfrm>
        </p:spPr>
        <p:txBody>
          <a:bodyPr/>
          <a:lstStyle/>
          <a:p>
            <a:fld id="{C48D9196-7146-4672-A4BA-DB29036C6B41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030" y="275477"/>
            <a:ext cx="11717219" cy="627883"/>
          </a:xfrm>
        </p:spPr>
        <p:txBody>
          <a:bodyPr/>
          <a:lstStyle/>
          <a:p>
            <a:r>
              <a:rPr lang="en-US" altLang="zh-CN" dirty="0"/>
              <a:t>Notes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50066" y="2459472"/>
            <a:ext cx="74830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Change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the input current limit using the following procedure: 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i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) Configure 0x1370 to the desired input current limit </a:t>
            </a:r>
            <a:br>
              <a:rPr lang="en-US" dirty="0"/>
            </a:b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ii) Configure 0x1365[4]=1, 0x1341[1]=1 (allows SW to over-ride input current limit based on 0x1370)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0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182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Theme</vt:lpstr>
      <vt:lpstr>Case 1:Default state(Power off + plug in)</vt:lpstr>
      <vt:lpstr>Case 2: Default state(Power on + unplug)</vt:lpstr>
      <vt:lpstr>Case 4: Default state(Suspend + plug in)</vt:lpstr>
      <vt:lpstr>Case 4: Default state(Suspend + unplug)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1:Default state(Power off + plug in)</dc:title>
  <dc:creator>Jie Wang (SHD)</dc:creator>
  <cp:lastModifiedBy>Benny Zhu</cp:lastModifiedBy>
  <cp:revision>31</cp:revision>
  <dcterms:created xsi:type="dcterms:W3CDTF">2017-05-03T14:29:03Z</dcterms:created>
  <dcterms:modified xsi:type="dcterms:W3CDTF">2018-05-16T10:36:16Z</dcterms:modified>
</cp:coreProperties>
</file>