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</p:sldIdLst>
  <p:sldSz cx="9906000" cy="6858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821" y="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26AC-1698-4A87-8441-D0232718BEA1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2246-E444-4A53-8DDA-1CB5F949B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7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26AC-1698-4A87-8441-D0232718BEA1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2246-E444-4A53-8DDA-1CB5F949B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3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26AC-1698-4A87-8441-D0232718BEA1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2246-E444-4A53-8DDA-1CB5F949B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7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26AC-1698-4A87-8441-D0232718BEA1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2246-E444-4A53-8DDA-1CB5F949B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3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26AC-1698-4A87-8441-D0232718BEA1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2246-E444-4A53-8DDA-1CB5F949B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0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26AC-1698-4A87-8441-D0232718BEA1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2246-E444-4A53-8DDA-1CB5F949B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4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26AC-1698-4A87-8441-D0232718BEA1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2246-E444-4A53-8DDA-1CB5F949B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1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26AC-1698-4A87-8441-D0232718BEA1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2246-E444-4A53-8DDA-1CB5F949B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26AC-1698-4A87-8441-D0232718BEA1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2246-E444-4A53-8DDA-1CB5F949B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1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26AC-1698-4A87-8441-D0232718BEA1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2246-E444-4A53-8DDA-1CB5F949B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4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26AC-1698-4A87-8441-D0232718BEA1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2246-E444-4A53-8DDA-1CB5F949B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2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26AC-1698-4A87-8441-D0232718BEA1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2246-E444-4A53-8DDA-1CB5F949B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5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VR-판넬-a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041" y="-133349"/>
            <a:ext cx="7222410" cy="6991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4934" y="1481802"/>
            <a:ext cx="4667976" cy="1999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3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 기존의 공용 냉장고는 사용자의 양심에 보안을 맡기는 </a:t>
            </a:r>
            <a:r>
              <a:rPr lang="ko-KR" altLang="en-US" sz="900" dirty="0" err="1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보안성이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 결여된 형태이다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. 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본 시스템은 </a:t>
            </a:r>
            <a:r>
              <a:rPr lang="en-US" altLang="ko-KR" sz="900" dirty="0" err="1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IoT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센서들을 장착하여 냉장고 內 물품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음식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)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을 꺼내는 행위와 도난 행위를 구분하고 사용자 앱을 통해 물품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음식 통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) 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관리를 제공하며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, 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발각된 도난 현장을 촬영해 관리자에게 경고 및 알림을 주는 시스템이다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. 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물품을 관리하고 도난을 </a:t>
            </a:r>
            <a:r>
              <a:rPr lang="ko-KR" altLang="en-US" sz="9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방지하여 물품 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관리를 위한 노력과 시간을 </a:t>
            </a:r>
            <a:r>
              <a:rPr lang="ko-KR" altLang="en-US" sz="9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절약하며 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편리함과 신뢰성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, 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보안을 제공하기 </a:t>
            </a:r>
            <a:r>
              <a:rPr lang="ko-KR" altLang="en-US" sz="9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위해 설계하였다</a:t>
            </a:r>
            <a:r>
              <a:rPr lang="en-US" altLang="ko-KR" sz="900" dirty="0" smtClean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.</a:t>
            </a:r>
            <a:endParaRPr lang="en-US" altLang="ko-KR" sz="900" dirty="0">
              <a:solidFill>
                <a:schemeClr val="bg1"/>
              </a:solidFill>
              <a:latin typeface="에스코어 드림 4 Regular" pitchFamily="34" charset="-127"/>
              <a:ea typeface="에스코어 드림 4 Regular" pitchFamily="34" charset="-127"/>
            </a:endParaRPr>
          </a:p>
          <a:p>
            <a:pPr>
              <a:lnSpc>
                <a:spcPct val="153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본 시스템은 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8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개 </a:t>
            </a:r>
            <a:r>
              <a:rPr lang="en-US" altLang="ko-KR" sz="900" dirty="0" err="1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IoT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센서와 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2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개 메인보드로 구성되어 있으며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, 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일반 상황과 도난 상황을 포함한 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11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가지 시나리오를 기반으로 동작한다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. 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냉장고가 아니더라도 회사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/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기숙사 등 공간을 나눠 쓰는 집단생활 시설이라면 공용 시스템에 그대로 적용이 가능하고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, </a:t>
            </a:r>
            <a:r>
              <a:rPr lang="ko-KR" altLang="en-US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공간의 크기에 대한 제약이 없다</a:t>
            </a:r>
            <a:r>
              <a:rPr lang="en-US" altLang="ko-KR" sz="900" dirty="0">
                <a:solidFill>
                  <a:schemeClr val="bg1"/>
                </a:solidFill>
                <a:latin typeface="에스코어 드림 4 Regular" pitchFamily="34" charset="-127"/>
                <a:ea typeface="에스코어 드림 4 Regular" pitchFamily="34" charset="-127"/>
              </a:rPr>
              <a:t>.</a:t>
            </a:r>
            <a:endParaRPr lang="ko-KR" altLang="en-US" sz="900" dirty="0">
              <a:solidFill>
                <a:schemeClr val="bg1"/>
              </a:solidFill>
              <a:latin typeface="에스코어 드림 4 Regular" pitchFamily="34" charset="-127"/>
              <a:ea typeface="에스코어 드림 4 Regular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1121" y="1041052"/>
            <a:ext cx="453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 smtClean="0">
                <a:solidFill>
                  <a:srgbClr val="00FFCC"/>
                </a:solidFill>
                <a:latin typeface="에스코어 드림 5 Medium" pitchFamily="34" charset="-127"/>
                <a:ea typeface="에스코어 드림 5 Medium" pitchFamily="34" charset="-127"/>
              </a:rPr>
              <a:t>공용 냉장고 內 도난 방지 시스템</a:t>
            </a:r>
            <a:endParaRPr lang="ko-KR" altLang="en-US" spc="-50" dirty="0">
              <a:solidFill>
                <a:srgbClr val="00FFCC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7320" y="223944"/>
            <a:ext cx="1570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>
                <a:solidFill>
                  <a:srgbClr val="00FFCC"/>
                </a:solidFill>
                <a:latin typeface="에스코어 드림 4 Regular" pitchFamily="34" charset="-127"/>
                <a:ea typeface="에스코어 드림 4 Regular" pitchFamily="34" charset="-127"/>
              </a:rPr>
              <a:t>SecurIoT</a:t>
            </a:r>
            <a:endParaRPr lang="ko-KR" altLang="en-US" sz="900" dirty="0">
              <a:solidFill>
                <a:srgbClr val="00FFCC"/>
              </a:solidFill>
              <a:latin typeface="에스코어 드림 4 Regular" pitchFamily="34" charset="-127"/>
              <a:ea typeface="에스코어 드림 4 Regular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6121" y="553258"/>
            <a:ext cx="1902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FFCC"/>
                </a:solidFill>
                <a:latin typeface="에스코어 드림 4 Regular" pitchFamily="34" charset="-127"/>
                <a:ea typeface="에스코어 드림 4 Regular" pitchFamily="34" charset="-127"/>
              </a:rPr>
              <a:t>한예솔</a:t>
            </a:r>
            <a:r>
              <a:rPr lang="en-US" altLang="ko-KR" sz="900" dirty="0" smtClean="0">
                <a:solidFill>
                  <a:srgbClr val="00FFCC"/>
                </a:solidFill>
                <a:latin typeface="에스코어 드림 4 Regular" pitchFamily="34" charset="-127"/>
                <a:ea typeface="에스코어 드림 4 Regular" pitchFamily="34" charset="-127"/>
              </a:rPr>
              <a:t>, </a:t>
            </a:r>
            <a:r>
              <a:rPr lang="ko-KR" altLang="en-US" sz="900" dirty="0" smtClean="0">
                <a:solidFill>
                  <a:srgbClr val="00FFCC"/>
                </a:solidFill>
                <a:latin typeface="에스코어 드림 4 Regular" pitchFamily="34" charset="-127"/>
                <a:ea typeface="에스코어 드림 4 Regular" pitchFamily="34" charset="-127"/>
              </a:rPr>
              <a:t>김유진</a:t>
            </a:r>
            <a:endParaRPr lang="ko-KR" altLang="en-US" sz="900" dirty="0">
              <a:solidFill>
                <a:srgbClr val="00FFCC"/>
              </a:solidFill>
              <a:latin typeface="에스코어 드림 4 Regular" pitchFamily="34" charset="-127"/>
              <a:ea typeface="에스코어 드림 4 Regular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0486" y="227830"/>
            <a:ext cx="1902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FFCC"/>
                </a:solidFill>
                <a:latin typeface="에스코어 드림 4 Regular" pitchFamily="34" charset="-127"/>
                <a:ea typeface="에스코어 드림 4 Regular" pitchFamily="34" charset="-127"/>
              </a:rPr>
              <a:t>순천향대학교</a:t>
            </a:r>
            <a:endParaRPr lang="ko-KR" altLang="en-US" sz="900" dirty="0">
              <a:solidFill>
                <a:srgbClr val="00FFCC"/>
              </a:solidFill>
              <a:latin typeface="에스코어 드림 4 Regular" pitchFamily="34" charset="-127"/>
              <a:ea typeface="에스코어 드림 4 Regular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22D37-CBDB-460D-8967-EC99255B863B}"/>
              </a:ext>
            </a:extLst>
          </p:cNvPr>
          <p:cNvSpPr txBox="1"/>
          <p:nvPr/>
        </p:nvSpPr>
        <p:spPr>
          <a:xfrm>
            <a:off x="8345958" y="48203"/>
            <a:ext cx="1560042" cy="80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2">
                    <a:lumMod val="10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C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type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sz="1050" dirty="0">
                <a:solidFill>
                  <a:schemeClr val="bg2">
                    <a:lumMod val="10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내용입력용 디자인 시안</a:t>
            </a:r>
            <a:endParaRPr lang="ko-KR" altLang="en-US" sz="1050" dirty="0">
              <a:solidFill>
                <a:schemeClr val="bg2">
                  <a:lumMod val="10000"/>
                </a:schemeClr>
              </a:solidFill>
              <a:latin typeface="에스코어 드림 4 Regular" pitchFamily="34" charset="-127"/>
              <a:ea typeface="에스코어 드림 4 Regular" pitchFamily="34" charset="-127"/>
            </a:endParaRPr>
          </a:p>
          <a:p>
            <a:endParaRPr lang="ko-KR" altLang="en-US" sz="1200" dirty="0">
              <a:solidFill>
                <a:schemeClr val="bg2">
                  <a:lumMod val="10000"/>
                </a:schemeClr>
              </a:solidFill>
              <a:latin typeface="에스코어 드림 4 Regular" pitchFamily="34" charset="-127"/>
              <a:ea typeface="에스코어 드림 4 Regular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868772" y="3766697"/>
            <a:ext cx="4600041" cy="2659683"/>
            <a:chOff x="-1015056" y="-102859"/>
            <a:chExt cx="7797721" cy="4508971"/>
          </a:xfrm>
        </p:grpSpPr>
        <p:pic>
          <p:nvPicPr>
            <p:cNvPr id="14" name="그림 13" descr="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81" y="-102859"/>
              <a:ext cx="6650584" cy="45089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</p:pic>
        <p:pic>
          <p:nvPicPr>
            <p:cNvPr id="13" name="그림 12" descr="1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75" t="7396" b="12500"/>
            <a:stretch/>
          </p:blipFill>
          <p:spPr bwMode="auto">
            <a:xfrm>
              <a:off x="-1015056" y="2253934"/>
              <a:ext cx="2029305" cy="215217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131</Words>
  <Application>Microsoft Office PowerPoint</Application>
  <PresentationFormat>A4 용지(210x297mm)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에스코어 드림 4 Regular</vt:lpstr>
      <vt:lpstr>에스코어 드림 5 Medium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heeja</dc:creator>
  <cp:lastModifiedBy>user</cp:lastModifiedBy>
  <cp:revision>36</cp:revision>
  <cp:lastPrinted>2020-09-27T09:56:16Z</cp:lastPrinted>
  <dcterms:created xsi:type="dcterms:W3CDTF">2020-09-25T04:06:19Z</dcterms:created>
  <dcterms:modified xsi:type="dcterms:W3CDTF">2020-10-27T06:57:34Z</dcterms:modified>
</cp:coreProperties>
</file>