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8" r:id="rId5"/>
    <p:sldId id="258" r:id="rId6"/>
    <p:sldId id="277" r:id="rId7"/>
    <p:sldId id="259" r:id="rId8"/>
    <p:sldId id="260" r:id="rId9"/>
    <p:sldId id="267" r:id="rId10"/>
    <p:sldId id="270" r:id="rId11"/>
    <p:sldId id="269" r:id="rId12"/>
    <p:sldId id="276" r:id="rId13"/>
    <p:sldId id="275" r:id="rId14"/>
    <p:sldId id="274" r:id="rId15"/>
    <p:sldId id="271" r:id="rId16"/>
    <p:sldId id="272" r:id="rId17"/>
    <p:sldId id="273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DF2B-CE34-406B-A573-ECF0804B111B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23A-5F20-4435-851B-4952A03ED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14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DF2B-CE34-406B-A573-ECF0804B111B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23A-5F20-4435-851B-4952A03ED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8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DF2B-CE34-406B-A573-ECF0804B111B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23A-5F20-4435-851B-4952A03ED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개발동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 userDrawn="1"/>
        </p:nvSpPr>
        <p:spPr>
          <a:xfrm>
            <a:off x="10613303" y="163510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개발 동기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757106" y="908131"/>
            <a:ext cx="10235266" cy="5586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1">
            <a:extLst>
              <a:ext uri="{FF2B5EF4-FFF2-40B4-BE49-F238E27FC236}">
                <a16:creationId xmlns="" xmlns:a16="http://schemas.microsoft.com/office/drawing/2014/main" id="{95377832-A7E0-4F5F-B92C-C9EB1B431ED3}"/>
              </a:ext>
            </a:extLst>
          </p:cNvPr>
          <p:cNvSpPr/>
          <p:nvPr userDrawn="1"/>
        </p:nvSpPr>
        <p:spPr>
          <a:xfrm>
            <a:off x="1222744" y="1177066"/>
            <a:ext cx="891433" cy="839976"/>
          </a:xfrm>
          <a:custGeom>
            <a:avLst/>
            <a:gdLst>
              <a:gd name="connsiteX0" fmla="*/ 563526 w 965861"/>
              <a:gd name="connsiteY0" fmla="*/ 255182 h 839976"/>
              <a:gd name="connsiteX1" fmla="*/ 552893 w 965861"/>
              <a:gd name="connsiteY1" fmla="*/ 170121 h 839976"/>
              <a:gd name="connsiteX2" fmla="*/ 520996 w 965861"/>
              <a:gd name="connsiteY2" fmla="*/ 148856 h 839976"/>
              <a:gd name="connsiteX3" fmla="*/ 489098 w 965861"/>
              <a:gd name="connsiteY3" fmla="*/ 116958 h 839976"/>
              <a:gd name="connsiteX4" fmla="*/ 361507 w 965861"/>
              <a:gd name="connsiteY4" fmla="*/ 0 h 839976"/>
              <a:gd name="connsiteX5" fmla="*/ 159489 w 965861"/>
              <a:gd name="connsiteY5" fmla="*/ 21265 h 839976"/>
              <a:gd name="connsiteX6" fmla="*/ 127591 w 965861"/>
              <a:gd name="connsiteY6" fmla="*/ 42530 h 839976"/>
              <a:gd name="connsiteX7" fmla="*/ 74428 w 965861"/>
              <a:gd name="connsiteY7" fmla="*/ 95693 h 839976"/>
              <a:gd name="connsiteX8" fmla="*/ 42531 w 965861"/>
              <a:gd name="connsiteY8" fmla="*/ 180754 h 839976"/>
              <a:gd name="connsiteX9" fmla="*/ 10633 w 965861"/>
              <a:gd name="connsiteY9" fmla="*/ 318977 h 839976"/>
              <a:gd name="connsiteX10" fmla="*/ 0 w 965861"/>
              <a:gd name="connsiteY10" fmla="*/ 350875 h 839976"/>
              <a:gd name="connsiteX11" fmla="*/ 10633 w 965861"/>
              <a:gd name="connsiteY11" fmla="*/ 829340 h 839976"/>
              <a:gd name="connsiteX12" fmla="*/ 42531 w 965861"/>
              <a:gd name="connsiteY12" fmla="*/ 839972 h 839976"/>
              <a:gd name="connsiteX13" fmla="*/ 393405 w 965861"/>
              <a:gd name="connsiteY13" fmla="*/ 829340 h 839976"/>
              <a:gd name="connsiteX14" fmla="*/ 425303 w 965861"/>
              <a:gd name="connsiteY14" fmla="*/ 818707 h 839976"/>
              <a:gd name="connsiteX15" fmla="*/ 478465 w 965861"/>
              <a:gd name="connsiteY15" fmla="*/ 808075 h 839976"/>
              <a:gd name="connsiteX16" fmla="*/ 520996 w 965861"/>
              <a:gd name="connsiteY16" fmla="*/ 776177 h 839976"/>
              <a:gd name="connsiteX17" fmla="*/ 542261 w 965861"/>
              <a:gd name="connsiteY17" fmla="*/ 744279 h 839976"/>
              <a:gd name="connsiteX18" fmla="*/ 595424 w 965861"/>
              <a:gd name="connsiteY18" fmla="*/ 680484 h 839976"/>
              <a:gd name="connsiteX19" fmla="*/ 627321 w 965861"/>
              <a:gd name="connsiteY19" fmla="*/ 584791 h 839976"/>
              <a:gd name="connsiteX20" fmla="*/ 659219 w 965861"/>
              <a:gd name="connsiteY20" fmla="*/ 563526 h 839976"/>
              <a:gd name="connsiteX21" fmla="*/ 776177 w 965861"/>
              <a:gd name="connsiteY21" fmla="*/ 616689 h 839976"/>
              <a:gd name="connsiteX22" fmla="*/ 946298 w 965861"/>
              <a:gd name="connsiteY22" fmla="*/ 595423 h 839976"/>
              <a:gd name="connsiteX23" fmla="*/ 956931 w 965861"/>
              <a:gd name="connsiteY23" fmla="*/ 520996 h 839976"/>
              <a:gd name="connsiteX24" fmla="*/ 871870 w 965861"/>
              <a:gd name="connsiteY24" fmla="*/ 297712 h 839976"/>
              <a:gd name="connsiteX25" fmla="*/ 839972 w 965861"/>
              <a:gd name="connsiteY25" fmla="*/ 265814 h 839976"/>
              <a:gd name="connsiteX26" fmla="*/ 733647 w 965861"/>
              <a:gd name="connsiteY26" fmla="*/ 265814 h 839976"/>
              <a:gd name="connsiteX27" fmla="*/ 691117 w 965861"/>
              <a:gd name="connsiteY27" fmla="*/ 276447 h 839976"/>
              <a:gd name="connsiteX28" fmla="*/ 659219 w 965861"/>
              <a:gd name="connsiteY28" fmla="*/ 287079 h 839976"/>
              <a:gd name="connsiteX29" fmla="*/ 563526 w 965861"/>
              <a:gd name="connsiteY29" fmla="*/ 255182 h 83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65861" h="839976">
                <a:moveTo>
                  <a:pt x="563526" y="255182"/>
                </a:moveTo>
                <a:cubicBezTo>
                  <a:pt x="545805" y="235689"/>
                  <a:pt x="563505" y="196652"/>
                  <a:pt x="552893" y="170121"/>
                </a:cubicBezTo>
                <a:cubicBezTo>
                  <a:pt x="548147" y="158256"/>
                  <a:pt x="530813" y="157037"/>
                  <a:pt x="520996" y="148856"/>
                </a:cubicBezTo>
                <a:cubicBezTo>
                  <a:pt x="509444" y="139230"/>
                  <a:pt x="500577" y="126671"/>
                  <a:pt x="489098" y="116958"/>
                </a:cubicBezTo>
                <a:cubicBezTo>
                  <a:pt x="364584" y="11600"/>
                  <a:pt x="410260" y="73130"/>
                  <a:pt x="361507" y="0"/>
                </a:cubicBezTo>
                <a:cubicBezTo>
                  <a:pt x="356395" y="365"/>
                  <a:pt x="202662" y="5075"/>
                  <a:pt x="159489" y="21265"/>
                </a:cubicBezTo>
                <a:cubicBezTo>
                  <a:pt x="147524" y="25752"/>
                  <a:pt x="137208" y="34115"/>
                  <a:pt x="127591" y="42530"/>
                </a:cubicBezTo>
                <a:cubicBezTo>
                  <a:pt x="108730" y="59033"/>
                  <a:pt x="74428" y="95693"/>
                  <a:pt x="74428" y="95693"/>
                </a:cubicBezTo>
                <a:cubicBezTo>
                  <a:pt x="63188" y="123794"/>
                  <a:pt x="50867" y="151577"/>
                  <a:pt x="42531" y="180754"/>
                </a:cubicBezTo>
                <a:cubicBezTo>
                  <a:pt x="31595" y="219030"/>
                  <a:pt x="18023" y="289415"/>
                  <a:pt x="10633" y="318977"/>
                </a:cubicBezTo>
                <a:cubicBezTo>
                  <a:pt x="7915" y="329850"/>
                  <a:pt x="3544" y="340242"/>
                  <a:pt x="0" y="350875"/>
                </a:cubicBezTo>
                <a:cubicBezTo>
                  <a:pt x="3544" y="510363"/>
                  <a:pt x="-3187" y="670412"/>
                  <a:pt x="10633" y="829340"/>
                </a:cubicBezTo>
                <a:cubicBezTo>
                  <a:pt x="11604" y="840506"/>
                  <a:pt x="31323" y="839972"/>
                  <a:pt x="42531" y="839972"/>
                </a:cubicBezTo>
                <a:cubicBezTo>
                  <a:pt x="159543" y="839972"/>
                  <a:pt x="276447" y="832884"/>
                  <a:pt x="393405" y="829340"/>
                </a:cubicBezTo>
                <a:cubicBezTo>
                  <a:pt x="404038" y="825796"/>
                  <a:pt x="414430" y="821425"/>
                  <a:pt x="425303" y="818707"/>
                </a:cubicBezTo>
                <a:cubicBezTo>
                  <a:pt x="442835" y="814324"/>
                  <a:pt x="461951" y="815415"/>
                  <a:pt x="478465" y="808075"/>
                </a:cubicBezTo>
                <a:cubicBezTo>
                  <a:pt x="494659" y="800878"/>
                  <a:pt x="506819" y="786810"/>
                  <a:pt x="520996" y="776177"/>
                </a:cubicBezTo>
                <a:cubicBezTo>
                  <a:pt x="528084" y="765544"/>
                  <a:pt x="534080" y="754096"/>
                  <a:pt x="542261" y="744279"/>
                </a:cubicBezTo>
                <a:cubicBezTo>
                  <a:pt x="610490" y="662404"/>
                  <a:pt x="542619" y="759688"/>
                  <a:pt x="595424" y="680484"/>
                </a:cubicBezTo>
                <a:cubicBezTo>
                  <a:pt x="602552" y="637715"/>
                  <a:pt x="597420" y="614692"/>
                  <a:pt x="627321" y="584791"/>
                </a:cubicBezTo>
                <a:cubicBezTo>
                  <a:pt x="636357" y="575755"/>
                  <a:pt x="648586" y="570614"/>
                  <a:pt x="659219" y="563526"/>
                </a:cubicBezTo>
                <a:cubicBezTo>
                  <a:pt x="738051" y="616081"/>
                  <a:pt x="697953" y="601044"/>
                  <a:pt x="776177" y="616689"/>
                </a:cubicBezTo>
                <a:cubicBezTo>
                  <a:pt x="832884" y="609600"/>
                  <a:pt x="895791" y="622162"/>
                  <a:pt x="946298" y="595423"/>
                </a:cubicBezTo>
                <a:cubicBezTo>
                  <a:pt x="968447" y="583697"/>
                  <a:pt x="956931" y="546057"/>
                  <a:pt x="956931" y="520996"/>
                </a:cubicBezTo>
                <a:cubicBezTo>
                  <a:pt x="956931" y="296636"/>
                  <a:pt x="1006549" y="336191"/>
                  <a:pt x="871870" y="297712"/>
                </a:cubicBezTo>
                <a:cubicBezTo>
                  <a:pt x="861237" y="287079"/>
                  <a:pt x="853028" y="273274"/>
                  <a:pt x="839972" y="265814"/>
                </a:cubicBezTo>
                <a:cubicBezTo>
                  <a:pt x="805255" y="245976"/>
                  <a:pt x="769475" y="258648"/>
                  <a:pt x="733647" y="265814"/>
                </a:cubicBezTo>
                <a:cubicBezTo>
                  <a:pt x="719318" y="268680"/>
                  <a:pt x="705168" y="272433"/>
                  <a:pt x="691117" y="276447"/>
                </a:cubicBezTo>
                <a:cubicBezTo>
                  <a:pt x="680340" y="279526"/>
                  <a:pt x="670394" y="286219"/>
                  <a:pt x="659219" y="287079"/>
                </a:cubicBezTo>
                <a:cubicBezTo>
                  <a:pt x="623881" y="289797"/>
                  <a:pt x="581247" y="274675"/>
                  <a:pt x="563526" y="255182"/>
                </a:cubicBezTo>
                <a:close/>
              </a:path>
            </a:pathLst>
          </a:custGeom>
          <a:solidFill>
            <a:srgbClr val="F6D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3">
            <a:extLst>
              <a:ext uri="{FF2B5EF4-FFF2-40B4-BE49-F238E27FC236}">
                <a16:creationId xmlns="" xmlns:a16="http://schemas.microsoft.com/office/drawing/2014/main" id="{E3FCA01E-1FA9-4FC9-A924-4BBC62F51F33}"/>
              </a:ext>
            </a:extLst>
          </p:cNvPr>
          <p:cNvSpPr/>
          <p:nvPr userDrawn="1"/>
        </p:nvSpPr>
        <p:spPr>
          <a:xfrm rot="5400000">
            <a:off x="246977" y="1124446"/>
            <a:ext cx="1715373" cy="1409520"/>
          </a:xfrm>
          <a:custGeom>
            <a:avLst/>
            <a:gdLst>
              <a:gd name="connsiteX0" fmla="*/ 31898 w 1833267"/>
              <a:gd name="connsiteY0" fmla="*/ 106326 h 1409520"/>
              <a:gd name="connsiteX1" fmla="*/ 53163 w 1833267"/>
              <a:gd name="connsiteY1" fmla="*/ 691117 h 1409520"/>
              <a:gd name="connsiteX2" fmla="*/ 42531 w 1833267"/>
              <a:gd name="connsiteY2" fmla="*/ 1020726 h 1409520"/>
              <a:gd name="connsiteX3" fmla="*/ 10633 w 1833267"/>
              <a:gd name="connsiteY3" fmla="*/ 1180214 h 1409520"/>
              <a:gd name="connsiteX4" fmla="*/ 0 w 1833267"/>
              <a:gd name="connsiteY4" fmla="*/ 1244010 h 1409520"/>
              <a:gd name="connsiteX5" fmla="*/ 31898 w 1833267"/>
              <a:gd name="connsiteY5" fmla="*/ 1318438 h 1409520"/>
              <a:gd name="connsiteX6" fmla="*/ 63796 w 1833267"/>
              <a:gd name="connsiteY6" fmla="*/ 1350335 h 1409520"/>
              <a:gd name="connsiteX7" fmla="*/ 244549 w 1833267"/>
              <a:gd name="connsiteY7" fmla="*/ 1360968 h 1409520"/>
              <a:gd name="connsiteX8" fmla="*/ 308345 w 1833267"/>
              <a:gd name="connsiteY8" fmla="*/ 1382233 h 1409520"/>
              <a:gd name="connsiteX9" fmla="*/ 414670 w 1833267"/>
              <a:gd name="connsiteY9" fmla="*/ 1392866 h 1409520"/>
              <a:gd name="connsiteX10" fmla="*/ 1148317 w 1833267"/>
              <a:gd name="connsiteY10" fmla="*/ 1403498 h 1409520"/>
              <a:gd name="connsiteX11" fmla="*/ 1275907 w 1833267"/>
              <a:gd name="connsiteY11" fmla="*/ 1392866 h 1409520"/>
              <a:gd name="connsiteX12" fmla="*/ 1286540 w 1833267"/>
              <a:gd name="connsiteY12" fmla="*/ 1244010 h 1409520"/>
              <a:gd name="connsiteX13" fmla="*/ 1297172 w 1833267"/>
              <a:gd name="connsiteY13" fmla="*/ 1180214 h 1409520"/>
              <a:gd name="connsiteX14" fmla="*/ 1307805 w 1833267"/>
              <a:gd name="connsiteY14" fmla="*/ 1095154 h 1409520"/>
              <a:gd name="connsiteX15" fmla="*/ 1329070 w 1833267"/>
              <a:gd name="connsiteY15" fmla="*/ 1063256 h 1409520"/>
              <a:gd name="connsiteX16" fmla="*/ 1350335 w 1833267"/>
              <a:gd name="connsiteY16" fmla="*/ 978196 h 1409520"/>
              <a:gd name="connsiteX17" fmla="*/ 1360968 w 1833267"/>
              <a:gd name="connsiteY17" fmla="*/ 946298 h 1409520"/>
              <a:gd name="connsiteX18" fmla="*/ 1371600 w 1833267"/>
              <a:gd name="connsiteY18" fmla="*/ 850605 h 1409520"/>
              <a:gd name="connsiteX19" fmla="*/ 1531089 w 1833267"/>
              <a:gd name="connsiteY19" fmla="*/ 893135 h 1409520"/>
              <a:gd name="connsiteX20" fmla="*/ 1584251 w 1833267"/>
              <a:gd name="connsiteY20" fmla="*/ 935666 h 1409520"/>
              <a:gd name="connsiteX21" fmla="*/ 1807535 w 1833267"/>
              <a:gd name="connsiteY21" fmla="*/ 925033 h 1409520"/>
              <a:gd name="connsiteX22" fmla="*/ 1818168 w 1833267"/>
              <a:gd name="connsiteY22" fmla="*/ 723014 h 1409520"/>
              <a:gd name="connsiteX23" fmla="*/ 1796903 w 1833267"/>
              <a:gd name="connsiteY23" fmla="*/ 446568 h 1409520"/>
              <a:gd name="connsiteX24" fmla="*/ 1765005 w 1833267"/>
              <a:gd name="connsiteY24" fmla="*/ 435935 h 1409520"/>
              <a:gd name="connsiteX25" fmla="*/ 1584251 w 1833267"/>
              <a:gd name="connsiteY25" fmla="*/ 467833 h 1409520"/>
              <a:gd name="connsiteX26" fmla="*/ 1573619 w 1833267"/>
              <a:gd name="connsiteY26" fmla="*/ 499731 h 1409520"/>
              <a:gd name="connsiteX27" fmla="*/ 1531089 w 1833267"/>
              <a:gd name="connsiteY27" fmla="*/ 510363 h 1409520"/>
              <a:gd name="connsiteX28" fmla="*/ 1509824 w 1833267"/>
              <a:gd name="connsiteY28" fmla="*/ 542261 h 1409520"/>
              <a:gd name="connsiteX29" fmla="*/ 1477926 w 1833267"/>
              <a:gd name="connsiteY29" fmla="*/ 552894 h 1409520"/>
              <a:gd name="connsiteX30" fmla="*/ 1435396 w 1833267"/>
              <a:gd name="connsiteY30" fmla="*/ 574159 h 1409520"/>
              <a:gd name="connsiteX31" fmla="*/ 1360968 w 1833267"/>
              <a:gd name="connsiteY31" fmla="*/ 563526 h 1409520"/>
              <a:gd name="connsiteX32" fmla="*/ 1339703 w 1833267"/>
              <a:gd name="connsiteY32" fmla="*/ 531628 h 1409520"/>
              <a:gd name="connsiteX33" fmla="*/ 1318438 w 1833267"/>
              <a:gd name="connsiteY33" fmla="*/ 425303 h 1409520"/>
              <a:gd name="connsiteX34" fmla="*/ 1297172 w 1833267"/>
              <a:gd name="connsiteY34" fmla="*/ 106326 h 1409520"/>
              <a:gd name="connsiteX35" fmla="*/ 1265275 w 1833267"/>
              <a:gd name="connsiteY35" fmla="*/ 85061 h 1409520"/>
              <a:gd name="connsiteX36" fmla="*/ 1190847 w 1833267"/>
              <a:gd name="connsiteY36" fmla="*/ 74428 h 1409520"/>
              <a:gd name="connsiteX37" fmla="*/ 861238 w 1833267"/>
              <a:gd name="connsiteY37" fmla="*/ 85061 h 1409520"/>
              <a:gd name="connsiteX38" fmla="*/ 829340 w 1833267"/>
              <a:gd name="connsiteY38" fmla="*/ 95694 h 1409520"/>
              <a:gd name="connsiteX39" fmla="*/ 861238 w 1833267"/>
              <a:gd name="connsiteY39" fmla="*/ 116959 h 1409520"/>
              <a:gd name="connsiteX40" fmla="*/ 925033 w 1833267"/>
              <a:gd name="connsiteY40" fmla="*/ 127591 h 1409520"/>
              <a:gd name="connsiteX41" fmla="*/ 903768 w 1833267"/>
              <a:gd name="connsiteY41" fmla="*/ 202019 h 1409520"/>
              <a:gd name="connsiteX42" fmla="*/ 882503 w 1833267"/>
              <a:gd name="connsiteY42" fmla="*/ 170121 h 1409520"/>
              <a:gd name="connsiteX43" fmla="*/ 861238 w 1833267"/>
              <a:gd name="connsiteY43" fmla="*/ 191387 h 1409520"/>
              <a:gd name="connsiteX44" fmla="*/ 882503 w 1833267"/>
              <a:gd name="connsiteY44" fmla="*/ 223284 h 1409520"/>
              <a:gd name="connsiteX45" fmla="*/ 893135 w 1833267"/>
              <a:gd name="connsiteY45" fmla="*/ 255182 h 1409520"/>
              <a:gd name="connsiteX46" fmla="*/ 925033 w 1833267"/>
              <a:gd name="connsiteY46" fmla="*/ 287080 h 1409520"/>
              <a:gd name="connsiteX47" fmla="*/ 903768 w 1833267"/>
              <a:gd name="connsiteY47" fmla="*/ 510363 h 1409520"/>
              <a:gd name="connsiteX48" fmla="*/ 818707 w 1833267"/>
              <a:gd name="connsiteY48" fmla="*/ 531628 h 1409520"/>
              <a:gd name="connsiteX49" fmla="*/ 478465 w 1833267"/>
              <a:gd name="connsiteY49" fmla="*/ 489098 h 1409520"/>
              <a:gd name="connsiteX50" fmla="*/ 446568 w 1833267"/>
              <a:gd name="connsiteY50" fmla="*/ 446568 h 1409520"/>
              <a:gd name="connsiteX51" fmla="*/ 435935 w 1833267"/>
              <a:gd name="connsiteY51" fmla="*/ 414670 h 1409520"/>
              <a:gd name="connsiteX52" fmla="*/ 414670 w 1833267"/>
              <a:gd name="connsiteY52" fmla="*/ 382773 h 1409520"/>
              <a:gd name="connsiteX53" fmla="*/ 404038 w 1833267"/>
              <a:gd name="connsiteY53" fmla="*/ 340242 h 1409520"/>
              <a:gd name="connsiteX54" fmla="*/ 425303 w 1833267"/>
              <a:gd name="connsiteY54" fmla="*/ 244549 h 1409520"/>
              <a:gd name="connsiteX55" fmla="*/ 446568 w 1833267"/>
              <a:gd name="connsiteY55" fmla="*/ 212652 h 1409520"/>
              <a:gd name="connsiteX56" fmla="*/ 457200 w 1833267"/>
              <a:gd name="connsiteY56" fmla="*/ 180754 h 1409520"/>
              <a:gd name="connsiteX57" fmla="*/ 510363 w 1833267"/>
              <a:gd name="connsiteY57" fmla="*/ 116959 h 1409520"/>
              <a:gd name="connsiteX58" fmla="*/ 489098 w 1833267"/>
              <a:gd name="connsiteY58" fmla="*/ 31898 h 1409520"/>
              <a:gd name="connsiteX59" fmla="*/ 457200 w 1833267"/>
              <a:gd name="connsiteY59" fmla="*/ 0 h 1409520"/>
              <a:gd name="connsiteX60" fmla="*/ 340242 w 1833267"/>
              <a:gd name="connsiteY60" fmla="*/ 21266 h 1409520"/>
              <a:gd name="connsiteX61" fmla="*/ 297712 w 1833267"/>
              <a:gd name="connsiteY61" fmla="*/ 31898 h 1409520"/>
              <a:gd name="connsiteX62" fmla="*/ 116958 w 1833267"/>
              <a:gd name="connsiteY62" fmla="*/ 42531 h 1409520"/>
              <a:gd name="connsiteX63" fmla="*/ 42531 w 1833267"/>
              <a:gd name="connsiteY63" fmla="*/ 53163 h 1409520"/>
              <a:gd name="connsiteX64" fmla="*/ 31898 w 1833267"/>
              <a:gd name="connsiteY64" fmla="*/ 106326 h 140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833267" h="1409520">
                <a:moveTo>
                  <a:pt x="31898" y="106326"/>
                </a:moveTo>
                <a:cubicBezTo>
                  <a:pt x="33670" y="212652"/>
                  <a:pt x="53163" y="196385"/>
                  <a:pt x="53163" y="691117"/>
                </a:cubicBezTo>
                <a:cubicBezTo>
                  <a:pt x="53163" y="801044"/>
                  <a:pt x="47638" y="910918"/>
                  <a:pt x="42531" y="1020726"/>
                </a:cubicBezTo>
                <a:cubicBezTo>
                  <a:pt x="36392" y="1152719"/>
                  <a:pt x="53908" y="1115302"/>
                  <a:pt x="10633" y="1180214"/>
                </a:cubicBezTo>
                <a:cubicBezTo>
                  <a:pt x="7089" y="1201479"/>
                  <a:pt x="0" y="1222451"/>
                  <a:pt x="0" y="1244010"/>
                </a:cubicBezTo>
                <a:cubicBezTo>
                  <a:pt x="0" y="1272381"/>
                  <a:pt x="14536" y="1297604"/>
                  <a:pt x="31898" y="1318438"/>
                </a:cubicBezTo>
                <a:cubicBezTo>
                  <a:pt x="41524" y="1329989"/>
                  <a:pt x="49051" y="1347386"/>
                  <a:pt x="63796" y="1350335"/>
                </a:cubicBezTo>
                <a:cubicBezTo>
                  <a:pt x="122979" y="1362172"/>
                  <a:pt x="184298" y="1357424"/>
                  <a:pt x="244549" y="1360968"/>
                </a:cubicBezTo>
                <a:cubicBezTo>
                  <a:pt x="265814" y="1368056"/>
                  <a:pt x="286313" y="1378102"/>
                  <a:pt x="308345" y="1382233"/>
                </a:cubicBezTo>
                <a:cubicBezTo>
                  <a:pt x="343353" y="1388797"/>
                  <a:pt x="379063" y="1391965"/>
                  <a:pt x="414670" y="1392866"/>
                </a:cubicBezTo>
                <a:cubicBezTo>
                  <a:pt x="659166" y="1399056"/>
                  <a:pt x="903768" y="1399954"/>
                  <a:pt x="1148317" y="1403498"/>
                </a:cubicBezTo>
                <a:cubicBezTo>
                  <a:pt x="1190847" y="1399954"/>
                  <a:pt x="1247956" y="1425117"/>
                  <a:pt x="1275907" y="1392866"/>
                </a:cubicBezTo>
                <a:cubicBezTo>
                  <a:pt x="1308487" y="1355274"/>
                  <a:pt x="1281590" y="1293508"/>
                  <a:pt x="1286540" y="1244010"/>
                </a:cubicBezTo>
                <a:cubicBezTo>
                  <a:pt x="1288685" y="1222558"/>
                  <a:pt x="1294123" y="1201556"/>
                  <a:pt x="1297172" y="1180214"/>
                </a:cubicBezTo>
                <a:cubicBezTo>
                  <a:pt x="1301213" y="1151927"/>
                  <a:pt x="1300287" y="1122721"/>
                  <a:pt x="1307805" y="1095154"/>
                </a:cubicBezTo>
                <a:cubicBezTo>
                  <a:pt x="1311167" y="1082825"/>
                  <a:pt x="1323355" y="1074686"/>
                  <a:pt x="1329070" y="1063256"/>
                </a:cubicBezTo>
                <a:cubicBezTo>
                  <a:pt x="1341225" y="1038947"/>
                  <a:pt x="1344267" y="1002469"/>
                  <a:pt x="1350335" y="978196"/>
                </a:cubicBezTo>
                <a:cubicBezTo>
                  <a:pt x="1353053" y="967323"/>
                  <a:pt x="1357424" y="956931"/>
                  <a:pt x="1360968" y="946298"/>
                </a:cubicBezTo>
                <a:cubicBezTo>
                  <a:pt x="1364512" y="914400"/>
                  <a:pt x="1344267" y="867425"/>
                  <a:pt x="1371600" y="850605"/>
                </a:cubicBezTo>
                <a:cubicBezTo>
                  <a:pt x="1465677" y="792711"/>
                  <a:pt x="1486100" y="855645"/>
                  <a:pt x="1531089" y="893135"/>
                </a:cubicBezTo>
                <a:cubicBezTo>
                  <a:pt x="1611547" y="960183"/>
                  <a:pt x="1522398" y="873810"/>
                  <a:pt x="1584251" y="935666"/>
                </a:cubicBezTo>
                <a:cubicBezTo>
                  <a:pt x="1658679" y="932122"/>
                  <a:pt x="1752400" y="975155"/>
                  <a:pt x="1807535" y="925033"/>
                </a:cubicBezTo>
                <a:cubicBezTo>
                  <a:pt x="1857431" y="879673"/>
                  <a:pt x="1819666" y="790430"/>
                  <a:pt x="1818168" y="723014"/>
                </a:cubicBezTo>
                <a:cubicBezTo>
                  <a:pt x="1816115" y="630616"/>
                  <a:pt x="1813732" y="537444"/>
                  <a:pt x="1796903" y="446568"/>
                </a:cubicBezTo>
                <a:cubicBezTo>
                  <a:pt x="1794862" y="435548"/>
                  <a:pt x="1775638" y="439479"/>
                  <a:pt x="1765005" y="435935"/>
                </a:cubicBezTo>
                <a:cubicBezTo>
                  <a:pt x="1704754" y="446568"/>
                  <a:pt x="1642294" y="448485"/>
                  <a:pt x="1584251" y="467833"/>
                </a:cubicBezTo>
                <a:cubicBezTo>
                  <a:pt x="1573618" y="471377"/>
                  <a:pt x="1582371" y="492730"/>
                  <a:pt x="1573619" y="499731"/>
                </a:cubicBezTo>
                <a:cubicBezTo>
                  <a:pt x="1562208" y="508860"/>
                  <a:pt x="1545266" y="506819"/>
                  <a:pt x="1531089" y="510363"/>
                </a:cubicBezTo>
                <a:cubicBezTo>
                  <a:pt x="1524001" y="520996"/>
                  <a:pt x="1519803" y="534278"/>
                  <a:pt x="1509824" y="542261"/>
                </a:cubicBezTo>
                <a:cubicBezTo>
                  <a:pt x="1501072" y="549263"/>
                  <a:pt x="1488228" y="548479"/>
                  <a:pt x="1477926" y="552894"/>
                </a:cubicBezTo>
                <a:cubicBezTo>
                  <a:pt x="1463358" y="559138"/>
                  <a:pt x="1449573" y="567071"/>
                  <a:pt x="1435396" y="574159"/>
                </a:cubicBezTo>
                <a:cubicBezTo>
                  <a:pt x="1410587" y="570615"/>
                  <a:pt x="1383869" y="573704"/>
                  <a:pt x="1360968" y="563526"/>
                </a:cubicBezTo>
                <a:cubicBezTo>
                  <a:pt x="1349291" y="558336"/>
                  <a:pt x="1344737" y="543374"/>
                  <a:pt x="1339703" y="531628"/>
                </a:cubicBezTo>
                <a:cubicBezTo>
                  <a:pt x="1331050" y="511437"/>
                  <a:pt x="1320838" y="439701"/>
                  <a:pt x="1318438" y="425303"/>
                </a:cubicBezTo>
                <a:cubicBezTo>
                  <a:pt x="1311349" y="318977"/>
                  <a:pt x="1313623" y="211610"/>
                  <a:pt x="1297172" y="106326"/>
                </a:cubicBezTo>
                <a:cubicBezTo>
                  <a:pt x="1295199" y="93701"/>
                  <a:pt x="1277515" y="88733"/>
                  <a:pt x="1265275" y="85061"/>
                </a:cubicBezTo>
                <a:cubicBezTo>
                  <a:pt x="1241271" y="77860"/>
                  <a:pt x="1215656" y="77972"/>
                  <a:pt x="1190847" y="74428"/>
                </a:cubicBezTo>
                <a:cubicBezTo>
                  <a:pt x="1080977" y="77972"/>
                  <a:pt x="970975" y="78606"/>
                  <a:pt x="861238" y="85061"/>
                </a:cubicBezTo>
                <a:cubicBezTo>
                  <a:pt x="850049" y="85719"/>
                  <a:pt x="829340" y="84486"/>
                  <a:pt x="829340" y="95694"/>
                </a:cubicBezTo>
                <a:cubicBezTo>
                  <a:pt x="829340" y="108473"/>
                  <a:pt x="849115" y="112918"/>
                  <a:pt x="861238" y="116959"/>
                </a:cubicBezTo>
                <a:cubicBezTo>
                  <a:pt x="881690" y="123776"/>
                  <a:pt x="903768" y="124047"/>
                  <a:pt x="925033" y="127591"/>
                </a:cubicBezTo>
                <a:cubicBezTo>
                  <a:pt x="917945" y="152400"/>
                  <a:pt x="922013" y="183774"/>
                  <a:pt x="903768" y="202019"/>
                </a:cubicBezTo>
                <a:cubicBezTo>
                  <a:pt x="894732" y="211055"/>
                  <a:pt x="894900" y="173220"/>
                  <a:pt x="882503" y="170121"/>
                </a:cubicBezTo>
                <a:cubicBezTo>
                  <a:pt x="872778" y="167690"/>
                  <a:pt x="868326" y="184298"/>
                  <a:pt x="861238" y="191387"/>
                </a:cubicBezTo>
                <a:cubicBezTo>
                  <a:pt x="868326" y="202019"/>
                  <a:pt x="876788" y="211854"/>
                  <a:pt x="882503" y="223284"/>
                </a:cubicBezTo>
                <a:cubicBezTo>
                  <a:pt x="887515" y="233309"/>
                  <a:pt x="886918" y="245857"/>
                  <a:pt x="893135" y="255182"/>
                </a:cubicBezTo>
                <a:cubicBezTo>
                  <a:pt x="901476" y="267693"/>
                  <a:pt x="914400" y="276447"/>
                  <a:pt x="925033" y="287080"/>
                </a:cubicBezTo>
                <a:cubicBezTo>
                  <a:pt x="917945" y="361508"/>
                  <a:pt x="933579" y="441799"/>
                  <a:pt x="903768" y="510363"/>
                </a:cubicBezTo>
                <a:cubicBezTo>
                  <a:pt x="892115" y="537166"/>
                  <a:pt x="818707" y="531628"/>
                  <a:pt x="818707" y="531628"/>
                </a:cubicBezTo>
                <a:cubicBezTo>
                  <a:pt x="600670" y="524110"/>
                  <a:pt x="567682" y="593186"/>
                  <a:pt x="478465" y="489098"/>
                </a:cubicBezTo>
                <a:cubicBezTo>
                  <a:pt x="466933" y="475643"/>
                  <a:pt x="457200" y="460745"/>
                  <a:pt x="446568" y="446568"/>
                </a:cubicBezTo>
                <a:cubicBezTo>
                  <a:pt x="443024" y="435935"/>
                  <a:pt x="440947" y="424695"/>
                  <a:pt x="435935" y="414670"/>
                </a:cubicBezTo>
                <a:cubicBezTo>
                  <a:pt x="430220" y="403241"/>
                  <a:pt x="419704" y="394518"/>
                  <a:pt x="414670" y="382773"/>
                </a:cubicBezTo>
                <a:cubicBezTo>
                  <a:pt x="408914" y="369341"/>
                  <a:pt x="407582" y="354419"/>
                  <a:pt x="404038" y="340242"/>
                </a:cubicBezTo>
                <a:cubicBezTo>
                  <a:pt x="408122" y="315736"/>
                  <a:pt x="412214" y="270726"/>
                  <a:pt x="425303" y="244549"/>
                </a:cubicBezTo>
                <a:cubicBezTo>
                  <a:pt x="431018" y="233120"/>
                  <a:pt x="439480" y="223284"/>
                  <a:pt x="446568" y="212652"/>
                </a:cubicBezTo>
                <a:cubicBezTo>
                  <a:pt x="450112" y="202019"/>
                  <a:pt x="452188" y="190779"/>
                  <a:pt x="457200" y="180754"/>
                </a:cubicBezTo>
                <a:cubicBezTo>
                  <a:pt x="472003" y="151147"/>
                  <a:pt x="486847" y="140474"/>
                  <a:pt x="510363" y="116959"/>
                </a:cubicBezTo>
                <a:cubicBezTo>
                  <a:pt x="508829" y="109287"/>
                  <a:pt x="498441" y="45912"/>
                  <a:pt x="489098" y="31898"/>
                </a:cubicBezTo>
                <a:cubicBezTo>
                  <a:pt x="480757" y="19387"/>
                  <a:pt x="467833" y="10633"/>
                  <a:pt x="457200" y="0"/>
                </a:cubicBezTo>
                <a:lnTo>
                  <a:pt x="340242" y="21266"/>
                </a:lnTo>
                <a:cubicBezTo>
                  <a:pt x="325913" y="24132"/>
                  <a:pt x="312259" y="30513"/>
                  <a:pt x="297712" y="31898"/>
                </a:cubicBezTo>
                <a:cubicBezTo>
                  <a:pt x="237628" y="37620"/>
                  <a:pt x="177209" y="38987"/>
                  <a:pt x="116958" y="42531"/>
                </a:cubicBezTo>
                <a:cubicBezTo>
                  <a:pt x="92149" y="46075"/>
                  <a:pt x="66535" y="45962"/>
                  <a:pt x="42531" y="53163"/>
                </a:cubicBezTo>
                <a:cubicBezTo>
                  <a:pt x="30291" y="56835"/>
                  <a:pt x="30126" y="0"/>
                  <a:pt x="31898" y="106326"/>
                </a:cubicBezTo>
                <a:close/>
              </a:path>
            </a:pathLst>
          </a:custGeom>
          <a:solidFill>
            <a:srgbClr val="F6D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 descr="puzzl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5" t="16287" b="40358"/>
          <a:stretch/>
        </p:blipFill>
        <p:spPr bwMode="auto">
          <a:xfrm rot="10800000">
            <a:off x="342891" y="4944253"/>
            <a:ext cx="1504957" cy="1554124"/>
          </a:xfrm>
          <a:prstGeom prst="rect">
            <a:avLst/>
          </a:prstGeom>
          <a:solidFill>
            <a:srgbClr val="E7E6E6"/>
          </a:solidFill>
          <a:ln>
            <a:noFill/>
          </a:ln>
        </p:spPr>
      </p:pic>
      <p:pic>
        <p:nvPicPr>
          <p:cNvPr id="31" name="Picture 2" descr="puzzl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19" b="57630"/>
          <a:stretch/>
        </p:blipFill>
        <p:spPr bwMode="auto">
          <a:xfrm>
            <a:off x="342892" y="911943"/>
            <a:ext cx="1879102" cy="136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 userDrawn="1"/>
        </p:nvSpPr>
        <p:spPr>
          <a:xfrm>
            <a:off x="467163" y="1852537"/>
            <a:ext cx="1328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개발 동기</a:t>
            </a:r>
            <a:endParaRPr lang="ko-KR" altLang="en-US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51" y="1242001"/>
            <a:ext cx="703091" cy="564400"/>
          </a:xfrm>
          <a:prstGeom prst="rect">
            <a:avLst/>
          </a:prstGeom>
        </p:spPr>
      </p:pic>
      <p:pic>
        <p:nvPicPr>
          <p:cNvPr id="34" name="그래픽 25" descr="채팅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196" y="3933277"/>
            <a:ext cx="754304" cy="754304"/>
          </a:xfrm>
          <a:prstGeom prst="rect">
            <a:avLst/>
          </a:prstGeom>
        </p:spPr>
      </p:pic>
      <p:sp>
        <p:nvSpPr>
          <p:cNvPr id="35" name="TextBox 34"/>
          <p:cNvSpPr txBox="1"/>
          <p:nvPr userDrawn="1"/>
        </p:nvSpPr>
        <p:spPr>
          <a:xfrm>
            <a:off x="467163" y="4470107"/>
            <a:ext cx="1298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서비스 </a:t>
            </a:r>
            <a:endParaRPr lang="en-US" altLang="ko-KR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시나리오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519788" y="6018856"/>
            <a:ext cx="116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향후 계획</a:t>
            </a: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4" y="5471086"/>
            <a:ext cx="649617" cy="53121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31" y="2816418"/>
            <a:ext cx="474856" cy="474856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641450" y="3234656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제품 설명</a:t>
            </a:r>
          </a:p>
        </p:txBody>
      </p:sp>
      <p:sp>
        <p:nvSpPr>
          <p:cNvPr id="40" name="타원 39"/>
          <p:cNvSpPr/>
          <p:nvPr userDrawn="1"/>
        </p:nvSpPr>
        <p:spPr>
          <a:xfrm rot="5054801">
            <a:off x="1886026" y="2761080"/>
            <a:ext cx="393170" cy="369039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1668460" y="2807792"/>
            <a:ext cx="414151" cy="246054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 userDrawn="1"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2" t="7298" r="1" b="24808"/>
          <a:stretch/>
        </p:blipFill>
        <p:spPr>
          <a:xfrm rot="5400000">
            <a:off x="635731" y="1930578"/>
            <a:ext cx="1446033" cy="20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순서도: 지연 42"/>
          <p:cNvSpPr/>
          <p:nvPr userDrawn="1"/>
        </p:nvSpPr>
        <p:spPr>
          <a:xfrm>
            <a:off x="1689540" y="4144376"/>
            <a:ext cx="424637" cy="352785"/>
          </a:xfrm>
          <a:prstGeom prst="flowChartDelay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 descr="puzz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19" b="45850"/>
          <a:stretch>
            <a:fillRect/>
          </a:stretch>
        </p:blipFill>
        <p:spPr bwMode="auto">
          <a:xfrm>
            <a:off x="342899" y="3573210"/>
            <a:ext cx="1876425" cy="184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423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DF2B-CE34-406B-A573-ECF0804B111B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23A-5F20-4435-851B-4952A03ED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0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DF2B-CE34-406B-A573-ECF0804B111B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23A-5F20-4435-851B-4952A03ED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2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DF2B-CE34-406B-A573-ECF0804B111B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23A-5F20-4435-851B-4952A03ED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DF2B-CE34-406B-A573-ECF0804B111B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23A-5F20-4435-851B-4952A03ED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4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DF2B-CE34-406B-A573-ECF0804B111B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23A-5F20-4435-851B-4952A03ED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9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DF2B-CE34-406B-A573-ECF0804B111B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23A-5F20-4435-851B-4952A03ED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DF2B-CE34-406B-A573-ECF0804B111B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23A-5F20-4435-851B-4952A03ED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6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DF2B-CE34-406B-A573-ECF0804B111B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623A-5F20-4435-851B-4952A03ED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8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DF2B-CE34-406B-A573-ECF0804B111B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623A-5F20-4435-851B-4952A03ED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와이드스크린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경기천년제목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2019-03-25T13:14:09Z</dcterms:created>
  <dcterms:modified xsi:type="dcterms:W3CDTF">2019-03-25T13:37:41Z</dcterms:modified>
</cp:coreProperties>
</file>