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8" r:id="rId3"/>
    <p:sldId id="265" r:id="rId4"/>
    <p:sldId id="271" r:id="rId5"/>
    <p:sldId id="272" r:id="rId6"/>
    <p:sldId id="273" r:id="rId7"/>
    <p:sldId id="278" r:id="rId8"/>
    <p:sldId id="274" r:id="rId9"/>
    <p:sldId id="275" r:id="rId10"/>
    <p:sldId id="277" r:id="rId11"/>
    <p:sldId id="279" r:id="rId12"/>
    <p:sldId id="261" r:id="rId13"/>
    <p:sldId id="258" r:id="rId14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스퀘어" panose="020B0600000101010101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58856"/>
    <a:srgbClr val="EFEDE1"/>
    <a:srgbClr val="F0F086"/>
    <a:srgbClr val="FFFFFF"/>
    <a:srgbClr val="9F9F9F"/>
    <a:srgbClr val="F9F9F9"/>
    <a:srgbClr val="368264"/>
    <a:srgbClr val="EFE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32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C9F7-9A26-4A26-A8DC-4E7027FE1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D10BA-D5DC-4581-A588-8A2780911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0411F-27D7-4144-AA5D-F4EAED59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B187B-5712-4D0C-9D36-5CE49747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840C5-F9F4-4AFD-99D3-D21B5B3B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8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7BA3E-9FCA-4673-9EA2-AF62DD2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2C523-ED6F-4B34-B8F0-0DF2ACE04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22D99-F0AC-4938-B5CF-2F8EF740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43D6B-D285-46A5-A1ED-388CE283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ADF1B-B69B-4956-977E-01D202A4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14595C-2A92-4ED9-89C5-4E19C69F0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AF7E9-FF56-4D4D-B544-67C926B4D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8E8F8-5765-47E0-B3F3-F319EBE1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1925F-03EE-4CED-81BC-49AF4525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5BC27-085D-40BE-8E21-684D6313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1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A76D-5E1D-4390-B016-645B25CD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32DAB-9CFF-4812-95B8-12E699E7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B692D-18BE-4B59-8BED-A5D13B68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AEE0C-1067-43C0-A4EE-BDFF7643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1ECCE-19A3-4E21-A9B1-2B9EA3F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3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A2257-E864-4A06-97E0-DB6FF4F7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F4D40-ADFB-46A5-AB98-95A362E3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C686B-44F5-4386-8083-46A0DBBC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3B6F5-B079-4AE3-A2E9-B91656FD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66733-412E-443D-B1D5-166E090C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6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791A9-C594-4869-8571-5AFD0C7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D6C87-C6E1-4C80-B46A-1867E9B77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A62D8-354D-46A8-8B3D-05B00849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74719D-CDED-4B6C-95A6-95CAF0A7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48598-19E8-49CD-946C-D41770E4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F4782-D1F9-4A85-9CB7-6DD2B981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6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2D871-6A1F-431D-8771-B92A6CB4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D43B4-7CA9-41BB-A4D8-0E8825FB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A395DC-9C8A-4D9D-8996-380FA3DE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5B1F47-535E-43BD-A371-824E9D4A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E4CCA6-54EC-4815-B6CC-51E389C57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D9B9FE-38AE-4903-B106-B8EC769A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85E15F-D5FE-493C-A8AD-316137D9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C3E8B-A029-48BA-B2EF-54666AE8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9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7E798-4A11-4558-80C8-49E28458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3C1585-043B-4A66-BDE3-6B1D3F1B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382EC0-D473-4F52-983B-01AE449B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557E8-FF56-41B2-9B51-362C26BB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5FBDA-2643-482B-88E8-977DB15C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6FE46-06F4-4E0C-A1E1-66AB063C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F463B-3871-423A-9A47-9E574D7D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8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8049F-5FA7-4E9C-986C-14353E76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E29BD-9A72-46D5-A497-93F1CB26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7FD64-5880-4023-A50D-4474A7F5E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841E4-E2CD-4B71-9D76-B94B8EFE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A2C72-715C-4FA7-BC4B-AB6E6CC4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1EDA0-C81A-40C9-8A58-C65E177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4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9621B-B8E4-4F33-A52D-C3F8E04D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79D913-EB0F-4466-B610-946C33B61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30E10-89B0-4F34-962B-FBC1C85CE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36874-D028-4147-9749-06FF7ADF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CDD-0B1E-4CFE-BE18-A0C37F0EDA39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D95D6-058A-4660-B619-98A7C762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3346C-E600-446B-AC1A-308B71D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C913-5E53-4406-9D72-5069FA9FE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7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E60D7C-EE3B-4880-A3F2-17086FDE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60427-5C00-4B9F-ACAF-BDCAA838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1D326-9F5D-4351-9A2B-A815D616E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9E19CDD-0B1E-4CFE-BE18-A0C37F0EDA39}" type="datetimeFigureOut">
              <a:rPr lang="ko-KR" altLang="en-US" smtClean="0"/>
              <a:pPr/>
              <a:t>2021-09-03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FA654-2B1F-4206-A7E3-AD14BC3C8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AF3F9-B4C5-4AE5-AE59-AF599BDBA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856C913-5E53-4406-9D72-5069FA9FEE0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27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testinghelp.com/ngrok-alternatives/" TargetMode="External"/><Relationship Id="rId13" Type="http://schemas.openxmlformats.org/officeDocument/2006/relationships/hyperlink" Target="http://serveo.net/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m.blog.naver.com/cosmosjs/221109532719" TargetMode="External"/><Relationship Id="rId12" Type="http://schemas.openxmlformats.org/officeDocument/2006/relationships/hyperlink" Target="https://www.npmjs.com/package/localtunn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blog.naver.com/cosmosjs/221588178410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musma.github.io/2019/03/21/how-to-install-node-on-raspberry-pi.html" TargetMode="External"/><Relationship Id="rId4" Type="http://schemas.openxmlformats.org/officeDocument/2006/relationships/hyperlink" Target="https://ngrok.com/download" TargetMode="External"/><Relationship Id="rId9" Type="http://schemas.openxmlformats.org/officeDocument/2006/relationships/hyperlink" Target="https://chancethecoder.tistory.com/3" TargetMode="External"/><Relationship Id="rId14" Type="http://schemas.openxmlformats.org/officeDocument/2006/relationships/hyperlink" Target="https://liveweav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eeksvoyage.com/raspberry%20pi/korean-fonts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runch.co.kr/@artiveloper/21" TargetMode="External"/><Relationship Id="rId4" Type="http://schemas.openxmlformats.org/officeDocument/2006/relationships/hyperlink" Target="https://freehoon.tistory.com/5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127.0.0.1:5000/" TargetMode="External"/><Relationship Id="rId4" Type="http://schemas.openxmlformats.org/officeDocument/2006/relationships/hyperlink" Target="https://velog.io/@decody/&#54028;&#51060;&#50028;-Flask&#47196;-&#44036;&#45800;-&#50937;&#49436;&#48260;-&#44396;&#46041;&#54616;&#44592;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hyperlink" Target="http://blog.naver.com/hanajava/22112694908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ava119.tistory.com/55" TargetMode="External"/><Relationship Id="rId5" Type="http://schemas.openxmlformats.org/officeDocument/2006/relationships/hyperlink" Target="https://wlsufld.tistory.com/40" TargetMode="External"/><Relationship Id="rId4" Type="http://schemas.openxmlformats.org/officeDocument/2006/relationships/hyperlink" Target="https://jdm.kr/blog/13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weave.com/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byeongkwan.tistory.com/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orbw.tistory.com/46" TargetMode="External"/><Relationship Id="rId5" Type="http://schemas.openxmlformats.org/officeDocument/2006/relationships/hyperlink" Target="https://kkamikoon.tistory.com/159" TargetMode="External"/><Relationship Id="rId4" Type="http://schemas.openxmlformats.org/officeDocument/2006/relationships/hyperlink" Target="https://kkamikoon.tistory.com/161?category=825129" TargetMode="Externa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810146" y="2397408"/>
            <a:ext cx="571708" cy="57170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C6D690-1369-4816-B10A-A4C95A4B6B10}"/>
              </a:ext>
            </a:extLst>
          </p:cNvPr>
          <p:cNvSpPr/>
          <p:nvPr/>
        </p:nvSpPr>
        <p:spPr>
          <a:xfrm>
            <a:off x="4329113" y="3258111"/>
            <a:ext cx="3536950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4618676" y="3258111"/>
            <a:ext cx="295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동아리 확인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홈페이지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만들기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9A3C7B-668F-4711-9434-2CB84924F8BE}"/>
              </a:ext>
            </a:extLst>
          </p:cNvPr>
          <p:cNvSpPr/>
          <p:nvPr/>
        </p:nvSpPr>
        <p:spPr>
          <a:xfrm>
            <a:off x="4329113" y="3782737"/>
            <a:ext cx="3536950" cy="94399"/>
          </a:xfrm>
          <a:prstGeom prst="rect">
            <a:avLst/>
          </a:prstGeom>
          <a:pattFill prst="dkUpDiag">
            <a:fgClr>
              <a:srgbClr val="F0F08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0F08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36D276-6BD5-42EF-9E89-1CD68B73AF1F}"/>
              </a:ext>
            </a:extLst>
          </p:cNvPr>
          <p:cNvSpPr txBox="1"/>
          <p:nvPr/>
        </p:nvSpPr>
        <p:spPr>
          <a:xfrm>
            <a:off x="5295965" y="3923502"/>
            <a:ext cx="1600118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미니 프로젝트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한예솔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50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351472" y="801029"/>
            <a:ext cx="4686464" cy="369332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529615" y="801028"/>
            <a:ext cx="4330177" cy="38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3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pic>
        <p:nvPicPr>
          <p:cNvPr id="3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5439562" y="801029"/>
            <a:ext cx="6290383" cy="369332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5942863" y="810515"/>
            <a:ext cx="5283780" cy="38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439562" y="1225572"/>
            <a:ext cx="6290383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main.html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2110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서버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 만들기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1471" y="1242948"/>
            <a:ext cx="3579727" cy="315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dbModule.py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1471" y="1591131"/>
            <a:ext cx="4972883" cy="5001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# file name : dbModule.py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# </a:t>
            </a:r>
            <a:r>
              <a:rPr lang="en-US" altLang="ko-KR" sz="1100" dirty="0" err="1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pwd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: /project_name/app/module/dbModule.py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</a:p>
          <a:p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import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pymysql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</a:p>
          <a:p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class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Database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def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__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init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__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.db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pymysql.connect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host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'localhost'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                         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user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'root'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                         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password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'k1010910'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                          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db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iot_club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                         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charset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'utf8'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.cursor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.db.cursor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pymysql.cursors.DictCursor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def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execute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query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args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={}):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.cursor.execute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(query,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args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 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def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executeOne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query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args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={}):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.cursor.execute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(query,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args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row=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.cursor.fetchone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row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def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executeAll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query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args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={}):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.cursor.execute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(query,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args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row=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.cursor.fetchall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row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def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commit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self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.db.commit</a:t>
            </a:r>
            <a:r>
              <a:rPr lang="en-US" altLang="ko-KR" sz="1100" dirty="0" smtClean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9561" y="1587390"/>
            <a:ext cx="6290383" cy="80945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//index.html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 shortcut icon"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"{{ 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url_for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('static', filename='Pink.ico') }}"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"icon"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"{{ 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url_for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('static', filename='Pink.ico') }}"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사물인터넷학과 학생회 해랑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Start your code here --&gt;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"font-size: 30px"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사물인터넷학과 동아리 신청 </a:t>
            </a:r>
            <a:r>
              <a:rPr lang="ko-KR" alt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확인페이지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"/select"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</a:t>
            </a:r>
            <a:r>
              <a:rPr lang="ko-KR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가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ko-KR" alt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힣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]+$"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"ex. </a:t>
            </a:r>
            <a:r>
              <a:rPr lang="ko-KR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학번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"[0-9]{8}"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"ex. 20210000"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전화번호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"phone"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"[0-1]{3}[0-9]{4}[0-9]{4}"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"ex. 01012345678"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신청한 동아리 확인하기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신청한 동아리  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color:red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========================================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현재 개설된 동아리 목록 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인원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ko-KR" alt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프리티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FreeIoT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 (37/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마감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AI(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인공지능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 (15)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축구동아리 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(8)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프로그래밍 동아리 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(12)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ko-KR" alt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볼링동아리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(7, 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회장 </a:t>
            </a:r>
            <a:r>
              <a:rPr lang="ko-KR" alt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신청바람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========================================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========================================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에러나면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연락주세요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 010-5183-9428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최근수정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: 2020.05.20 20:50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해킹하다 걸리면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... 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각오하세요 </a:t>
            </a:r>
            <a:r>
              <a:rPr lang="ko-KR" alt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ㅎㅎ</a:t>
            </a:r>
            <a:endParaRPr lang="ko-KR" alt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========================================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End your code here --&gt;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351472" y="801029"/>
            <a:ext cx="4686464" cy="369332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529615" y="801028"/>
            <a:ext cx="4330177" cy="38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4.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접속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pic>
        <p:nvPicPr>
          <p:cNvPr id="3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2110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서버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 만들기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472" y="1692287"/>
            <a:ext cx="47371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ngrok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 사이트 </a:t>
            </a:r>
            <a:r>
              <a:rPr lang="en-US" altLang="ko-KR" sz="1200" u="sng" dirty="0" smtClean="0">
                <a:solidFill>
                  <a:srgbClr val="404040"/>
                </a:solidFill>
                <a:latin typeface="Helvetica Neue"/>
                <a:ea typeface="나눔스퀘어" panose="020B0600000101010101" pitchFamily="50" charset="-127"/>
                <a:hlinkClick r:id="rId4"/>
              </a:rPr>
              <a:t>https</a:t>
            </a:r>
            <a:r>
              <a:rPr lang="en-US" altLang="ko-KR" sz="1200" u="sng" dirty="0">
                <a:solidFill>
                  <a:srgbClr val="404040"/>
                </a:solidFill>
                <a:latin typeface="Helvetica Neue"/>
                <a:ea typeface="나눔스퀘어" panose="020B0600000101010101" pitchFamily="50" charset="-127"/>
                <a:hlinkClick r:id="rId4"/>
              </a:rPr>
              <a:t>://</a:t>
            </a:r>
            <a:r>
              <a:rPr lang="en-US" altLang="ko-KR" sz="1200" u="sng" dirty="0" smtClean="0">
                <a:solidFill>
                  <a:srgbClr val="404040"/>
                </a:solidFill>
                <a:latin typeface="Helvetica Neue"/>
                <a:ea typeface="나눔스퀘어" panose="020B0600000101010101" pitchFamily="50" charset="-127"/>
                <a:hlinkClick r:id="rId4"/>
              </a:rPr>
              <a:t>ngrok.com/download</a:t>
            </a:r>
            <a:endParaRPr lang="en-US" altLang="ko-KR" sz="1200" u="sng" dirty="0" smtClean="0">
              <a:solidFill>
                <a:srgbClr val="404040"/>
              </a:solidFill>
              <a:latin typeface="Helvetica Neue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unzip</a:t>
            </a:r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ngrok-stable-linux-arm.zip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./</a:t>
            </a:r>
            <a:r>
              <a:rPr lang="en-US" altLang="ko-KR" sz="1200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ngrok</a:t>
            </a:r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http 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포트번호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실행할 때에는 다운로드 받은 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-unzip</a:t>
            </a: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디렉토리에서 실행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i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TIP:  </a:t>
            </a:r>
            <a:r>
              <a:rPr lang="ko-KR" altLang="en-US" sz="1200" i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포트를 </a:t>
            </a:r>
            <a:r>
              <a:rPr lang="ko-KR" altLang="en-US" sz="1200" i="1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사용중이라서</a:t>
            </a:r>
            <a:r>
              <a:rPr lang="ko-KR" altLang="en-US" sz="1200" i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i="1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재시작이</a:t>
            </a:r>
            <a:r>
              <a:rPr lang="ko-KR" altLang="en-US" sz="1200" i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되지 않을 때 프로세스를 죽이는 방법</a:t>
            </a:r>
            <a:r>
              <a:rPr lang="ko-KR" altLang="en-US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i="1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i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i="1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lsof</a:t>
            </a:r>
            <a:r>
              <a:rPr lang="en-US" altLang="ko-KR" sz="1200" i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-i:5000</a:t>
            </a:r>
            <a:r>
              <a:rPr lang="ko-KR" altLang="en-US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i="1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i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kill -9 </a:t>
            </a:r>
            <a:r>
              <a:rPr lang="ko-KR" altLang="en-US" sz="1200" i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</a:t>
            </a:r>
            <a:r>
              <a:rPr lang="en-US" altLang="ko-KR" sz="1200" i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PID</a:t>
            </a:r>
            <a:r>
              <a:rPr lang="ko-KR" altLang="en-US" sz="1200" i="1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넘버</a:t>
            </a:r>
            <a:endParaRPr lang="en-US" altLang="ko-KR" sz="1200" i="1" dirty="0" smtClean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1472" y="4403085"/>
            <a:ext cx="47371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1200" dirty="0" err="1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localtunnel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당시 잘 작동되었는데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현재는 안됨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curl -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sL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https://deb.nodesource.com/setup_12.x |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bash -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apt install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nodejs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apt-get install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nodejs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-legacy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npm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install -g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localtunnel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 -p : port, -s : subdomain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lt -h "http://serverless.social" -p 5000 -s iotclub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lt</a:t>
            </a:r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--version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32322" y="2696332"/>
            <a:ext cx="58452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serveo</a:t>
            </a:r>
            <a:endParaRPr lang="en-US" altLang="ko-KR" sz="12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(root@192.168.0.158: Permission denied (</a:t>
            </a:r>
            <a:r>
              <a:rPr lang="en-US" altLang="ko-KR" sz="1200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publickey,password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).</a:t>
            </a: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rm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200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rf</a:t>
            </a:r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/home/pi/.</a:t>
            </a:r>
            <a:r>
              <a:rPr lang="en-US" altLang="ko-KR" sz="1200" dirty="0" err="1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ssh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200" dirty="0" err="1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known_hosts.old</a:t>
            </a:r>
            <a:endParaRPr lang="en-US" altLang="ko-KR" sz="1200" dirty="0" smtClean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ssh</a:t>
            </a:r>
            <a:r>
              <a:rPr lang="en-US" altLang="ko-KR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-R iotclub:80:localhost:5000 serveo.net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323" y="3934860"/>
            <a:ext cx="6219825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323" y="5639370"/>
            <a:ext cx="6257925" cy="6667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432323" y="307292"/>
            <a:ext cx="65828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</a:t>
            </a:r>
            <a:r>
              <a:rPr lang="ko-KR" altLang="en-US" sz="12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접속 </a:t>
            </a: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https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://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m.blog.naver.com/cosmosjs/221109532719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접속 설정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2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https://www.softwaretestinghelp.com/ngrok-alternatives</a:t>
            </a:r>
            <a:r>
              <a:rPr lang="en-US" altLang="ko-KR" sz="120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/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Localtunnel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</a:t>
            </a:r>
            <a:r>
              <a:rPr lang="en-US" altLang="ko-KR" sz="1200" dirty="0">
                <a:hlinkClick r:id="rId9"/>
              </a:rPr>
              <a:t>https://</a:t>
            </a:r>
            <a:r>
              <a:rPr lang="en-US" altLang="ko-KR" sz="1200" dirty="0" smtClean="0">
                <a:hlinkClick r:id="rId9"/>
              </a:rPr>
              <a:t>chancethecoder.tistory.com/3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npm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hlinkClick r:id="rId10"/>
              </a:rPr>
              <a:t>https://</a:t>
            </a:r>
            <a:r>
              <a:rPr lang="en-US" altLang="ko-KR" sz="1200" dirty="0" smtClean="0">
                <a:hlinkClick r:id="rId10"/>
              </a:rPr>
              <a:t>musma.github.io/2019/03/21/how-to-install-node-on-raspberry-pi.html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npm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hlinkClick r:id="rId11"/>
              </a:rPr>
              <a:t>https</a:t>
            </a:r>
            <a:r>
              <a:rPr lang="en-US" altLang="ko-KR" sz="1200" dirty="0">
                <a:hlinkClick r:id="rId11"/>
              </a:rPr>
              <a:t>://blog.naver.com/cosmosjs/221588178410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localtunnel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hlinkClick r:id="rId12"/>
              </a:rPr>
              <a:t>https://</a:t>
            </a:r>
            <a:r>
              <a:rPr lang="en-US" altLang="ko-KR" sz="1200" dirty="0" smtClean="0">
                <a:hlinkClick r:id="rId12"/>
              </a:rPr>
              <a:t>www.npmjs.com/package/localtunnel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serveo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</a:t>
            </a:r>
            <a:r>
              <a:rPr lang="en-US" altLang="ko-KR" sz="1200" dirty="0">
                <a:hlinkClick r:id="rId13"/>
              </a:rPr>
              <a:t>http://serveo.net</a:t>
            </a:r>
            <a:r>
              <a:rPr lang="en-US" altLang="ko-KR" sz="1200" dirty="0" smtClean="0">
                <a:hlinkClick r:id="rId13"/>
              </a:rPr>
              <a:t>/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사이트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14"/>
              </a:rPr>
              <a:t>https://liveweave.com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14"/>
              </a:rPr>
              <a:t>/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9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식물, 잔디, 앉아있는, 바위이(가) 표시된 사진&#10;&#10;자동 생성된 설명">
            <a:extLst>
              <a:ext uri="{FF2B5EF4-FFF2-40B4-BE49-F238E27FC236}">
                <a16:creationId xmlns:a16="http://schemas.microsoft.com/office/drawing/2014/main" id="{E23D652A-C2DE-4F54-A83E-F818717FE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0" b="25199"/>
          <a:stretch/>
        </p:blipFill>
        <p:spPr>
          <a:xfrm>
            <a:off x="2758953" y="1196835"/>
            <a:ext cx="8198574" cy="49654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D124CB-3F62-446E-B07C-C6531749E18D}"/>
              </a:ext>
            </a:extLst>
          </p:cNvPr>
          <p:cNvSpPr/>
          <p:nvPr/>
        </p:nvSpPr>
        <p:spPr>
          <a:xfrm>
            <a:off x="914884" y="2162175"/>
            <a:ext cx="2533650" cy="253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1CFEDC-A044-45F3-97D7-0E958D3A47B6}"/>
              </a:ext>
            </a:extLst>
          </p:cNvPr>
          <p:cNvSpPr/>
          <p:nvPr/>
        </p:nvSpPr>
        <p:spPr>
          <a:xfrm>
            <a:off x="1104193" y="2351484"/>
            <a:ext cx="2155032" cy="2155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723E17-ED27-4F4E-9F7C-4FB1FDAE0F28}"/>
              </a:ext>
            </a:extLst>
          </p:cNvPr>
          <p:cNvCxnSpPr>
            <a:cxnSpLocks/>
          </p:cNvCxnSpPr>
          <p:nvPr/>
        </p:nvCxnSpPr>
        <p:spPr>
          <a:xfrm>
            <a:off x="5614266" y="2947707"/>
            <a:ext cx="65808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래픽 25">
            <a:extLst>
              <a:ext uri="{FF2B5EF4-FFF2-40B4-BE49-F238E27FC236}">
                <a16:creationId xmlns:a16="http://schemas.microsoft.com/office/drawing/2014/main" id="{56DD2D4B-CA11-42AB-A33F-B3ECEF95F67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363105" y="2743883"/>
            <a:ext cx="301095" cy="3010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10C2A7-591F-4F1E-AF9C-E7162F7E2947}"/>
              </a:ext>
            </a:extLst>
          </p:cNvPr>
          <p:cNvSpPr txBox="1"/>
          <p:nvPr/>
        </p:nvSpPr>
        <p:spPr>
          <a:xfrm>
            <a:off x="1312020" y="3141769"/>
            <a:ext cx="10286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접속 </a:t>
            </a:r>
            <a:r>
              <a:rPr lang="en-US" altLang="ko-KR" sz="13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ver.</a:t>
            </a:r>
            <a:endParaRPr lang="ko-KR" altLang="en-US" sz="13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B18ACFF-9E3F-46B0-A2CA-E0362E855081}"/>
              </a:ext>
            </a:extLst>
          </p:cNvPr>
          <p:cNvCxnSpPr>
            <a:cxnSpLocks/>
          </p:cNvCxnSpPr>
          <p:nvPr/>
        </p:nvCxnSpPr>
        <p:spPr>
          <a:xfrm>
            <a:off x="1412455" y="3547898"/>
            <a:ext cx="40970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519D6D-B5B9-4EAC-B113-17CA24642557}"/>
              </a:ext>
            </a:extLst>
          </p:cNvPr>
          <p:cNvSpPr txBox="1"/>
          <p:nvPr/>
        </p:nvSpPr>
        <p:spPr>
          <a:xfrm>
            <a:off x="1312020" y="3636166"/>
            <a:ext cx="6527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사진</a:t>
            </a:r>
            <a:endParaRPr lang="en-US" altLang="ko-KR" sz="1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05CC401-E708-43B2-B7CC-CC9CF34D1D86}"/>
              </a:ext>
            </a:extLst>
          </p:cNvPr>
          <p:cNvGrpSpPr/>
          <p:nvPr/>
        </p:nvGrpSpPr>
        <p:grpSpPr>
          <a:xfrm>
            <a:off x="2712941" y="3943650"/>
            <a:ext cx="204789" cy="86138"/>
            <a:chOff x="3085344" y="4208771"/>
            <a:chExt cx="204789" cy="8613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BAA8DEF-EEB5-4161-B0F4-8431A24ECC24}"/>
                </a:ext>
              </a:extLst>
            </p:cNvPr>
            <p:cNvCxnSpPr/>
            <p:nvPr/>
          </p:nvCxnSpPr>
          <p:spPr>
            <a:xfrm>
              <a:off x="3236522" y="4208771"/>
              <a:ext cx="53611" cy="4327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35E8C36-9E92-4380-A16A-116A4CCF970D}"/>
                </a:ext>
              </a:extLst>
            </p:cNvPr>
            <p:cNvCxnSpPr/>
            <p:nvPr/>
          </p:nvCxnSpPr>
          <p:spPr>
            <a:xfrm>
              <a:off x="3085344" y="4249872"/>
              <a:ext cx="197643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28B3175-6963-4844-B661-420DCA186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6522" y="4251633"/>
              <a:ext cx="53611" cy="4327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2110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서버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 만들기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b="42496"/>
          <a:stretch/>
        </p:blipFill>
        <p:spPr>
          <a:xfrm>
            <a:off x="3567487" y="1398266"/>
            <a:ext cx="6579900" cy="44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6B145D-0EFB-486D-AEC7-B76F06A54416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760E-CDE5-4823-9F54-9C2E3EF788FB}"/>
              </a:ext>
            </a:extLst>
          </p:cNvPr>
          <p:cNvSpPr txBox="1"/>
          <p:nvPr/>
        </p:nvSpPr>
        <p:spPr>
          <a:xfrm>
            <a:off x="5472919" y="3153246"/>
            <a:ext cx="1246175" cy="486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20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94383041-4DB0-41CE-BE5F-822E7D48A04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5841034" y="2475768"/>
            <a:ext cx="522628" cy="5226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56493B-A776-4342-9A47-A75BF5AC969A}"/>
              </a:ext>
            </a:extLst>
          </p:cNvPr>
          <p:cNvSpPr txBox="1"/>
          <p:nvPr/>
        </p:nvSpPr>
        <p:spPr>
          <a:xfrm>
            <a:off x="5904125" y="3596159"/>
            <a:ext cx="383759" cy="328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200" spc="-1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끝</a:t>
            </a:r>
            <a:r>
              <a:rPr lang="en-US" altLang="ko-KR" sz="12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0174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215313" y="2440375"/>
            <a:ext cx="409574" cy="4095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8654852" y="2483579"/>
            <a:ext cx="700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D5F05-CB66-4142-BE24-5A360664FF1B}"/>
              </a:ext>
            </a:extLst>
          </p:cNvPr>
          <p:cNvCxnSpPr>
            <a:cxnSpLocks/>
          </p:cNvCxnSpPr>
          <p:nvPr/>
        </p:nvCxnSpPr>
        <p:spPr>
          <a:xfrm>
            <a:off x="8420100" y="3111500"/>
            <a:ext cx="0" cy="3746500"/>
          </a:xfrm>
          <a:prstGeom prst="line">
            <a:avLst/>
          </a:prstGeom>
          <a:ln w="12700" cap="rnd">
            <a:solidFill>
              <a:srgbClr val="558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C2CCD3-491E-492C-AE6A-4F970C76CAAF}"/>
              </a:ext>
            </a:extLst>
          </p:cNvPr>
          <p:cNvSpPr txBox="1"/>
          <p:nvPr/>
        </p:nvSpPr>
        <p:spPr>
          <a:xfrm>
            <a:off x="8882362" y="3451082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en-US" altLang="ko-KR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구축</a:t>
            </a:r>
            <a:endParaRPr lang="ko-KR" altLang="en-US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B0620-FD83-4BE2-95C0-9EDB4E5BDA39}"/>
              </a:ext>
            </a:extLst>
          </p:cNvPr>
          <p:cNvSpPr txBox="1"/>
          <p:nvPr/>
        </p:nvSpPr>
        <p:spPr>
          <a:xfrm>
            <a:off x="8882362" y="4303441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</a:t>
            </a:r>
            <a:r>
              <a:rPr lang="en-US" altLang="ko-KR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넣기</a:t>
            </a:r>
            <a:endParaRPr lang="ko-KR" altLang="en-US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0F163-AF04-465B-BE59-59E1D57FC433}"/>
              </a:ext>
            </a:extLst>
          </p:cNvPr>
          <p:cNvSpPr txBox="1"/>
          <p:nvPr/>
        </p:nvSpPr>
        <p:spPr>
          <a:xfrm>
            <a:off x="8882362" y="5155800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</a:t>
            </a:r>
            <a:r>
              <a:rPr lang="ko-KR" altLang="en-US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서버</a:t>
            </a:r>
            <a:r>
              <a:rPr lang="en-US" altLang="ko-KR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1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 만들기</a:t>
            </a:r>
            <a:endParaRPr lang="ko-KR" altLang="en-US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68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351472" y="212723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1114462" y="2127232"/>
            <a:ext cx="20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디스크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포맷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3" y="883829"/>
            <a:ext cx="393770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라즈베리에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우분투 등을 설치하려 했었음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But, 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라즈비안이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라즈베리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파이에 가장 잘 맞는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OS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이고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&lt;-&gt;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호환이 잘 되어 그냥 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라즈비안을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쓰기로 함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8B667A-F168-46AE-81AC-95FEBBB5DEA0}"/>
              </a:ext>
            </a:extLst>
          </p:cNvPr>
          <p:cNvCxnSpPr>
            <a:cxnSpLocks/>
          </p:cNvCxnSpPr>
          <p:nvPr/>
        </p:nvCxnSpPr>
        <p:spPr>
          <a:xfrm>
            <a:off x="1442908" y="1883290"/>
            <a:ext cx="19244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16014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구축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79487" b="25214"/>
          <a:stretch/>
        </p:blipFill>
        <p:spPr>
          <a:xfrm>
            <a:off x="2406886" y="3293657"/>
            <a:ext cx="1522646" cy="31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72" y="2641205"/>
            <a:ext cx="2650084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Windows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오른쪽 마우스 클릭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디스크 관리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메모리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볼륨 삭제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포맷 창 나올 때마다 취소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8170776" y="212723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8933766" y="2127232"/>
            <a:ext cx="20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3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write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4261123" y="212723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4547541" y="2127232"/>
            <a:ext cx="30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2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라즈비안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4720" y="2641205"/>
            <a:ext cx="6678110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 강의자료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[Yun.J__2019__IoT+Platform__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W02-Raspberry+Pi+Platform]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있음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Raspbian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OS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이름은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주기로 바뀐다고 함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Stretch -&gt; buster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압축을 풀 때는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7-Zip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사용하기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2994" y="307292"/>
            <a:ext cx="4962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설정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://geeksvoyage.com/raspberry%20pi/korean-fonts/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03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351472" y="184275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1114462" y="1842752"/>
            <a:ext cx="20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3" y="883829"/>
            <a:ext cx="3937701" cy="55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호환이 잘 되고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단점도 보완된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8B667A-F168-46AE-81AC-95FEBBB5DEA0}"/>
              </a:ext>
            </a:extLst>
          </p:cNvPr>
          <p:cNvCxnSpPr>
            <a:cxnSpLocks/>
          </p:cNvCxnSpPr>
          <p:nvPr/>
        </p:nvCxnSpPr>
        <p:spPr>
          <a:xfrm>
            <a:off x="1442908" y="1598810"/>
            <a:ext cx="19244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16014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구축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4261123" y="184275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4547541" y="1842752"/>
            <a:ext cx="30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2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04552" y="326437"/>
            <a:ext cx="3945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://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freehoon.tistory.com/52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설정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://brunch.co.kr/@artiveloper/21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1" y="2444449"/>
            <a:ext cx="35797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udo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apt-cache search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-server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있는지 찾기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apt-get install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mariadb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-server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mysqladmin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-u root -p password ‘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-u root -p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4261123" y="2564803"/>
            <a:ext cx="5277802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설정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베이스 생성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create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 </a:t>
            </a:r>
            <a:r>
              <a:rPr lang="en-US" altLang="ko-KR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iot_club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베이스 목록 보기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show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databases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베이스 사용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지정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	use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iot_club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삭제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drop database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iot_club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생성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create table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(//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형식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삭제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drop table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이름 변경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rename table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table1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to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table2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업데이트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	update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set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club = ‘AI’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where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id=20171535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보기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id, name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from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lvl="4">
              <a:lnSpc>
                <a:spcPct val="13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id, name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from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where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 =20171535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890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351472" y="184275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1114462" y="1842752"/>
            <a:ext cx="20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Flask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3" y="883829"/>
            <a:ext cx="393770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flask(</a:t>
            </a: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웹서버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2.x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pip3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3.x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8B667A-F168-46AE-81AC-95FEBBB5DEA0}"/>
              </a:ext>
            </a:extLst>
          </p:cNvPr>
          <p:cNvCxnSpPr>
            <a:cxnSpLocks/>
          </p:cNvCxnSpPr>
          <p:nvPr/>
        </p:nvCxnSpPr>
        <p:spPr>
          <a:xfrm>
            <a:off x="1442908" y="1598810"/>
            <a:ext cx="19244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16014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구축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8170776" y="184275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8933766" y="1842752"/>
            <a:ext cx="20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3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Flask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4261123" y="184275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4547541" y="1842752"/>
            <a:ext cx="30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2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basic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7935" y="350496"/>
            <a:ext cx="5402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https://velog.io/@decody/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파이썬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-Flask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로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-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간단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-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웹서버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-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구동하기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3" y="2582179"/>
            <a:ext cx="3579727" cy="354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정비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apt-get update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apt-get upgrade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apt-get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-upgrade</a:t>
            </a:r>
          </a:p>
          <a:p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pip3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apt-get install python3-pip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sudo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pip3 --version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진짜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pip3 install flask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 --version</a:t>
            </a:r>
          </a:p>
          <a:p>
            <a:pPr>
              <a:lnSpc>
                <a:spcPct val="130000"/>
              </a:lnSpc>
            </a:pP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만들기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mkdir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flask</a:t>
            </a:r>
          </a:p>
          <a:p>
            <a:pPr marL="628650" lvl="1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내꺼에서는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IoT_Club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잡음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61123" y="2801907"/>
            <a:ext cx="2614546" cy="1938992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from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app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(__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__)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24292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app.route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'/'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():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4292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24292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Hello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endParaRPr lang="en-US" altLang="ko-KR" sz="1200" dirty="0">
              <a:solidFill>
                <a:srgbClr val="24292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app.route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'/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info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info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():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4292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24292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Info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170777" y="2491943"/>
            <a:ext cx="357972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(flask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폴더에서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flask run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http://127.0.0.1:5000/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접속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61123" y="2486884"/>
            <a:ext cx="3579727" cy="315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app.py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템플릿 코드 추가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61123" y="4898410"/>
            <a:ext cx="357972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templates/index.html (templates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추가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templates/info.html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필요한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추가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1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16642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DB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넣기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95571" y="307292"/>
            <a:ext cx="4439229" cy="886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생성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권한 설정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://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jdm.kr/blog/132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생성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권한 설정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://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wlsufld.tistory.com/40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엑셀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https://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java119.tistory.com/55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엑셀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http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://blog.naver.com/hanajava/221126949087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351472" y="184275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898818" y="1842752"/>
            <a:ext cx="24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Database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기본설정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2" y="2444449"/>
            <a:ext cx="5449253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create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 </a:t>
            </a:r>
            <a:r>
              <a:rPr lang="en-US" altLang="ko-KR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iot_club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databases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iot_club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(8),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name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varchar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(10),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phone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club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varchar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0)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create table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id varchar(8), name varchar(10), phone varchar(20), club varchar(30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));</a:t>
            </a:r>
          </a:p>
          <a:p>
            <a:pPr>
              <a:lnSpc>
                <a:spcPct val="120000"/>
              </a:lnSpc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LOAD DATA LOCAL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INFILE </a:t>
            </a:r>
            <a:r>
              <a:rPr lang="en-US" altLang="ko-KR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'/home/pi/</a:t>
            </a:r>
            <a:r>
              <a:rPr lang="en-US" altLang="ko-KR" sz="1200" dirty="0" err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IoT_Club</a:t>
            </a:r>
            <a:r>
              <a:rPr lang="en-US" altLang="ko-KR" sz="12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/iot_club.csv</a:t>
            </a:r>
            <a:r>
              <a:rPr lang="en-US" altLang="ko-KR" sz="1200" dirty="0" smtClean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endParaRPr lang="en-US" altLang="ko-KR" sz="12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REPLACE INTO TABLE `iot_club`.`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`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COLUMNS TERMINATED BY ','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ENCLOSED BY '"'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LINES TERMINATED BY '\n'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IGNORE 1 LINES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(@id, @name, @phone, @club)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SET `id` = @id, `name` = @name, `phone` = @phone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`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club` = @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club;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* from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3" y="883829"/>
            <a:ext cx="393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k1010910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iot_club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8B667A-F168-46AE-81AC-95FEBBB5DEA0}"/>
              </a:ext>
            </a:extLst>
          </p:cNvPr>
          <p:cNvCxnSpPr>
            <a:cxnSpLocks/>
          </p:cNvCxnSpPr>
          <p:nvPr/>
        </p:nvCxnSpPr>
        <p:spPr>
          <a:xfrm>
            <a:off x="1442908" y="1598810"/>
            <a:ext cx="19244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6285799" y="2444449"/>
            <a:ext cx="37853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내용에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있으면 열이 더 있는 것으로 인식됨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(,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빼기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타입 다른 것 없는지 확인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(ex.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전화번호에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있으면 안됨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 개수 맞는지 확인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6285799" y="184275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6572217" y="1842752"/>
            <a:ext cx="30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2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CSV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조건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5799" y="3433944"/>
            <a:ext cx="4431540" cy="29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2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16642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DB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넣기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351472" y="1842752"/>
            <a:ext cx="3579728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898818" y="1842752"/>
            <a:ext cx="24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3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Database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3" y="883829"/>
            <a:ext cx="393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k1010910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iot_club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mytable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8B667A-F168-46AE-81AC-95FEBBB5DEA0}"/>
              </a:ext>
            </a:extLst>
          </p:cNvPr>
          <p:cNvCxnSpPr>
            <a:cxnSpLocks/>
          </p:cNvCxnSpPr>
          <p:nvPr/>
        </p:nvCxnSpPr>
        <p:spPr>
          <a:xfrm>
            <a:off x="1442908" y="1598810"/>
            <a:ext cx="19244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1" y="5279023"/>
            <a:ext cx="54492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-u root -p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(password: k1010910)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source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./</a:t>
            </a:r>
            <a:r>
              <a:rPr lang="en-US" altLang="ko-KR" sz="12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setting.sql</a:t>
            </a:r>
            <a:endParaRPr lang="ko-KR" altLang="en-US" sz="12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1471" y="2319575"/>
            <a:ext cx="8109995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setting.sql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iot_club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mytable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mytable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 id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phone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club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LOAD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LOCAL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INFILE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'/home/pi/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IoT_Club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/iot_club.csv'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`iot_club`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mytable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COLUMNS TERMINATED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ENCLOSED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'"'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LINES TERMINATED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'\n'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IGNORE 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LINES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(@id, @name, @phone, @club)</a:t>
            </a:r>
          </a:p>
          <a:p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`id`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@id,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`name`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@name,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`phone`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@phone,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`club`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@club;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6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2110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서버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 만들기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2323" y="307292"/>
            <a:ext cx="50480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 DB 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연동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://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kkamikoon.tistory.com/161?category=825129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파이썬에서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웹으로 값 전달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kkamikoon.tistory.com/159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페이지에서 값 얻기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쓰기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https://doorbw.tistory.com/46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Favicon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넣기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https://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byeongkwan.tistory.com/24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사이트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https://liveweave.com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/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351472" y="1842752"/>
            <a:ext cx="4162655" cy="357756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1269668" y="1842752"/>
            <a:ext cx="28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Flask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기본설정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3" y="883829"/>
            <a:ext cx="393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웹 구조가 중요함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Internal Server Error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구조가 잘못 됨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8B667A-F168-46AE-81AC-95FEBBB5DEA0}"/>
              </a:ext>
            </a:extLst>
          </p:cNvPr>
          <p:cNvCxnSpPr>
            <a:cxnSpLocks/>
          </p:cNvCxnSpPr>
          <p:nvPr/>
        </p:nvCxnSpPr>
        <p:spPr>
          <a:xfrm>
            <a:off x="1442908" y="1598810"/>
            <a:ext cx="19244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F16F2F-9E2F-4ACB-81BA-C7E764834E65}"/>
              </a:ext>
            </a:extLst>
          </p:cNvPr>
          <p:cNvSpPr txBox="1"/>
          <p:nvPr/>
        </p:nvSpPr>
        <p:spPr>
          <a:xfrm>
            <a:off x="351472" y="2444449"/>
            <a:ext cx="416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pip3 install </a:t>
            </a:r>
            <a:r>
              <a:rPr lang="en-US" altLang="ko-KR" sz="12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PyMySQL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//DB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연동을 위해 </a:t>
            </a: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ko-KR" altLang="en-US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 패키지</a:t>
            </a:r>
            <a:endParaRPr lang="en-US" altLang="ko-KR" sz="1200" spc="-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sz="1200" dirty="0" smtClean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 run</a:t>
            </a:r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70181" y="3761396"/>
            <a:ext cx="2492566" cy="2743575"/>
            <a:chOff x="740779" y="4434244"/>
            <a:chExt cx="2492566" cy="2743575"/>
          </a:xfrm>
        </p:grpSpPr>
        <p:sp>
          <p:nvSpPr>
            <p:cNvPr id="23" name="직사각형 22"/>
            <p:cNvSpPr/>
            <p:nvPr/>
          </p:nvSpPr>
          <p:spPr>
            <a:xfrm>
              <a:off x="740779" y="4434244"/>
              <a:ext cx="2492566" cy="27435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5002" y="4481907"/>
              <a:ext cx="125006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b="1" spc="-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IoT_Club</a:t>
              </a:r>
              <a:endPara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99619" y="4806626"/>
              <a:ext cx="1655180" cy="205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app.py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dbModule.py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iot_club.csv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spc="-5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setting.sql</a:t>
              </a:r>
              <a:endParaRPr lang="en-US" altLang="ko-KR" sz="1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templates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static</a:t>
              </a:r>
              <a:endPara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8978" y="6185884"/>
              <a:ext cx="1250066" cy="35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main.html</a:t>
              </a:r>
              <a:endParaRPr lang="ko-KR" altLang="en-US" sz="1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90" y="4491246"/>
              <a:ext cx="380263" cy="380263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427" y="5903425"/>
              <a:ext cx="380263" cy="38026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427" y="6463745"/>
              <a:ext cx="380263" cy="38026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28978" y="6734878"/>
              <a:ext cx="1250066" cy="35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Pink.ico</a:t>
              </a:r>
              <a:endParaRPr lang="ko-KR" altLang="en-US" sz="1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793045-38F0-4FC7-938D-9C9D65D1ECFA}"/>
              </a:ext>
            </a:extLst>
          </p:cNvPr>
          <p:cNvSpPr/>
          <p:nvPr/>
        </p:nvSpPr>
        <p:spPr>
          <a:xfrm>
            <a:off x="11277600" y="-1104900"/>
            <a:ext cx="914400" cy="914400"/>
          </a:xfrm>
          <a:prstGeom prst="rect">
            <a:avLst/>
          </a:prstGeom>
          <a:solidFill>
            <a:srgbClr val="558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60D3D-DCE1-4BD1-83AB-1CFBD4D38710}"/>
              </a:ext>
            </a:extLst>
          </p:cNvPr>
          <p:cNvSpPr/>
          <p:nvPr/>
        </p:nvSpPr>
        <p:spPr>
          <a:xfrm>
            <a:off x="10071100" y="-1104900"/>
            <a:ext cx="914400" cy="914400"/>
          </a:xfrm>
          <a:prstGeom prst="rect">
            <a:avLst/>
          </a:prstGeom>
          <a:solidFill>
            <a:srgbClr val="F0F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E8CF39-625D-4028-85B2-088D062CE0C4}"/>
              </a:ext>
            </a:extLst>
          </p:cNvPr>
          <p:cNvSpPr/>
          <p:nvPr/>
        </p:nvSpPr>
        <p:spPr>
          <a:xfrm>
            <a:off x="8864600" y="-1104900"/>
            <a:ext cx="914400" cy="914400"/>
          </a:xfrm>
          <a:prstGeom prst="rect">
            <a:avLst/>
          </a:prstGeom>
          <a:solidFill>
            <a:srgbClr val="EF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351472" y="801029"/>
            <a:ext cx="4686464" cy="369332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487544" y="801028"/>
            <a:ext cx="4330177" cy="38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select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연습 코드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pic>
        <p:nvPicPr>
          <p:cNvPr id="33" name="그래픽 22">
            <a:extLst>
              <a:ext uri="{FF2B5EF4-FFF2-40B4-BE49-F238E27FC236}">
                <a16:creationId xmlns:a16="http://schemas.microsoft.com/office/drawing/2014/main" id="{BF3EBC27-3FA5-48D7-A443-D0CC0E05F8C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51473" y="307292"/>
            <a:ext cx="409574" cy="40957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AC87D52-D2A3-4D13-8C22-4596D1CCCB0A}"/>
              </a:ext>
            </a:extLst>
          </p:cNvPr>
          <p:cNvSpPr/>
          <p:nvPr/>
        </p:nvSpPr>
        <p:spPr>
          <a:xfrm>
            <a:off x="5324354" y="801029"/>
            <a:ext cx="6405591" cy="369332"/>
          </a:xfrm>
          <a:prstGeom prst="rect">
            <a:avLst/>
          </a:prstGeom>
          <a:solidFill>
            <a:srgbClr val="EFE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5E7923-EA00-4374-9ADE-4D99DD2E580F}"/>
              </a:ext>
            </a:extLst>
          </p:cNvPr>
          <p:cNvSpPr txBox="1"/>
          <p:nvPr/>
        </p:nvSpPr>
        <p:spPr>
          <a:xfrm>
            <a:off x="5836873" y="824304"/>
            <a:ext cx="5380552" cy="38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Flask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r>
              <a:rPr lang="ko-KR" altLang="en-US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24354" y="1225572"/>
            <a:ext cx="3579727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app.py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48E18-8BED-4356-83A2-B90733286344}"/>
              </a:ext>
            </a:extLst>
          </p:cNvPr>
          <p:cNvSpPr txBox="1"/>
          <p:nvPr/>
        </p:nvSpPr>
        <p:spPr>
          <a:xfrm>
            <a:off x="761047" y="350496"/>
            <a:ext cx="2110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서버</a:t>
            </a:r>
            <a:r>
              <a:rPr lang="en-US" altLang="ko-KR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588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 만들기</a:t>
            </a:r>
            <a:endParaRPr lang="ko-KR" altLang="en-US" sz="1500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588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1471" y="1242948"/>
            <a:ext cx="3579727" cy="315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db_select.py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24354" y="1557971"/>
            <a:ext cx="6412375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from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flask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import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Flask,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render_template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request</a:t>
            </a:r>
          </a:p>
          <a:p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import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dbModule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main = Flask(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__name__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@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main.route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'/'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def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index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render_template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'index.html'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# SELECT 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함수 예제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@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main.route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'/select'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methods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=[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'POST'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])</a:t>
            </a:r>
          </a:p>
          <a:p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def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select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None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name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None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phone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None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db_class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dbModule.Database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request.form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'id'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]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name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request.form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'name'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]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phone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request.form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[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'phone'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]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sql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=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"SELECT club FROM 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iot_club.mytable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where id='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%s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 and name='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%s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 and phone='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%s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% (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name, phone)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try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row =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db_class.executeAll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sql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result = row[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][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'club'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]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except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result =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신청된 동아리 없음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finally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print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sql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render_template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'index.html'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resultData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=result)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__name__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==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"__main__"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main.run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host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'0.0.0.0'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port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"8080</a:t>
            </a:r>
            <a:r>
              <a:rPr lang="en-US" altLang="ko-KR" sz="1100" dirty="0" smtClean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</a:t>
            </a:r>
            <a:r>
              <a:rPr lang="en-US" altLang="ko-KR" sz="1100" dirty="0" smtClean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471" y="1557971"/>
            <a:ext cx="4686465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pymysql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db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pymysql.connect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host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'localhost'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             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3306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             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user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'root'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             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passwd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'k1010910'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             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db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iot_club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                 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charset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'utf8'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# database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를 사용하기 위한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cursor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를 세팅합니다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cursor=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db.cursor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try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# SQL query 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작성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sql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= 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"""SELECT * FROM 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mytable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"""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# SQL query 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실행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cursor.execute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sql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# SQL query 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실행 결과를 가져옴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result =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cursor.fetchall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print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"Data: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\n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, result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)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finally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    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db.close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  <a:ea typeface="나눔스퀘어" panose="020B0600000101010101" pitchFamily="50" charset="-127"/>
              </a:rPr>
              <a:t>()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7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28600" indent="-228600">
          <a:lnSpc>
            <a:spcPct val="130000"/>
          </a:lnSpc>
          <a:buAutoNum type="arabicPeriod"/>
          <a:defRPr sz="1200" spc="-50"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939</Words>
  <Application>Microsoft Office PowerPoint</Application>
  <PresentationFormat>와이드스크린</PresentationFormat>
  <Paragraphs>318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Wingdings</vt:lpstr>
      <vt:lpstr>Consolas</vt:lpstr>
      <vt:lpstr>맑은 고딕</vt:lpstr>
      <vt:lpstr>나눔스퀘어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0perk533@naver.com</dc:creator>
  <cp:lastModifiedBy>user</cp:lastModifiedBy>
  <cp:revision>130</cp:revision>
  <dcterms:created xsi:type="dcterms:W3CDTF">2020-03-14T08:09:15Z</dcterms:created>
  <dcterms:modified xsi:type="dcterms:W3CDTF">2021-09-02T16:33:05Z</dcterms:modified>
</cp:coreProperties>
</file>