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  <p:sldMasterId id="2147483648" r:id="rId2"/>
  </p:sldMasterIdLst>
  <p:notesMasterIdLst>
    <p:notesMasterId r:id="rId25"/>
  </p:notesMasterIdLst>
  <p:handoutMasterIdLst>
    <p:handoutMasterId r:id="rId26"/>
  </p:handoutMasterIdLst>
  <p:sldIdLst>
    <p:sldId id="272" r:id="rId3"/>
    <p:sldId id="273" r:id="rId4"/>
    <p:sldId id="274" r:id="rId5"/>
    <p:sldId id="288" r:id="rId6"/>
    <p:sldId id="293" r:id="rId7"/>
    <p:sldId id="275" r:id="rId8"/>
    <p:sldId id="286" r:id="rId9"/>
    <p:sldId id="277" r:id="rId10"/>
    <p:sldId id="289" r:id="rId11"/>
    <p:sldId id="278" r:id="rId12"/>
    <p:sldId id="279" r:id="rId13"/>
    <p:sldId id="282" r:id="rId14"/>
    <p:sldId id="283" r:id="rId15"/>
    <p:sldId id="296" r:id="rId16"/>
    <p:sldId id="287" r:id="rId17"/>
    <p:sldId id="292" r:id="rId18"/>
    <p:sldId id="295" r:id="rId19"/>
    <p:sldId id="297" r:id="rId20"/>
    <p:sldId id="280" r:id="rId21"/>
    <p:sldId id="290" r:id="rId22"/>
    <p:sldId id="285" r:id="rId23"/>
    <p:sldId id="276" r:id="rId24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7"/>
    </p:embeddedFont>
    <p:embeddedFont>
      <p:font typeface="배달의민족 연성" panose="020B0600000101010101" pitchFamily="50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배달의민족 도현" panose="020B0600000101010101" pitchFamily="50" charset="-127"/>
      <p:regular r:id="rId31"/>
    </p:embeddedFont>
    <p:embeddedFont>
      <p:font typeface="배달의민족 한나는 열한살" panose="020B0600000101010101" pitchFamily="50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70775C4-0BAF-4439-9BEB-AF592A96824E}">
          <p14:sldIdLst>
            <p14:sldId id="272"/>
            <p14:sldId id="273"/>
          </p14:sldIdLst>
        </p14:section>
        <p14:section name="STEP1 : 개발환경 설정" id="{DE813F26-5BB9-488F-B508-3FFAF715F5C1}">
          <p14:sldIdLst>
            <p14:sldId id="274"/>
            <p14:sldId id="288"/>
            <p14:sldId id="293"/>
          </p14:sldIdLst>
        </p14:section>
        <p14:section name="STEP2 : 아두이노 Uno 개발" id="{BC54F186-2A4C-4E5B-B649-DC10A8B43AAE}">
          <p14:sldIdLst>
            <p14:sldId id="275"/>
            <p14:sldId id="286"/>
          </p14:sldIdLst>
        </p14:section>
        <p14:section name="STEP3 : 라즈베리 파이 개발" id="{6C20570D-0898-40BC-9B8C-EE1BB9325158}">
          <p14:sldIdLst>
            <p14:sldId id="277"/>
            <p14:sldId id="289"/>
            <p14:sldId id="278"/>
          </p14:sldIdLst>
        </p14:section>
        <p14:section name="STEP4 : DB 개발" id="{33ACC95E-7DEC-4D81-BE92-4EB618E5674B}">
          <p14:sldIdLst>
            <p14:sldId id="279"/>
            <p14:sldId id="282"/>
            <p14:sldId id="283"/>
            <p14:sldId id="296"/>
            <p14:sldId id="287"/>
            <p14:sldId id="292"/>
            <p14:sldId id="295"/>
            <p14:sldId id="297"/>
          </p14:sldIdLst>
        </p14:section>
        <p14:section name="STEP5 : 웹서버 개발" id="{CCB6B07F-459F-4078-8AB3-9702A8FEFDBE}">
          <p14:sldIdLst>
            <p14:sldId id="280"/>
            <p14:sldId id="290"/>
            <p14:sldId id="285"/>
          </p14:sldIdLst>
        </p14:section>
        <p14:section name="기타" id="{B85DF831-9C06-4884-93D6-2C85464C8E86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ABA6C4"/>
    <a:srgbClr val="8F88B2"/>
    <a:srgbClr val="00B0F0"/>
    <a:srgbClr val="BCB8D2"/>
    <a:srgbClr val="FFF2CC"/>
    <a:srgbClr val="838094"/>
    <a:srgbClr val="000000"/>
    <a:srgbClr val="0D0D0D"/>
    <a:srgbClr val="DED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9BCF0-ED11-4837-916F-7D6618BB5716}" v="27" dt="2019-09-29T06:13:56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0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 Yesol" userId="39226c85a04f98ef" providerId="LiveId" clId="{72E9BCF0-ED11-4837-916F-7D6618BB5716}"/>
    <pc:docChg chg="custSel addSld delSld modSld modSection">
      <pc:chgData name="Han Yesol" userId="39226c85a04f98ef" providerId="LiveId" clId="{72E9BCF0-ED11-4837-916F-7D6618BB5716}" dt="2019-09-29T06:14:11.203" v="278" actId="1076"/>
      <pc:docMkLst>
        <pc:docMk/>
      </pc:docMkLst>
      <pc:sldChg chg="modSp">
        <pc:chgData name="Han Yesol" userId="39226c85a04f98ef" providerId="LiveId" clId="{72E9BCF0-ED11-4837-916F-7D6618BB5716}" dt="2019-09-29T05:32:36.517" v="111" actId="20577"/>
        <pc:sldMkLst>
          <pc:docMk/>
          <pc:sldMk cId="1566787061" sldId="275"/>
        </pc:sldMkLst>
        <pc:spChg chg="mod">
          <ac:chgData name="Han Yesol" userId="39226c85a04f98ef" providerId="LiveId" clId="{72E9BCF0-ED11-4837-916F-7D6618BB5716}" dt="2019-09-29T05:32:36.517" v="111" actId="20577"/>
          <ac:spMkLst>
            <pc:docMk/>
            <pc:sldMk cId="1566787061" sldId="275"/>
            <ac:spMk id="9" creationId="{186045E7-0EC4-4E48-8DDF-DC3FCF34FC14}"/>
          </ac:spMkLst>
        </pc:spChg>
      </pc:sldChg>
      <pc:sldChg chg="modSp">
        <pc:chgData name="Han Yesol" userId="39226c85a04f98ef" providerId="LiveId" clId="{72E9BCF0-ED11-4837-916F-7D6618BB5716}" dt="2019-09-29T05:39:07.435" v="192" actId="207"/>
        <pc:sldMkLst>
          <pc:docMk/>
          <pc:sldMk cId="2755170994" sldId="278"/>
        </pc:sldMkLst>
        <pc:spChg chg="mod">
          <ac:chgData name="Han Yesol" userId="39226c85a04f98ef" providerId="LiveId" clId="{72E9BCF0-ED11-4837-916F-7D6618BB5716}" dt="2019-09-29T05:39:07.435" v="192" actId="207"/>
          <ac:spMkLst>
            <pc:docMk/>
            <pc:sldMk cId="2755170994" sldId="278"/>
            <ac:spMk id="18" creationId="{177DF82E-68CB-44A0-8381-4EEEA434CC5A}"/>
          </ac:spMkLst>
        </pc:spChg>
      </pc:sldChg>
      <pc:sldChg chg="modSp">
        <pc:chgData name="Han Yesol" userId="39226c85a04f98ef" providerId="LiveId" clId="{72E9BCF0-ED11-4837-916F-7D6618BB5716}" dt="2019-09-26T18:44:44.122" v="107"/>
        <pc:sldMkLst>
          <pc:docMk/>
          <pc:sldMk cId="3313623824" sldId="283"/>
        </pc:sldMkLst>
        <pc:spChg chg="mod">
          <ac:chgData name="Han Yesol" userId="39226c85a04f98ef" providerId="LiveId" clId="{72E9BCF0-ED11-4837-916F-7D6618BB5716}" dt="2019-09-26T18:44:44.122" v="107"/>
          <ac:spMkLst>
            <pc:docMk/>
            <pc:sldMk cId="3313623824" sldId="283"/>
            <ac:spMk id="9" creationId="{C721E76D-021C-4797-812F-4BDB9C1C438C}"/>
          </ac:spMkLst>
        </pc:spChg>
      </pc:sldChg>
      <pc:sldChg chg="modSp">
        <pc:chgData name="Han Yesol" userId="39226c85a04f98ef" providerId="LiveId" clId="{72E9BCF0-ED11-4837-916F-7D6618BB5716}" dt="2019-09-29T05:41:06.958" v="231" actId="14100"/>
        <pc:sldMkLst>
          <pc:docMk/>
          <pc:sldMk cId="921778261" sldId="285"/>
        </pc:sldMkLst>
        <pc:spChg chg="mod">
          <ac:chgData name="Han Yesol" userId="39226c85a04f98ef" providerId="LiveId" clId="{72E9BCF0-ED11-4837-916F-7D6618BB5716}" dt="2019-09-29T05:41:06.958" v="231" actId="14100"/>
          <ac:spMkLst>
            <pc:docMk/>
            <pc:sldMk cId="921778261" sldId="285"/>
            <ac:spMk id="4" creationId="{08087B87-776B-4B33-84F5-0BEB46BDFA81}"/>
          </ac:spMkLst>
        </pc:spChg>
      </pc:sldChg>
      <pc:sldChg chg="addSp delSp modSp">
        <pc:chgData name="Han Yesol" userId="39226c85a04f98ef" providerId="LiveId" clId="{72E9BCF0-ED11-4837-916F-7D6618BB5716}" dt="2019-09-29T05:37:12.657" v="184"/>
        <pc:sldMkLst>
          <pc:docMk/>
          <pc:sldMk cId="1724930772" sldId="286"/>
        </pc:sldMkLst>
        <pc:spChg chg="add del mod">
          <ac:chgData name="Han Yesol" userId="39226c85a04f98ef" providerId="LiveId" clId="{72E9BCF0-ED11-4837-916F-7D6618BB5716}" dt="2019-09-29T05:36:05.065" v="158" actId="478"/>
          <ac:spMkLst>
            <pc:docMk/>
            <pc:sldMk cId="1724930772" sldId="286"/>
            <ac:spMk id="4" creationId="{83772CBC-B73F-4EFE-9F6C-135BB8B06A4D}"/>
          </ac:spMkLst>
        </pc:spChg>
        <pc:spChg chg="mod">
          <ac:chgData name="Han Yesol" userId="39226c85a04f98ef" providerId="LiveId" clId="{72E9BCF0-ED11-4837-916F-7D6618BB5716}" dt="2019-09-29T05:36:28.534" v="163" actId="14100"/>
          <ac:spMkLst>
            <pc:docMk/>
            <pc:sldMk cId="1724930772" sldId="286"/>
            <ac:spMk id="6" creationId="{C18FEC24-1306-45F2-AAA5-B2FF4B6A7992}"/>
          </ac:spMkLst>
        </pc:spChg>
        <pc:spChg chg="del">
          <ac:chgData name="Han Yesol" userId="39226c85a04f98ef" providerId="LiveId" clId="{72E9BCF0-ED11-4837-916F-7D6618BB5716}" dt="2019-09-29T05:33:15.844" v="113" actId="478"/>
          <ac:spMkLst>
            <pc:docMk/>
            <pc:sldMk cId="1724930772" sldId="286"/>
            <ac:spMk id="8" creationId="{94F9F106-CED8-4287-9906-4AC56E8DE442}"/>
          </ac:spMkLst>
        </pc:spChg>
        <pc:spChg chg="del">
          <ac:chgData name="Han Yesol" userId="39226c85a04f98ef" providerId="LiveId" clId="{72E9BCF0-ED11-4837-916F-7D6618BB5716}" dt="2019-09-29T05:33:02.677" v="112" actId="478"/>
          <ac:spMkLst>
            <pc:docMk/>
            <pc:sldMk cId="1724930772" sldId="286"/>
            <ac:spMk id="9" creationId="{AD6B22D7-9DDC-4618-9221-D31E1C0FCF68}"/>
          </ac:spMkLst>
        </pc:spChg>
        <pc:spChg chg="add mod">
          <ac:chgData name="Han Yesol" userId="39226c85a04f98ef" providerId="LiveId" clId="{72E9BCF0-ED11-4837-916F-7D6618BB5716}" dt="2019-09-29T05:37:12.657" v="184"/>
          <ac:spMkLst>
            <pc:docMk/>
            <pc:sldMk cId="1724930772" sldId="286"/>
            <ac:spMk id="10" creationId="{7A5071AD-F52C-463A-8162-058B25C020C9}"/>
          </ac:spMkLst>
        </pc:spChg>
        <pc:spChg chg="add mod">
          <ac:chgData name="Han Yesol" userId="39226c85a04f98ef" providerId="LiveId" clId="{72E9BCF0-ED11-4837-916F-7D6618BB5716}" dt="2019-09-29T05:36:51.458" v="167" actId="6549"/>
          <ac:spMkLst>
            <pc:docMk/>
            <pc:sldMk cId="1724930772" sldId="286"/>
            <ac:spMk id="11" creationId="{4F19166B-8DC6-4C4B-88B6-D94ECF458511}"/>
          </ac:spMkLst>
        </pc:spChg>
      </pc:sldChg>
      <pc:sldChg chg="modSp">
        <pc:chgData name="Han Yesol" userId="39226c85a04f98ef" providerId="LiveId" clId="{72E9BCF0-ED11-4837-916F-7D6618BB5716}" dt="2019-09-29T05:37:43.334" v="185" actId="14100"/>
        <pc:sldMkLst>
          <pc:docMk/>
          <pc:sldMk cId="2941193971" sldId="289"/>
        </pc:sldMkLst>
        <pc:spChg chg="mod">
          <ac:chgData name="Han Yesol" userId="39226c85a04f98ef" providerId="LiveId" clId="{72E9BCF0-ED11-4837-916F-7D6618BB5716}" dt="2019-09-29T05:37:43.334" v="185" actId="14100"/>
          <ac:spMkLst>
            <pc:docMk/>
            <pc:sldMk cId="2941193971" sldId="289"/>
            <ac:spMk id="5" creationId="{49E36356-483B-4703-B594-C048EF38597A}"/>
          </ac:spMkLst>
        </pc:spChg>
      </pc:sldChg>
      <pc:sldChg chg="addSp modSp">
        <pc:chgData name="Han Yesol" userId="39226c85a04f98ef" providerId="LiveId" clId="{72E9BCF0-ED11-4837-916F-7D6618BB5716}" dt="2019-09-29T05:43:02.524" v="271" actId="1037"/>
        <pc:sldMkLst>
          <pc:docMk/>
          <pc:sldMk cId="2302025407" sldId="290"/>
        </pc:sldMkLst>
        <pc:spChg chg="mod">
          <ac:chgData name="Han Yesol" userId="39226c85a04f98ef" providerId="LiveId" clId="{72E9BCF0-ED11-4837-916F-7D6618BB5716}" dt="2019-09-29T05:42:40.755" v="246" actId="1076"/>
          <ac:spMkLst>
            <pc:docMk/>
            <pc:sldMk cId="2302025407" sldId="290"/>
            <ac:spMk id="4" creationId="{3440FBBB-A7C4-4255-BF41-0319823123C0}"/>
          </ac:spMkLst>
        </pc:spChg>
        <pc:spChg chg="add mod">
          <ac:chgData name="Han Yesol" userId="39226c85a04f98ef" providerId="LiveId" clId="{72E9BCF0-ED11-4837-916F-7D6618BB5716}" dt="2019-09-29T05:43:02.524" v="271" actId="1037"/>
          <ac:spMkLst>
            <pc:docMk/>
            <pc:sldMk cId="2302025407" sldId="290"/>
            <ac:spMk id="6" creationId="{D8F95A5A-2A1A-4D51-9687-59FC2A268F66}"/>
          </ac:spMkLst>
        </pc:spChg>
        <pc:spChg chg="add mod">
          <ac:chgData name="Han Yesol" userId="39226c85a04f98ef" providerId="LiveId" clId="{72E9BCF0-ED11-4837-916F-7D6618BB5716}" dt="2019-09-29T05:43:02.524" v="271" actId="1037"/>
          <ac:spMkLst>
            <pc:docMk/>
            <pc:sldMk cId="2302025407" sldId="290"/>
            <ac:spMk id="8" creationId="{80FEBA27-BC96-4C95-95D9-C2B54DBEE5A3}"/>
          </ac:spMkLst>
        </pc:spChg>
        <pc:spChg chg="add mod">
          <ac:chgData name="Han Yesol" userId="39226c85a04f98ef" providerId="LiveId" clId="{72E9BCF0-ED11-4837-916F-7D6618BB5716}" dt="2019-09-29T05:43:02.524" v="271" actId="1037"/>
          <ac:spMkLst>
            <pc:docMk/>
            <pc:sldMk cId="2302025407" sldId="290"/>
            <ac:spMk id="9" creationId="{4EA4BB5C-730C-4C99-8B38-504651F772EC}"/>
          </ac:spMkLst>
        </pc:spChg>
      </pc:sldChg>
      <pc:sldChg chg="delSp del">
        <pc:chgData name="Han Yesol" userId="39226c85a04f98ef" providerId="LiveId" clId="{72E9BCF0-ED11-4837-916F-7D6618BB5716}" dt="2019-09-29T05:37:01.872" v="168" actId="2696"/>
        <pc:sldMkLst>
          <pc:docMk/>
          <pc:sldMk cId="2456363433" sldId="291"/>
        </pc:sldMkLst>
        <pc:spChg chg="del">
          <ac:chgData name="Han Yesol" userId="39226c85a04f98ef" providerId="LiveId" clId="{72E9BCF0-ED11-4837-916F-7D6618BB5716}" dt="2019-09-29T05:33:25.890" v="114"/>
          <ac:spMkLst>
            <pc:docMk/>
            <pc:sldMk cId="2456363433" sldId="291"/>
            <ac:spMk id="6" creationId="{C18FEC24-1306-45F2-AAA5-B2FF4B6A7992}"/>
          </ac:spMkLst>
        </pc:spChg>
      </pc:sldChg>
      <pc:sldChg chg="addSp delSp modSp add">
        <pc:chgData name="Han Yesol" userId="39226c85a04f98ef" providerId="LiveId" clId="{72E9BCF0-ED11-4837-916F-7D6618BB5716}" dt="2019-09-29T06:14:11.203" v="278" actId="1076"/>
        <pc:sldMkLst>
          <pc:docMk/>
          <pc:sldMk cId="647960838" sldId="297"/>
        </pc:sldMkLst>
        <pc:spChg chg="del">
          <ac:chgData name="Han Yesol" userId="39226c85a04f98ef" providerId="LiveId" clId="{72E9BCF0-ED11-4837-916F-7D6618BB5716}" dt="2019-09-29T06:13:56.212" v="273" actId="478"/>
          <ac:spMkLst>
            <pc:docMk/>
            <pc:sldMk cId="647960838" sldId="297"/>
            <ac:spMk id="11" creationId="{59E7477C-9623-4C11-A319-8182FA525B0B}"/>
          </ac:spMkLst>
        </pc:spChg>
        <pc:spChg chg="del">
          <ac:chgData name="Han Yesol" userId="39226c85a04f98ef" providerId="LiveId" clId="{72E9BCF0-ED11-4837-916F-7D6618BB5716}" dt="2019-09-29T06:13:56.212" v="273" actId="478"/>
          <ac:spMkLst>
            <pc:docMk/>
            <pc:sldMk cId="647960838" sldId="297"/>
            <ac:spMk id="12" creationId="{EB2DD24B-6962-4624-8267-3F0887DD8476}"/>
          </ac:spMkLst>
        </pc:spChg>
        <pc:picChg chg="add mod">
          <ac:chgData name="Han Yesol" userId="39226c85a04f98ef" providerId="LiveId" clId="{72E9BCF0-ED11-4837-916F-7D6618BB5716}" dt="2019-09-29T06:14:11.203" v="278" actId="1076"/>
          <ac:picMkLst>
            <pc:docMk/>
            <pc:sldMk cId="647960838" sldId="297"/>
            <ac:picMk id="4" creationId="{DBDCF539-B4B3-4571-BF03-CCE1E2E2EFE0}"/>
          </ac:picMkLst>
        </pc:picChg>
        <pc:picChg chg="del">
          <ac:chgData name="Han Yesol" userId="39226c85a04f98ef" providerId="LiveId" clId="{72E9BCF0-ED11-4837-916F-7D6618BB5716}" dt="2019-09-29T06:13:56.212" v="273" actId="478"/>
          <ac:picMkLst>
            <pc:docMk/>
            <pc:sldMk cId="647960838" sldId="297"/>
            <ac:picMk id="9" creationId="{CD3E0BDB-9B8D-4F49-B805-5D2035A5408C}"/>
          </ac:picMkLst>
        </pc:picChg>
        <pc:picChg chg="del">
          <ac:chgData name="Han Yesol" userId="39226c85a04f98ef" providerId="LiveId" clId="{72E9BCF0-ED11-4837-916F-7D6618BB5716}" dt="2019-09-29T06:13:56.212" v="273" actId="478"/>
          <ac:picMkLst>
            <pc:docMk/>
            <pc:sldMk cId="647960838" sldId="297"/>
            <ac:picMk id="10" creationId="{00AFD637-0028-48D6-98EC-613DAE07977F}"/>
          </ac:picMkLst>
        </pc:picChg>
      </pc:sldChg>
    </pc:docChg>
  </pc:docChgLst>
  <pc:docChgLst>
    <pc:chgData name="Han Yesol" userId="39226c85a04f98ef" providerId="LiveId" clId="{C0EE67D6-5AF9-4FC2-AAFC-0648ACA91716}"/>
    <pc:docChg chg="undo custSel addSld modSld">
      <pc:chgData name="Han Yesol" userId="39226c85a04f98ef" providerId="LiveId" clId="{C0EE67D6-5AF9-4FC2-AAFC-0648ACA91716}" dt="2019-09-26T09:53:27.033" v="544" actId="1076"/>
      <pc:docMkLst>
        <pc:docMk/>
      </pc:docMkLst>
      <pc:sldChg chg="addSp delSp modSp">
        <pc:chgData name="Han Yesol" userId="39226c85a04f98ef" providerId="LiveId" clId="{C0EE67D6-5AF9-4FC2-AAFC-0648ACA91716}" dt="2019-09-26T09:53:17.455" v="542"/>
        <pc:sldMkLst>
          <pc:docMk/>
          <pc:sldMk cId="2752781249" sldId="279"/>
        </pc:sldMkLst>
        <pc:spChg chg="add del mod">
          <ac:chgData name="Han Yesol" userId="39226c85a04f98ef" providerId="LiveId" clId="{C0EE67D6-5AF9-4FC2-AAFC-0648ACA91716}" dt="2019-09-23T08:19:16.570" v="182" actId="478"/>
          <ac:spMkLst>
            <pc:docMk/>
            <pc:sldMk cId="2752781249" sldId="279"/>
            <ac:spMk id="4" creationId="{D17C57FD-9DEE-457E-B1D8-C88ECD035963}"/>
          </ac:spMkLst>
        </pc:spChg>
        <pc:spChg chg="mod">
          <ac:chgData name="Han Yesol" userId="39226c85a04f98ef" providerId="LiveId" clId="{C0EE67D6-5AF9-4FC2-AAFC-0648ACA91716}" dt="2019-09-23T08:19:03.690" v="177" actId="14100"/>
          <ac:spMkLst>
            <pc:docMk/>
            <pc:sldMk cId="2752781249" sldId="279"/>
            <ac:spMk id="7" creationId="{DAC2FAA3-3A6C-4A67-BCD5-D28CF43AB168}"/>
          </ac:spMkLst>
        </pc:spChg>
        <pc:spChg chg="add del mod">
          <ac:chgData name="Han Yesol" userId="39226c85a04f98ef" providerId="LiveId" clId="{C0EE67D6-5AF9-4FC2-AAFC-0648ACA91716}" dt="2019-09-26T09:53:17.455" v="542"/>
          <ac:spMkLst>
            <pc:docMk/>
            <pc:sldMk cId="2752781249" sldId="279"/>
            <ac:spMk id="8" creationId="{CAD5E95A-72BC-453A-B77F-11245054E080}"/>
          </ac:spMkLst>
        </pc:spChg>
        <pc:picChg chg="add del mod">
          <ac:chgData name="Han Yesol" userId="39226c85a04f98ef" providerId="LiveId" clId="{C0EE67D6-5AF9-4FC2-AAFC-0648ACA91716}" dt="2019-09-26T09:53:17.455" v="542"/>
          <ac:picMkLst>
            <pc:docMk/>
            <pc:sldMk cId="2752781249" sldId="279"/>
            <ac:picMk id="5" creationId="{FDCBC774-F63A-4804-A4CA-03F477C425F7}"/>
          </ac:picMkLst>
        </pc:picChg>
      </pc:sldChg>
      <pc:sldChg chg="addSp delSp modSp add">
        <pc:chgData name="Han Yesol" userId="39226c85a04f98ef" providerId="LiveId" clId="{C0EE67D6-5AF9-4FC2-AAFC-0648ACA91716}" dt="2019-09-26T09:53:27.033" v="544" actId="1076"/>
        <pc:sldMkLst>
          <pc:docMk/>
          <pc:sldMk cId="4003509810" sldId="296"/>
        </pc:sldMkLst>
        <pc:spChg chg="del">
          <ac:chgData name="Han Yesol" userId="39226c85a04f98ef" providerId="LiveId" clId="{C0EE67D6-5AF9-4FC2-AAFC-0648ACA91716}" dt="2019-09-26T09:51:20.102" v="386" actId="478"/>
          <ac:spMkLst>
            <pc:docMk/>
            <pc:sldMk cId="4003509810" sldId="296"/>
            <ac:spMk id="4" creationId="{8B09CB70-EAFE-414A-8AD0-BA145FF3AA17}"/>
          </ac:spMkLst>
        </pc:spChg>
        <pc:spChg chg="add mod">
          <ac:chgData name="Han Yesol" userId="39226c85a04f98ef" providerId="LiveId" clId="{C0EE67D6-5AF9-4FC2-AAFC-0648ACA91716}" dt="2019-09-26T09:53:27.033" v="544" actId="1076"/>
          <ac:spMkLst>
            <pc:docMk/>
            <pc:sldMk cId="4003509810" sldId="296"/>
            <ac:spMk id="8" creationId="{84C39826-A0EC-415B-9B79-0E3679262588}"/>
          </ac:spMkLst>
        </pc:spChg>
        <pc:spChg chg="mod">
          <ac:chgData name="Han Yesol" userId="39226c85a04f98ef" providerId="LiveId" clId="{C0EE67D6-5AF9-4FC2-AAFC-0648ACA91716}" dt="2019-09-26T09:53:11.609" v="540" actId="14100"/>
          <ac:spMkLst>
            <pc:docMk/>
            <pc:sldMk cId="4003509810" sldId="296"/>
            <ac:spMk id="9" creationId="{C721E76D-021C-4797-812F-4BDB9C1C438C}"/>
          </ac:spMkLst>
        </pc:spChg>
        <pc:picChg chg="add mod">
          <ac:chgData name="Han Yesol" userId="39226c85a04f98ef" providerId="LiveId" clId="{C0EE67D6-5AF9-4FC2-AAFC-0648ACA91716}" dt="2019-09-26T09:53:14.153" v="541" actId="1076"/>
          <ac:picMkLst>
            <pc:docMk/>
            <pc:sldMk cId="4003509810" sldId="296"/>
            <ac:picMk id="6" creationId="{1D6BC689-DEB1-438E-B7B9-5EF37E230B18}"/>
          </ac:picMkLst>
        </pc:picChg>
        <pc:picChg chg="add mod">
          <ac:chgData name="Han Yesol" userId="39226c85a04f98ef" providerId="LiveId" clId="{C0EE67D6-5AF9-4FC2-AAFC-0648ACA91716}" dt="2019-09-26T09:53:27.033" v="544" actId="1076"/>
          <ac:picMkLst>
            <pc:docMk/>
            <pc:sldMk cId="4003509810" sldId="296"/>
            <ac:picMk id="10" creationId="{1E84B7DB-D60A-4134-B8D0-EC5DD8BEF2F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15678B5-6054-41B8-87F3-813EBE86F0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6FF8B-7E80-403C-8924-D1A7850381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0429C-C5EA-4CA6-BA11-22F1A5D2A7C5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6A6326-6473-473F-A1B6-6A1C50835C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D1F64-1805-412F-B88D-4E8420E882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8563E-DB11-4F19-97DC-BDA889623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27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2CA1B-B342-4761-AEAA-2269C552FE5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34F5-6746-44BD-B0D3-5893E944D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4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여러 개일 경우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받는 것도 쓰레드로 만들면 가능할까요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34F5-6746-44BD-B0D3-5893E944D7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6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4FD14-CF54-4144-8B6A-25C96FB9A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BC7BF6-5F49-4CD9-B1DB-B5AB8FD90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4F75A-7249-4F6B-9461-0A8C511E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6A5A-4A5F-4911-A987-83D1485C66E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8336A-EBC0-485A-A253-9E995F11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15B6B-DA0A-4890-9350-E94A047D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631F0-039E-4C6F-B2D6-35D08E3B2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3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D1AA98-EE09-44F8-B227-0C5E81B72E67}"/>
              </a:ext>
            </a:extLst>
          </p:cNvPr>
          <p:cNvCxnSpPr/>
          <p:nvPr userDrawn="1"/>
        </p:nvCxnSpPr>
        <p:spPr>
          <a:xfrm flipV="1">
            <a:off x="1211766" y="728546"/>
            <a:ext cx="1040780" cy="1040780"/>
          </a:xfrm>
          <a:prstGeom prst="line">
            <a:avLst/>
          </a:prstGeom>
          <a:noFill/>
          <a:ln w="34925" cap="rnd">
            <a:gradFill>
              <a:gsLst>
                <a:gs pos="535">
                  <a:srgbClr val="7030A0"/>
                </a:gs>
                <a:gs pos="14000">
                  <a:schemeClr val="accent1">
                    <a:lumMod val="75000"/>
                  </a:schemeClr>
                </a:gs>
                <a:gs pos="79000">
                  <a:srgbClr val="061A4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60AAD64-68EE-46E9-80BE-74EE4F0CD834}"/>
              </a:ext>
            </a:extLst>
          </p:cNvPr>
          <p:cNvCxnSpPr/>
          <p:nvPr userDrawn="1"/>
        </p:nvCxnSpPr>
        <p:spPr>
          <a:xfrm flipV="1">
            <a:off x="861997" y="2176228"/>
            <a:ext cx="1040780" cy="1040780"/>
          </a:xfrm>
          <a:prstGeom prst="line">
            <a:avLst/>
          </a:prstGeom>
          <a:noFill/>
          <a:ln w="34925" cap="rnd">
            <a:gradFill>
              <a:gsLst>
                <a:gs pos="0">
                  <a:srgbClr val="7030A0"/>
                </a:gs>
                <a:gs pos="11000">
                  <a:schemeClr val="accent1">
                    <a:lumMod val="75000"/>
                  </a:schemeClr>
                </a:gs>
                <a:gs pos="72000">
                  <a:srgbClr val="0B1B5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21529C4-FCD5-47A3-9829-45EDEE8D0C89}"/>
              </a:ext>
            </a:extLst>
          </p:cNvPr>
          <p:cNvCxnSpPr/>
          <p:nvPr userDrawn="1"/>
        </p:nvCxnSpPr>
        <p:spPr>
          <a:xfrm flipV="1">
            <a:off x="1732156" y="180912"/>
            <a:ext cx="2629194" cy="2629194"/>
          </a:xfrm>
          <a:prstGeom prst="line">
            <a:avLst/>
          </a:prstGeom>
          <a:noFill/>
          <a:ln w="34925" cap="rnd"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1000">
                  <a:schemeClr val="accent1">
                    <a:lumMod val="75000"/>
                  </a:schemeClr>
                </a:gs>
                <a:gs pos="72000">
                  <a:srgbClr val="0B1B5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1AB58120-6F87-4962-A778-58B21D3CC384}"/>
              </a:ext>
            </a:extLst>
          </p:cNvPr>
          <p:cNvSpPr/>
          <p:nvPr userDrawn="1"/>
        </p:nvSpPr>
        <p:spPr>
          <a:xfrm rot="13319498" flipV="1">
            <a:off x="10142745" y="861557"/>
            <a:ext cx="64830" cy="64830"/>
          </a:xfrm>
          <a:prstGeom prst="ellipse">
            <a:avLst/>
          </a:prstGeom>
          <a:gradFill>
            <a:gsLst>
              <a:gs pos="100000">
                <a:schemeClr val="accent4">
                  <a:lumMod val="40000"/>
                  <a:lumOff val="60000"/>
                  <a:alpha val="50000"/>
                </a:schemeClr>
              </a:gs>
              <a:gs pos="3000">
                <a:srgbClr val="3F247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7A16D5-ED32-4313-BCA5-924481882EB9}"/>
              </a:ext>
            </a:extLst>
          </p:cNvPr>
          <p:cNvSpPr/>
          <p:nvPr userDrawn="1"/>
        </p:nvSpPr>
        <p:spPr>
          <a:xfrm rot="13500000">
            <a:off x="11061210" y="2184893"/>
            <a:ext cx="140385" cy="140385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21000"/>
                </a:schemeClr>
              </a:gs>
              <a:gs pos="83000">
                <a:srgbClr val="3F247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2BFFD0-4FE5-44A5-9962-D526C025E56D}"/>
              </a:ext>
            </a:extLst>
          </p:cNvPr>
          <p:cNvSpPr/>
          <p:nvPr userDrawn="1"/>
        </p:nvSpPr>
        <p:spPr>
          <a:xfrm rot="13319498" flipV="1">
            <a:off x="9532370" y="2036577"/>
            <a:ext cx="76419" cy="764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21000"/>
                </a:schemeClr>
              </a:gs>
              <a:gs pos="100000">
                <a:srgbClr val="3F2473">
                  <a:alpha val="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B1EA30-28BF-476C-A9EE-46FFD4A45403}"/>
              </a:ext>
            </a:extLst>
          </p:cNvPr>
          <p:cNvGrpSpPr/>
          <p:nvPr/>
        </p:nvGrpSpPr>
        <p:grpSpPr>
          <a:xfrm>
            <a:off x="4271772" y="1828602"/>
            <a:ext cx="6102354" cy="1853551"/>
            <a:chOff x="4405053" y="1812972"/>
            <a:chExt cx="4493470" cy="1364861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A60BC39-9185-4EAC-9E68-A674E4B17CC6}"/>
                </a:ext>
              </a:extLst>
            </p:cNvPr>
            <p:cNvCxnSpPr/>
            <p:nvPr/>
          </p:nvCxnSpPr>
          <p:spPr>
            <a:xfrm>
              <a:off x="4405053" y="3177833"/>
              <a:ext cx="4493470" cy="0"/>
            </a:xfrm>
            <a:prstGeom prst="line">
              <a:avLst/>
            </a:prstGeom>
            <a:ln>
              <a:gradFill flip="none" rotWithShape="1">
                <a:gsLst>
                  <a:gs pos="53000">
                    <a:schemeClr val="accent4">
                      <a:lumMod val="60000"/>
                      <a:lumOff val="40000"/>
                    </a:schemeClr>
                  </a:gs>
                  <a:gs pos="0">
                    <a:srgbClr val="192167"/>
                  </a:gs>
                  <a:gs pos="100000">
                    <a:srgbClr val="192167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AD06510-0D99-4538-9BC0-4088258EC80F}"/>
                </a:ext>
              </a:extLst>
            </p:cNvPr>
            <p:cNvCxnSpPr/>
            <p:nvPr/>
          </p:nvCxnSpPr>
          <p:spPr>
            <a:xfrm>
              <a:off x="4405053" y="1812972"/>
              <a:ext cx="4493470" cy="0"/>
            </a:xfrm>
            <a:prstGeom prst="line">
              <a:avLst/>
            </a:prstGeom>
            <a:ln>
              <a:gradFill flip="none" rotWithShape="1">
                <a:gsLst>
                  <a:gs pos="53000">
                    <a:schemeClr val="accent4">
                      <a:lumMod val="60000"/>
                      <a:lumOff val="40000"/>
                    </a:schemeClr>
                  </a:gs>
                  <a:gs pos="0">
                    <a:srgbClr val="192167"/>
                  </a:gs>
                  <a:gs pos="100000">
                    <a:srgbClr val="192167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육각형 21">
            <a:extLst>
              <a:ext uri="{FF2B5EF4-FFF2-40B4-BE49-F238E27FC236}">
                <a16:creationId xmlns:a16="http://schemas.microsoft.com/office/drawing/2014/main" id="{2882DED3-C4DE-4787-A285-1613D7CC6949}"/>
              </a:ext>
            </a:extLst>
          </p:cNvPr>
          <p:cNvSpPr/>
          <p:nvPr userDrawn="1"/>
        </p:nvSpPr>
        <p:spPr>
          <a:xfrm rot="10800000">
            <a:off x="711219" y="4736662"/>
            <a:ext cx="99290" cy="85595"/>
          </a:xfrm>
          <a:prstGeom prst="hexagon">
            <a:avLst/>
          </a:prstGeom>
          <a:solidFill>
            <a:srgbClr val="CFCFE0">
              <a:alpha val="61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텍스트 개체 틀 4">
            <a:extLst>
              <a:ext uri="{FF2B5EF4-FFF2-40B4-BE49-F238E27FC236}">
                <a16:creationId xmlns:a16="http://schemas.microsoft.com/office/drawing/2014/main" id="{EEEBED43-BE43-44D1-87D6-0DE54B8DE5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1046" y="2410733"/>
            <a:ext cx="6102354" cy="670300"/>
          </a:xfrm>
          <a:prstGeom prst="rect">
            <a:avLst/>
          </a:prstGeom>
        </p:spPr>
        <p:txBody>
          <a:bodyPr numCol="1" anchor="ctr"/>
          <a:lstStyle>
            <a:lvl1pPr marL="0" indent="0" algn="r">
              <a:buNone/>
              <a:defRPr sz="44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8" name="텍스트 개체 틀 4">
            <a:extLst>
              <a:ext uri="{FF2B5EF4-FFF2-40B4-BE49-F238E27FC236}">
                <a16:creationId xmlns:a16="http://schemas.microsoft.com/office/drawing/2014/main" id="{8B5DE72E-4A27-4ACE-B9E4-E96E1ECB0B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8010" y="1476459"/>
            <a:ext cx="3328732" cy="307775"/>
          </a:xfrm>
          <a:prstGeom prst="rect">
            <a:avLst/>
          </a:prstGeom>
        </p:spPr>
        <p:txBody>
          <a:bodyPr numCol="1" anchor="ctr"/>
          <a:lstStyle>
            <a:lvl1pPr marL="0" indent="0" algn="l">
              <a:buNone/>
              <a:defRPr sz="4400">
                <a:solidFill>
                  <a:srgbClr val="FFF2C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sz="1400" dirty="0">
                <a:solidFill>
                  <a:srgbClr val="FFF2C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54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EACB38-7594-4722-B8C3-786127A85EB9}"/>
              </a:ext>
            </a:extLst>
          </p:cNvPr>
          <p:cNvSpPr/>
          <p:nvPr userDrawn="1"/>
        </p:nvSpPr>
        <p:spPr>
          <a:xfrm>
            <a:off x="122301" y="-8708"/>
            <a:ext cx="12192000" cy="68580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CFCFE0"/>
              </a:gs>
            </a:gsLst>
            <a:lin ang="5400000" scaled="1"/>
          </a:gradFill>
          <a:ln>
            <a:noFill/>
          </a:ln>
          <a:effectLst>
            <a:outerShdw blurRad="177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AC5FFE-C292-4244-A618-BDB63E97200C}"/>
              </a:ext>
            </a:extLst>
          </p:cNvPr>
          <p:cNvSpPr/>
          <p:nvPr userDrawn="1"/>
        </p:nvSpPr>
        <p:spPr>
          <a:xfrm rot="10800000">
            <a:off x="-14913" y="0"/>
            <a:ext cx="3409085" cy="6858000"/>
          </a:xfrm>
          <a:prstGeom prst="rect">
            <a:avLst/>
          </a:prstGeom>
          <a:gradFill flip="none" rotWithShape="1">
            <a:gsLst>
              <a:gs pos="6000">
                <a:srgbClr val="002060"/>
              </a:gs>
              <a:gs pos="100000">
                <a:srgbClr val="552579"/>
              </a:gs>
            </a:gsLst>
            <a:lin ang="13500000" scaled="1"/>
            <a:tileRect/>
          </a:gradFill>
          <a:ln>
            <a:noFill/>
          </a:ln>
          <a:effectLst>
            <a:outerShdw blurRad="177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87002E-989B-42A3-A7D2-12834C4C4F44}"/>
              </a:ext>
            </a:extLst>
          </p:cNvPr>
          <p:cNvCxnSpPr/>
          <p:nvPr userDrawn="1"/>
        </p:nvCxnSpPr>
        <p:spPr>
          <a:xfrm flipV="1">
            <a:off x="2522400" y="322147"/>
            <a:ext cx="363653" cy="363653"/>
          </a:xfrm>
          <a:prstGeom prst="line">
            <a:avLst/>
          </a:prstGeom>
          <a:noFill/>
          <a:ln w="34925" cap="rnd">
            <a:gradFill>
              <a:gsLst>
                <a:gs pos="535">
                  <a:srgbClr val="7030A0"/>
                </a:gs>
                <a:gs pos="14000">
                  <a:schemeClr val="accent1">
                    <a:lumMod val="75000"/>
                  </a:schemeClr>
                </a:gs>
                <a:gs pos="72000">
                  <a:srgbClr val="2322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1CE1810-5DAB-42D6-9F4B-E9C933D9E9FC}"/>
              </a:ext>
            </a:extLst>
          </p:cNvPr>
          <p:cNvCxnSpPr/>
          <p:nvPr userDrawn="1"/>
        </p:nvCxnSpPr>
        <p:spPr>
          <a:xfrm flipV="1">
            <a:off x="2199841" y="211668"/>
            <a:ext cx="1126479" cy="1126478"/>
          </a:xfrm>
          <a:prstGeom prst="line">
            <a:avLst/>
          </a:prstGeom>
          <a:noFill/>
          <a:ln w="34925" cap="rnd">
            <a:gradFill>
              <a:gsLst>
                <a:gs pos="535">
                  <a:srgbClr val="7030A0"/>
                </a:gs>
                <a:gs pos="14000">
                  <a:schemeClr val="accent1">
                    <a:lumMod val="75000"/>
                  </a:schemeClr>
                </a:gs>
                <a:gs pos="72000">
                  <a:srgbClr val="2322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9FE1DC-1FC0-429A-9C1F-C9BF036446C5}"/>
              </a:ext>
            </a:extLst>
          </p:cNvPr>
          <p:cNvSpPr txBox="1"/>
          <p:nvPr userDrawn="1"/>
        </p:nvSpPr>
        <p:spPr>
          <a:xfrm>
            <a:off x="300980" y="406812"/>
            <a:ext cx="403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CONTENTS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3F0B2D-F468-4585-A251-1774F7D30E66}"/>
              </a:ext>
            </a:extLst>
          </p:cNvPr>
          <p:cNvCxnSpPr/>
          <p:nvPr userDrawn="1"/>
        </p:nvCxnSpPr>
        <p:spPr>
          <a:xfrm flipV="1">
            <a:off x="304477" y="4648614"/>
            <a:ext cx="1400063" cy="1400063"/>
          </a:xfrm>
          <a:prstGeom prst="line">
            <a:avLst/>
          </a:prstGeom>
          <a:noFill/>
          <a:ln w="34925" cap="rnd"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1000">
                  <a:schemeClr val="accent1">
                    <a:lumMod val="75000"/>
                  </a:schemeClr>
                </a:gs>
                <a:gs pos="72000">
                  <a:srgbClr val="30236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C4F9EC1-E116-41DB-8BB6-B7F43F9036DD}"/>
              </a:ext>
            </a:extLst>
          </p:cNvPr>
          <p:cNvGrpSpPr/>
          <p:nvPr userDrawn="1"/>
        </p:nvGrpSpPr>
        <p:grpSpPr>
          <a:xfrm>
            <a:off x="10618105" y="413023"/>
            <a:ext cx="697213" cy="669979"/>
            <a:chOff x="10795905" y="413023"/>
            <a:chExt cx="697213" cy="66997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DF16EC4-6746-49CE-8202-F4969A27EB53}"/>
                </a:ext>
              </a:extLst>
            </p:cNvPr>
            <p:cNvSpPr/>
            <p:nvPr/>
          </p:nvSpPr>
          <p:spPr>
            <a:xfrm>
              <a:off x="10977731" y="413023"/>
              <a:ext cx="515387" cy="515387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2700000" scaled="1"/>
              <a:tileRect/>
            </a:gradFill>
            <a:ln w="6350">
              <a:noFill/>
              <a:prstDash val="sysDash"/>
            </a:ln>
            <a:effectLst>
              <a:outerShdw blurRad="177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EAB408C-1E00-4D36-BBF9-F8951DCE2FB4}"/>
                </a:ext>
              </a:extLst>
            </p:cNvPr>
            <p:cNvSpPr/>
            <p:nvPr/>
          </p:nvSpPr>
          <p:spPr>
            <a:xfrm rot="13500000">
              <a:off x="10795905" y="942617"/>
              <a:ext cx="140385" cy="140385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2700000" scaled="1"/>
              <a:tileRect/>
            </a:gradFill>
            <a:ln w="6350">
              <a:noFill/>
              <a:prstDash val="sysDash"/>
            </a:ln>
            <a:effectLst>
              <a:outerShdw blurRad="177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육각형 21">
            <a:extLst>
              <a:ext uri="{FF2B5EF4-FFF2-40B4-BE49-F238E27FC236}">
                <a16:creationId xmlns:a16="http://schemas.microsoft.com/office/drawing/2014/main" id="{8897928D-7D0A-4F59-A47A-F635DB6CD486}"/>
              </a:ext>
            </a:extLst>
          </p:cNvPr>
          <p:cNvSpPr/>
          <p:nvPr userDrawn="1"/>
        </p:nvSpPr>
        <p:spPr>
          <a:xfrm rot="10800000">
            <a:off x="3968204" y="403146"/>
            <a:ext cx="99290" cy="85595"/>
          </a:xfrm>
          <a:prstGeom prst="hexagon">
            <a:avLst/>
          </a:prstGeom>
          <a:solidFill>
            <a:srgbClr val="2E73B3">
              <a:alpha val="61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E73B3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CDBF66-3395-4958-92F2-612B1B04B01B}"/>
              </a:ext>
            </a:extLst>
          </p:cNvPr>
          <p:cNvCxnSpPr/>
          <p:nvPr userDrawn="1"/>
        </p:nvCxnSpPr>
        <p:spPr>
          <a:xfrm>
            <a:off x="3968204" y="1987407"/>
            <a:ext cx="7267063" cy="0"/>
          </a:xfrm>
          <a:prstGeom prst="line">
            <a:avLst/>
          </a:prstGeom>
          <a:ln w="9525">
            <a:gradFill flip="none" rotWithShape="1">
              <a:gsLst>
                <a:gs pos="3209">
                  <a:srgbClr val="EBEBEE"/>
                </a:gs>
                <a:gs pos="57000">
                  <a:srgbClr val="BCB8D2"/>
                </a:gs>
                <a:gs pos="100000">
                  <a:srgbClr val="F0F0F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6BDA1A94-191B-4820-810A-21BFFAB953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38651" y="527689"/>
            <a:ext cx="421609" cy="2432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E1D65-9CAB-496D-8BE0-FEDF947EB4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84249" y="2491334"/>
            <a:ext cx="1226126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BCB8D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01 :</a:t>
            </a:r>
            <a:endParaRPr lang="ko-KR" altLang="en-US" dirty="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679D435D-531F-4AC2-BEB8-DD80FFB240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45094" y="2491334"/>
            <a:ext cx="472723" cy="331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  <a:endParaRPr lang="ko-KR" altLang="en-US" dirty="0"/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5ADD5BBE-2918-4E5A-8195-4ED569E9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49955" y="2491334"/>
            <a:ext cx="5121831" cy="331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8F88B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dirty="0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6C6D5B88-E244-482B-91CF-CDA4D57259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84249" y="2979637"/>
            <a:ext cx="1226126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BCB8D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02 :</a:t>
            </a:r>
            <a:endParaRPr lang="ko-KR" altLang="en-US" dirty="0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C18212BA-3EB8-4FB0-9713-279E1260D6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45094" y="2979637"/>
            <a:ext cx="472723" cy="331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dirty="0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F95F9C09-5463-400B-8551-D7EC753B18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9955" y="2979637"/>
            <a:ext cx="5121831" cy="331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8F88B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532F1FCD-4D0F-4C9A-B6CE-6721C17745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84249" y="3467940"/>
            <a:ext cx="1226126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BCB8D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03 :</a:t>
            </a:r>
            <a:endParaRPr lang="ko-KR" altLang="en-US" dirty="0"/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39569810-C8EC-435E-B8B2-038F753439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45094" y="3467940"/>
            <a:ext cx="472723" cy="331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  <a:endParaRPr lang="ko-KR" altLang="en-US" dirty="0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1AFC8D02-44BA-45F9-A054-011451838A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49955" y="3467940"/>
            <a:ext cx="5121831" cy="331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8F88B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D00A98B0-71A8-4BA6-B8D5-E39AC5B292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84249" y="3957083"/>
            <a:ext cx="1226126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BCB8D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04 :</a:t>
            </a:r>
            <a:endParaRPr lang="ko-KR" altLang="en-US" dirty="0"/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54CDD642-9F48-4284-BF16-CA199EFFF6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45094" y="3957083"/>
            <a:ext cx="472723" cy="331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</a:t>
            </a:r>
            <a:endParaRPr lang="ko-KR" altLang="en-US" dirty="0"/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281522E7-22D3-4371-BF83-AD46E807E6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49955" y="3957083"/>
            <a:ext cx="5121831" cy="331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8F88B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dirty="0"/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1B9D7B20-53D8-429A-96CC-2D08535354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4249" y="4446226"/>
            <a:ext cx="1226126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BCB8D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05 :</a:t>
            </a:r>
            <a:endParaRPr lang="ko-KR" altLang="en-US" dirty="0"/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4AD76C4C-E035-4921-9958-D70747F711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45094" y="4446226"/>
            <a:ext cx="472723" cy="331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  <a:endParaRPr lang="ko-KR" altLang="en-US" dirty="0"/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6C389A45-7C54-4621-9D12-37622860305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49955" y="4446226"/>
            <a:ext cx="5121831" cy="331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8F88B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dirty="0"/>
          </a:p>
        </p:txBody>
      </p:sp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0B462CA0-FA40-4D8B-A13D-E24F4279E7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84249" y="4937026"/>
            <a:ext cx="1226126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BCB8D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06 :</a:t>
            </a:r>
            <a:endParaRPr lang="ko-KR" altLang="en-US" dirty="0"/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7B689523-5FA4-4EB9-88C1-EA094BB24E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45094" y="4937026"/>
            <a:ext cx="472723" cy="331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06</a:t>
            </a:r>
            <a:endParaRPr lang="ko-KR" altLang="en-US" dirty="0"/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FE9C8461-DD2D-4884-B6DD-DCE13EF045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49955" y="4937026"/>
            <a:ext cx="5121831" cy="331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8F88B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67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948BC6D-2D1A-40AC-B90B-BE579722E31C}"/>
              </a:ext>
            </a:extLst>
          </p:cNvPr>
          <p:cNvGrpSpPr/>
          <p:nvPr userDrawn="1"/>
        </p:nvGrpSpPr>
        <p:grpSpPr>
          <a:xfrm>
            <a:off x="548987" y="15879"/>
            <a:ext cx="11519097" cy="760306"/>
            <a:chOff x="641878" y="74122"/>
            <a:chExt cx="11519097" cy="76030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315D89B-DEBA-4491-BADA-CD9DBF7B41F5}"/>
                </a:ext>
              </a:extLst>
            </p:cNvPr>
            <p:cNvGrpSpPr/>
            <p:nvPr/>
          </p:nvGrpSpPr>
          <p:grpSpPr>
            <a:xfrm>
              <a:off x="11405899" y="74122"/>
              <a:ext cx="755076" cy="760306"/>
              <a:chOff x="7716832" y="1584180"/>
              <a:chExt cx="2471346" cy="2488462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01F1A46-C6CB-4E03-9D43-B0ABB646A279}"/>
                  </a:ext>
                </a:extLst>
              </p:cNvPr>
              <p:cNvCxnSpPr/>
              <p:nvPr/>
            </p:nvCxnSpPr>
            <p:spPr>
              <a:xfrm flipV="1">
                <a:off x="8066601" y="1584180"/>
                <a:ext cx="1040780" cy="1040780"/>
              </a:xfrm>
              <a:prstGeom prst="line">
                <a:avLst/>
              </a:prstGeom>
              <a:noFill/>
              <a:ln w="34925" cap="rnd">
                <a:gradFill>
                  <a:gsLst>
                    <a:gs pos="535">
                      <a:srgbClr val="7030A0"/>
                    </a:gs>
                    <a:gs pos="14000">
                      <a:schemeClr val="accent1">
                        <a:lumMod val="75000"/>
                      </a:schemeClr>
                    </a:gs>
                    <a:gs pos="79000">
                      <a:srgbClr val="28226C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8E7B1E26-BAD2-4D0B-BEF6-09A0420ECA9B}"/>
                  </a:ext>
                </a:extLst>
              </p:cNvPr>
              <p:cNvCxnSpPr/>
              <p:nvPr/>
            </p:nvCxnSpPr>
            <p:spPr>
              <a:xfrm flipV="1">
                <a:off x="7716832" y="3276651"/>
                <a:ext cx="795991" cy="795991"/>
              </a:xfrm>
              <a:prstGeom prst="line">
                <a:avLst/>
              </a:prstGeom>
              <a:noFill/>
              <a:ln w="34925" cap="rnd">
                <a:gradFill>
                  <a:gsLst>
                    <a:gs pos="0">
                      <a:srgbClr val="7030A0"/>
                    </a:gs>
                    <a:gs pos="11000">
                      <a:schemeClr val="accent1">
                        <a:lumMod val="75000"/>
                      </a:schemeClr>
                    </a:gs>
                    <a:gs pos="72000">
                      <a:srgbClr val="28226C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C0DF75C-9672-4A64-BBC5-1AFD27D222C2}"/>
                  </a:ext>
                </a:extLst>
              </p:cNvPr>
              <p:cNvCxnSpPr/>
              <p:nvPr/>
            </p:nvCxnSpPr>
            <p:spPr>
              <a:xfrm flipV="1">
                <a:off x="8586991" y="2064553"/>
                <a:ext cx="1601187" cy="1601188"/>
              </a:xfrm>
              <a:prstGeom prst="line">
                <a:avLst/>
              </a:prstGeom>
              <a:noFill/>
              <a:ln w="34925" cap="rnd"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1000">
                      <a:schemeClr val="accent1">
                        <a:lumMod val="75000"/>
                      </a:schemeClr>
                    </a:gs>
                    <a:gs pos="72000">
                      <a:srgbClr val="28226C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A977AE0-F283-471B-B6C2-7CC1AEA8AB34}"/>
                </a:ext>
              </a:extLst>
            </p:cNvPr>
            <p:cNvSpPr/>
            <p:nvPr/>
          </p:nvSpPr>
          <p:spPr>
            <a:xfrm rot="14843246">
              <a:off x="3301423" y="394418"/>
              <a:ext cx="81775" cy="81775"/>
            </a:xfrm>
            <a:prstGeom prst="ellipse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  <a:alpha val="64000"/>
                  </a:schemeClr>
                </a:gs>
                <a:gs pos="95000">
                  <a:srgbClr val="3F2473">
                    <a:alpha val="3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148E387-BFDF-4C15-8A8E-CF4EC96E7263}"/>
                </a:ext>
              </a:extLst>
            </p:cNvPr>
            <p:cNvSpPr/>
            <p:nvPr/>
          </p:nvSpPr>
          <p:spPr>
            <a:xfrm rot="14843246">
              <a:off x="854178" y="314079"/>
              <a:ext cx="81775" cy="81775"/>
            </a:xfrm>
            <a:prstGeom prst="ellipse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  <a:alpha val="59000"/>
                  </a:schemeClr>
                </a:gs>
                <a:gs pos="95000">
                  <a:srgbClr val="3F2473">
                    <a:alpha val="3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3D0DA88-6B89-4F83-85CE-7F53001D6EC7}"/>
                </a:ext>
              </a:extLst>
            </p:cNvPr>
            <p:cNvSpPr/>
            <p:nvPr/>
          </p:nvSpPr>
          <p:spPr>
            <a:xfrm rot="18523446">
              <a:off x="641878" y="218517"/>
              <a:ext cx="157302" cy="157302"/>
            </a:xfrm>
            <a:prstGeom prst="ellipse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  <a:alpha val="43000"/>
                  </a:schemeClr>
                </a:gs>
                <a:gs pos="95000">
                  <a:srgbClr val="3F2473">
                    <a:alpha val="3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모서리가 둥근 직사각형 16">
            <a:extLst>
              <a:ext uri="{FF2B5EF4-FFF2-40B4-BE49-F238E27FC236}">
                <a16:creationId xmlns:a16="http://schemas.microsoft.com/office/drawing/2014/main" id="{4709B9F5-02BE-40F6-8FAF-ED565EC59459}"/>
              </a:ext>
            </a:extLst>
          </p:cNvPr>
          <p:cNvSpPr/>
          <p:nvPr userDrawn="1"/>
        </p:nvSpPr>
        <p:spPr>
          <a:xfrm>
            <a:off x="247826" y="735981"/>
            <a:ext cx="11696344" cy="6926352"/>
          </a:xfrm>
          <a:prstGeom prst="roundRect">
            <a:avLst>
              <a:gd name="adj" fmla="val 11101"/>
            </a:avLst>
          </a:prstGeom>
          <a:gradFill>
            <a:gsLst>
              <a:gs pos="0">
                <a:srgbClr val="F2F2F2"/>
              </a:gs>
              <a:gs pos="100000">
                <a:srgbClr val="CFCFE0"/>
              </a:gs>
            </a:gsLst>
            <a:lin ang="5400000" scaled="1"/>
          </a:gradFill>
          <a:ln>
            <a:noFill/>
          </a:ln>
          <a:effectLst>
            <a:outerShdw blurRad="177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86DBEBC-21AD-4283-87D5-501601159114}"/>
              </a:ext>
            </a:extLst>
          </p:cNvPr>
          <p:cNvGrpSpPr/>
          <p:nvPr userDrawn="1"/>
        </p:nvGrpSpPr>
        <p:grpSpPr>
          <a:xfrm>
            <a:off x="10618105" y="413023"/>
            <a:ext cx="697213" cy="669979"/>
            <a:chOff x="10795905" y="413023"/>
            <a:chExt cx="697213" cy="66997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62CDC09-44CA-449E-B83E-4CD93DC0A3CC}"/>
                </a:ext>
              </a:extLst>
            </p:cNvPr>
            <p:cNvSpPr/>
            <p:nvPr/>
          </p:nvSpPr>
          <p:spPr>
            <a:xfrm>
              <a:off x="10977731" y="413023"/>
              <a:ext cx="515387" cy="515387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2700000" scaled="1"/>
              <a:tileRect/>
            </a:gradFill>
            <a:ln w="6350">
              <a:noFill/>
              <a:prstDash val="sysDash"/>
            </a:ln>
            <a:effectLst>
              <a:outerShdw blurRad="177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24565C-7502-4E48-B3F7-2F54DBE40E6A}"/>
                </a:ext>
              </a:extLst>
            </p:cNvPr>
            <p:cNvSpPr/>
            <p:nvPr/>
          </p:nvSpPr>
          <p:spPr>
            <a:xfrm rot="13500000">
              <a:off x="10795905" y="942617"/>
              <a:ext cx="140385" cy="140385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2700000" scaled="1"/>
              <a:tileRect/>
            </a:gradFill>
            <a:ln w="6350">
              <a:noFill/>
              <a:prstDash val="sysDash"/>
            </a:ln>
            <a:effectLst>
              <a:outerShdw blurRad="177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7">
            <a:extLst>
              <a:ext uri="{FF2B5EF4-FFF2-40B4-BE49-F238E27FC236}">
                <a16:creationId xmlns:a16="http://schemas.microsoft.com/office/drawing/2014/main" id="{6440D4C7-FA76-44B9-B784-D7B1311D328A}"/>
              </a:ext>
            </a:extLst>
          </p:cNvPr>
          <p:cNvSpPr/>
          <p:nvPr/>
        </p:nvSpPr>
        <p:spPr>
          <a:xfrm>
            <a:off x="656151" y="396934"/>
            <a:ext cx="2579647" cy="50905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/>
              </a:gs>
              <a:gs pos="56000">
                <a:srgbClr val="4D58B9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177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6CF3F684-91D0-438F-A5BA-9C6BD70448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38651" y="527689"/>
            <a:ext cx="421609" cy="2432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840C9C0-9F24-4D95-A400-696ED7B53B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4" y="519825"/>
            <a:ext cx="2344760" cy="2637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pPr lvl="0"/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STEP0 :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중제목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F3650048-0A04-4994-A8AF-E84D8857C2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5663" y="1676400"/>
            <a:ext cx="10456862" cy="1362075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내용을 입력해주세요</a:t>
            </a:r>
            <a:endParaRPr lang="ko-KR" altLang="en-US" dirty="0"/>
          </a:p>
        </p:txBody>
      </p:sp>
      <p:sp>
        <p:nvSpPr>
          <p:cNvPr id="24" name="텍스트 개체 틀 21">
            <a:extLst>
              <a:ext uri="{FF2B5EF4-FFF2-40B4-BE49-F238E27FC236}">
                <a16:creationId xmlns:a16="http://schemas.microsoft.com/office/drawing/2014/main" id="{BCF85399-30B4-41C9-9DEF-958A0B972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5640" y="3297856"/>
            <a:ext cx="10456862" cy="1362075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내용을 입력해주세요</a:t>
            </a:r>
            <a:endParaRPr lang="ko-KR" altLang="en-US" dirty="0"/>
          </a:p>
        </p:txBody>
      </p:sp>
      <p:sp>
        <p:nvSpPr>
          <p:cNvPr id="25" name="텍스트 개체 틀 21">
            <a:extLst>
              <a:ext uri="{FF2B5EF4-FFF2-40B4-BE49-F238E27FC236}">
                <a16:creationId xmlns:a16="http://schemas.microsoft.com/office/drawing/2014/main" id="{043B2AF3-1400-45B7-9E60-4F7F14E8E3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7567" y="4921001"/>
            <a:ext cx="10456862" cy="1362075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/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내용을 입력해주세요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08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FDBC6-E2E4-40CF-9F83-1532DBDE18AB}"/>
              </a:ext>
            </a:extLst>
          </p:cNvPr>
          <p:cNvCxnSpPr/>
          <p:nvPr userDrawn="1"/>
        </p:nvCxnSpPr>
        <p:spPr>
          <a:xfrm flipV="1">
            <a:off x="1211766" y="728546"/>
            <a:ext cx="1040780" cy="1040780"/>
          </a:xfrm>
          <a:prstGeom prst="line">
            <a:avLst/>
          </a:prstGeom>
          <a:noFill/>
          <a:ln w="34925" cap="rnd">
            <a:gradFill>
              <a:gsLst>
                <a:gs pos="535">
                  <a:srgbClr val="7030A0"/>
                </a:gs>
                <a:gs pos="14000">
                  <a:schemeClr val="accent1">
                    <a:lumMod val="75000"/>
                  </a:schemeClr>
                </a:gs>
                <a:gs pos="72000">
                  <a:srgbClr val="07206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71F128-AA27-4203-BD5D-612D45D55B5F}"/>
              </a:ext>
            </a:extLst>
          </p:cNvPr>
          <p:cNvCxnSpPr/>
          <p:nvPr userDrawn="1"/>
        </p:nvCxnSpPr>
        <p:spPr>
          <a:xfrm flipV="1">
            <a:off x="861997" y="2176228"/>
            <a:ext cx="1040780" cy="1040780"/>
          </a:xfrm>
          <a:prstGeom prst="line">
            <a:avLst/>
          </a:prstGeom>
          <a:noFill/>
          <a:ln w="34925" cap="rnd">
            <a:gradFill>
              <a:gsLst>
                <a:gs pos="0">
                  <a:srgbClr val="7030A0"/>
                </a:gs>
                <a:gs pos="11000">
                  <a:schemeClr val="accent1">
                    <a:lumMod val="75000"/>
                  </a:schemeClr>
                </a:gs>
                <a:gs pos="72000">
                  <a:srgbClr val="0E21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275C9F5A-C8FA-495E-8CCC-E14D724C5660}"/>
              </a:ext>
            </a:extLst>
          </p:cNvPr>
          <p:cNvGrpSpPr/>
          <p:nvPr userDrawn="1"/>
        </p:nvGrpSpPr>
        <p:grpSpPr>
          <a:xfrm>
            <a:off x="3352084" y="480526"/>
            <a:ext cx="5487833" cy="5487833"/>
            <a:chOff x="3300044" y="480526"/>
            <a:chExt cx="5487833" cy="54878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94DA12B-C008-4339-87DA-19CB6FA9B56C}"/>
                </a:ext>
              </a:extLst>
            </p:cNvPr>
            <p:cNvSpPr/>
            <p:nvPr/>
          </p:nvSpPr>
          <p:spPr>
            <a:xfrm rot="17100000">
              <a:off x="3300044" y="480526"/>
              <a:ext cx="5487833" cy="5487833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chemeClr val="accent1">
                      <a:lumMod val="75000"/>
                    </a:schemeClr>
                  </a:gs>
                  <a:gs pos="65000">
                    <a:srgbClr val="3E247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A1E0C6-778A-43B6-833D-6B341780F1DF}"/>
                </a:ext>
              </a:extLst>
            </p:cNvPr>
            <p:cNvSpPr/>
            <p:nvPr/>
          </p:nvSpPr>
          <p:spPr>
            <a:xfrm rot="17100000">
              <a:off x="3469480" y="635094"/>
              <a:ext cx="5163828" cy="5163828"/>
            </a:xfrm>
            <a:prstGeom prst="ellipse">
              <a:avLst/>
            </a:prstGeom>
            <a:noFill/>
            <a:ln w="9525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65000">
                    <a:schemeClr val="accent5">
                      <a:lumMod val="20000"/>
                      <a:lumOff val="80000"/>
                      <a:alpha val="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004462-7C1F-4016-8CC5-96A799C3212E}"/>
              </a:ext>
            </a:extLst>
          </p:cNvPr>
          <p:cNvCxnSpPr/>
          <p:nvPr userDrawn="1"/>
        </p:nvCxnSpPr>
        <p:spPr>
          <a:xfrm flipV="1">
            <a:off x="9567746" y="4445618"/>
            <a:ext cx="1471961" cy="1471961"/>
          </a:xfrm>
          <a:prstGeom prst="line">
            <a:avLst/>
          </a:prstGeom>
          <a:noFill/>
          <a:ln w="34925" cap="rnd">
            <a:gradFill>
              <a:gsLst>
                <a:gs pos="535">
                  <a:schemeClr val="accent4">
                    <a:lumMod val="60000"/>
                    <a:lumOff val="40000"/>
                  </a:schemeClr>
                </a:gs>
                <a:gs pos="14000">
                  <a:schemeClr val="accent1">
                    <a:lumMod val="75000"/>
                  </a:schemeClr>
                </a:gs>
                <a:gs pos="72000">
                  <a:srgbClr val="3F247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1227BBD-3B34-40DC-BE45-37E44B6486C4}"/>
              </a:ext>
            </a:extLst>
          </p:cNvPr>
          <p:cNvCxnSpPr/>
          <p:nvPr userDrawn="1"/>
        </p:nvCxnSpPr>
        <p:spPr>
          <a:xfrm flipV="1">
            <a:off x="1732156" y="180912"/>
            <a:ext cx="2629194" cy="2629194"/>
          </a:xfrm>
          <a:prstGeom prst="line">
            <a:avLst/>
          </a:prstGeom>
          <a:noFill/>
          <a:ln w="34925" cap="rnd"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1000">
                  <a:schemeClr val="accent1">
                    <a:lumMod val="75000"/>
                  </a:schemeClr>
                </a:gs>
                <a:gs pos="72000">
                  <a:srgbClr val="0E21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33E4D683-4926-41B2-934E-46FBA6761AD6}"/>
              </a:ext>
            </a:extLst>
          </p:cNvPr>
          <p:cNvSpPr/>
          <p:nvPr userDrawn="1"/>
        </p:nvSpPr>
        <p:spPr>
          <a:xfrm rot="14843246">
            <a:off x="2170771" y="3375102"/>
            <a:ext cx="81775" cy="81775"/>
          </a:xfrm>
          <a:prstGeom prst="ellipse">
            <a:avLst/>
          </a:prstGeom>
          <a:gradFill>
            <a:gsLst>
              <a:gs pos="0">
                <a:schemeClr val="accent4">
                  <a:lumMod val="40000"/>
                  <a:lumOff val="60000"/>
                  <a:alpha val="21000"/>
                </a:schemeClr>
              </a:gs>
              <a:gs pos="100000">
                <a:srgbClr val="3F247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704A32-C031-4E8D-9953-2454088899FE}"/>
              </a:ext>
            </a:extLst>
          </p:cNvPr>
          <p:cNvSpPr/>
          <p:nvPr userDrawn="1"/>
        </p:nvSpPr>
        <p:spPr>
          <a:xfrm rot="14843246">
            <a:off x="1958087" y="3888820"/>
            <a:ext cx="266106" cy="266106"/>
          </a:xfrm>
          <a:prstGeom prst="ellipse">
            <a:avLst/>
          </a:prstGeom>
          <a:gradFill>
            <a:gsLst>
              <a:gs pos="0">
                <a:schemeClr val="accent4">
                  <a:lumMod val="40000"/>
                  <a:lumOff val="60000"/>
                  <a:alpha val="21000"/>
                </a:schemeClr>
              </a:gs>
              <a:gs pos="95000">
                <a:srgbClr val="3F2473">
                  <a:alpha val="3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BC7A4DD-F428-4862-A7BD-12E32994628D}"/>
              </a:ext>
            </a:extLst>
          </p:cNvPr>
          <p:cNvSpPr/>
          <p:nvPr userDrawn="1"/>
        </p:nvSpPr>
        <p:spPr>
          <a:xfrm rot="13319498" flipV="1">
            <a:off x="10142745" y="861557"/>
            <a:ext cx="64830" cy="64830"/>
          </a:xfrm>
          <a:prstGeom prst="ellipse">
            <a:avLst/>
          </a:prstGeom>
          <a:gradFill>
            <a:gsLst>
              <a:gs pos="0">
                <a:schemeClr val="accent4">
                  <a:lumMod val="40000"/>
                  <a:lumOff val="60000"/>
                  <a:alpha val="21000"/>
                </a:schemeClr>
              </a:gs>
              <a:gs pos="100000">
                <a:srgbClr val="3F247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60937A-E55A-4473-8ABD-57782116D2EC}"/>
              </a:ext>
            </a:extLst>
          </p:cNvPr>
          <p:cNvSpPr/>
          <p:nvPr userDrawn="1"/>
        </p:nvSpPr>
        <p:spPr>
          <a:xfrm rot="13319498">
            <a:off x="11061210" y="2184893"/>
            <a:ext cx="140385" cy="140385"/>
          </a:xfrm>
          <a:prstGeom prst="ellipse">
            <a:avLst/>
          </a:prstGeom>
          <a:gradFill>
            <a:gsLst>
              <a:gs pos="0">
                <a:schemeClr val="accent4">
                  <a:lumMod val="40000"/>
                  <a:lumOff val="60000"/>
                  <a:alpha val="21000"/>
                </a:schemeClr>
              </a:gs>
              <a:gs pos="100000">
                <a:srgbClr val="3F247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CDAE019-4663-439C-AD24-34134FE05859}"/>
              </a:ext>
            </a:extLst>
          </p:cNvPr>
          <p:cNvSpPr/>
          <p:nvPr userDrawn="1"/>
        </p:nvSpPr>
        <p:spPr>
          <a:xfrm rot="13319498" flipV="1">
            <a:off x="9532370" y="2036577"/>
            <a:ext cx="76419" cy="76419"/>
          </a:xfrm>
          <a:prstGeom prst="ellipse">
            <a:avLst/>
          </a:prstGeom>
          <a:gradFill>
            <a:gsLst>
              <a:gs pos="0">
                <a:schemeClr val="accent4">
                  <a:lumMod val="40000"/>
                  <a:lumOff val="60000"/>
                  <a:alpha val="21000"/>
                </a:schemeClr>
              </a:gs>
              <a:gs pos="100000">
                <a:srgbClr val="3F247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55D57F1-1CA4-4923-8842-305BF0245B7C}"/>
              </a:ext>
            </a:extLst>
          </p:cNvPr>
          <p:cNvSpPr/>
          <p:nvPr userDrawn="1"/>
        </p:nvSpPr>
        <p:spPr>
          <a:xfrm rot="13319498">
            <a:off x="8419741" y="5740185"/>
            <a:ext cx="98951" cy="98951"/>
          </a:xfrm>
          <a:prstGeom prst="ellipse">
            <a:avLst/>
          </a:prstGeom>
          <a:gradFill>
            <a:gsLst>
              <a:gs pos="0">
                <a:schemeClr val="accent4">
                  <a:lumMod val="40000"/>
                  <a:lumOff val="60000"/>
                  <a:alpha val="21000"/>
                </a:schemeClr>
              </a:gs>
              <a:gs pos="100000">
                <a:srgbClr val="3F247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E41B93A-DB14-48B0-9BE8-8BBBEB22BC6D}"/>
              </a:ext>
            </a:extLst>
          </p:cNvPr>
          <p:cNvSpPr/>
          <p:nvPr userDrawn="1"/>
        </p:nvSpPr>
        <p:spPr>
          <a:xfrm rot="13319498">
            <a:off x="3441196" y="5318027"/>
            <a:ext cx="57172" cy="57172"/>
          </a:xfrm>
          <a:prstGeom prst="ellipse">
            <a:avLst/>
          </a:prstGeom>
          <a:gradFill>
            <a:gsLst>
              <a:gs pos="0">
                <a:schemeClr val="accent4">
                  <a:lumMod val="40000"/>
                  <a:lumOff val="60000"/>
                  <a:alpha val="21000"/>
                </a:schemeClr>
              </a:gs>
              <a:gs pos="100000">
                <a:srgbClr val="3F247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115FE17-47E9-4847-A55C-A05ED99E6F8A}"/>
              </a:ext>
            </a:extLst>
          </p:cNvPr>
          <p:cNvSpPr/>
          <p:nvPr userDrawn="1"/>
        </p:nvSpPr>
        <p:spPr>
          <a:xfrm rot="13319498">
            <a:off x="791804" y="5550465"/>
            <a:ext cx="140385" cy="140385"/>
          </a:xfrm>
          <a:prstGeom prst="ellipse">
            <a:avLst/>
          </a:prstGeom>
          <a:gradFill>
            <a:gsLst>
              <a:gs pos="0">
                <a:schemeClr val="accent4">
                  <a:lumMod val="40000"/>
                  <a:lumOff val="60000"/>
                  <a:alpha val="21000"/>
                </a:schemeClr>
              </a:gs>
              <a:gs pos="100000">
                <a:srgbClr val="3F247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95BE04C-A8AE-490B-98A4-F6FF58327CB3}"/>
              </a:ext>
            </a:extLst>
          </p:cNvPr>
          <p:cNvGrpSpPr/>
          <p:nvPr userDrawn="1"/>
        </p:nvGrpSpPr>
        <p:grpSpPr>
          <a:xfrm>
            <a:off x="4086251" y="2264213"/>
            <a:ext cx="4034366" cy="2133600"/>
            <a:chOff x="4086251" y="2128749"/>
            <a:chExt cx="4034366" cy="213360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D1F95A-63F2-4977-AC6A-8838BA16E79F}"/>
                </a:ext>
              </a:extLst>
            </p:cNvPr>
            <p:cNvSpPr txBox="1"/>
            <p:nvPr/>
          </p:nvSpPr>
          <p:spPr>
            <a:xfrm>
              <a:off x="4086251" y="2750006"/>
              <a:ext cx="40343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Thank you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179E23F-8708-47B8-AEC8-95365898C6F6}"/>
                </a:ext>
              </a:extLst>
            </p:cNvPr>
            <p:cNvGrpSpPr/>
            <p:nvPr/>
          </p:nvGrpSpPr>
          <p:grpSpPr>
            <a:xfrm>
              <a:off x="4656667" y="2128749"/>
              <a:ext cx="2895600" cy="2133600"/>
              <a:chOff x="4656667" y="2128749"/>
              <a:chExt cx="2895600" cy="2133600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E04810F-5E56-43C0-8576-B04E79D86D20}"/>
                  </a:ext>
                </a:extLst>
              </p:cNvPr>
              <p:cNvCxnSpPr/>
              <p:nvPr/>
            </p:nvCxnSpPr>
            <p:spPr>
              <a:xfrm>
                <a:off x="4656667" y="2128749"/>
                <a:ext cx="2895600" cy="0"/>
              </a:xfrm>
              <a:prstGeom prst="line">
                <a:avLst/>
              </a:prstGeom>
              <a:ln>
                <a:gradFill flip="none" rotWithShape="1">
                  <a:gsLst>
                    <a:gs pos="53000">
                      <a:schemeClr val="accent4">
                        <a:lumMod val="60000"/>
                        <a:lumOff val="40000"/>
                      </a:schemeClr>
                    </a:gs>
                    <a:gs pos="0">
                      <a:srgbClr val="192167"/>
                    </a:gs>
                    <a:gs pos="100000">
                      <a:srgbClr val="192167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9A7DC95-E82E-420F-8736-A6BB4F02655D}"/>
                  </a:ext>
                </a:extLst>
              </p:cNvPr>
              <p:cNvCxnSpPr/>
              <p:nvPr/>
            </p:nvCxnSpPr>
            <p:spPr>
              <a:xfrm>
                <a:off x="4656667" y="4262349"/>
                <a:ext cx="2895600" cy="0"/>
              </a:xfrm>
              <a:prstGeom prst="line">
                <a:avLst/>
              </a:prstGeom>
              <a:ln>
                <a:gradFill flip="none" rotWithShape="1">
                  <a:gsLst>
                    <a:gs pos="53000">
                      <a:schemeClr val="accent4">
                        <a:lumMod val="60000"/>
                        <a:lumOff val="40000"/>
                      </a:schemeClr>
                    </a:gs>
                    <a:gs pos="0">
                      <a:srgbClr val="192167"/>
                    </a:gs>
                    <a:gs pos="100000">
                      <a:srgbClr val="192167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8986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259B0-845E-46F6-91ED-1C0F5937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B99-9A8F-42FF-9E84-6B28D30D7C78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72383-89E4-4024-8104-C0974749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BA353-9D4C-41C4-AD94-FC2019F0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68E4-4686-42D8-A78E-E6E044107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6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935B53-4A2B-45F7-ADFA-F2E54C6E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3637F-EAB7-44A2-87AA-91028B47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D6897-372E-4D74-87EC-3A2A82D2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56A5A-4A5F-4911-A987-83D1485C66E1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6CC8E-6340-4D45-8DCF-3349A5FF2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0DF45-DC58-438F-B4AD-A3E77388E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31F0-039E-4C6F-B2D6-35D08E3B2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9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C877016-E6AC-4D22-B74A-4DE995EC2775}"/>
              </a:ext>
            </a:extLst>
          </p:cNvPr>
          <p:cNvSpPr/>
          <p:nvPr userDrawn="1"/>
        </p:nvSpPr>
        <p:spPr>
          <a:xfrm>
            <a:off x="0" y="0"/>
            <a:ext cx="12217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251C99-9611-4DCB-9FF3-58D285A823F8}"/>
              </a:ext>
            </a:extLst>
          </p:cNvPr>
          <p:cNvSpPr/>
          <p:nvPr userDrawn="1"/>
        </p:nvSpPr>
        <p:spPr>
          <a:xfrm rot="10800000">
            <a:off x="0" y="12726"/>
            <a:ext cx="12217400" cy="6858000"/>
          </a:xfrm>
          <a:prstGeom prst="rect">
            <a:avLst/>
          </a:prstGeom>
          <a:gradFill flip="none" rotWithShape="1">
            <a:gsLst>
              <a:gs pos="6000">
                <a:srgbClr val="002060">
                  <a:alpha val="80000"/>
                </a:srgbClr>
              </a:gs>
              <a:gs pos="100000">
                <a:srgbClr val="552579">
                  <a:alpha val="91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52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fluxdata.com/blog/getting-started-python-influxdb/" TargetMode="External"/><Relationship Id="rId3" Type="http://schemas.openxmlformats.org/officeDocument/2006/relationships/hyperlink" Target="https://hamait.tistory.com/537" TargetMode="External"/><Relationship Id="rId7" Type="http://schemas.openxmlformats.org/officeDocument/2006/relationships/hyperlink" Target="https://medium.com/@jjeaby/influxdb-grafana-%EB%A5%BC-%EC%9D%B4%EC%9A%A9%ED%95%9C-deep-learning-%EB%A8%B8%EC%8B%A0-%EB%AA%A8%EB%8B%88%ED%84%B0%EB%A7%81-96fb4af22445" TargetMode="External"/><Relationship Id="rId2" Type="http://schemas.openxmlformats.org/officeDocument/2006/relationships/hyperlink" Target="https://serpiko.tistory.com/m/698?category=1000938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log.naver.com/alice_k106/221226137412" TargetMode="External"/><Relationship Id="rId5" Type="http://schemas.openxmlformats.org/officeDocument/2006/relationships/hyperlink" Target="http://egloos.zum.com/mcchae/v/11201229" TargetMode="External"/><Relationship Id="rId4" Type="http://schemas.openxmlformats.org/officeDocument/2006/relationships/hyperlink" Target="https://docs.influxdata.com/influxdb/v0.9/introduction/installatio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influxdata.com/influxdb/v0.9/tools/shell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day.me/ko/qa/20190421/375842.htm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rafana.com/docs/installation/debian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ip:300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rafana.com/docs/installation/configuratio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ooneegee.blogspot.com/2017/10/python-flask-template-web-template.html" TargetMode="External"/><Relationship Id="rId3" Type="http://schemas.openxmlformats.org/officeDocument/2006/relationships/hyperlink" Target="https://m.blog.naver.com/ndb796/221080811928" TargetMode="External"/><Relationship Id="rId7" Type="http://schemas.openxmlformats.org/officeDocument/2006/relationships/hyperlink" Target="https://github.com/btashton/flask-influxdb" TargetMode="External"/><Relationship Id="rId2" Type="http://schemas.openxmlformats.org/officeDocument/2006/relationships/hyperlink" Target="https://jsh93.tistory.com/58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orbw.tistory.com/46" TargetMode="External"/><Relationship Id="rId5" Type="http://schemas.openxmlformats.org/officeDocument/2006/relationships/hyperlink" Target="https://itsaessak.tistory.com/125" TargetMode="External"/><Relationship Id="rId4" Type="http://schemas.openxmlformats.org/officeDocument/2006/relationships/hyperlink" Target="https://thingsmatic.com/2016/07/10/a-web-app-for-iot-data-visualiza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7" Type="http://schemas.openxmlformats.org/officeDocument/2006/relationships/hyperlink" Target="https://www.raspberrypi.org/downloads/raspbian/" TargetMode="External"/><Relationship Id="rId2" Type="http://schemas.openxmlformats.org/officeDocument/2006/relationships/hyperlink" Target="https://ubuntu.com/download/deskto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.blog.naver.com/wideeyed/221087773726" TargetMode="External"/><Relationship Id="rId5" Type="http://schemas.openxmlformats.org/officeDocument/2006/relationships/hyperlink" Target="https://www.balena.io/etcher/" TargetMode="External"/><Relationship Id="rId4" Type="http://schemas.openxmlformats.org/officeDocument/2006/relationships/hyperlink" Target="https://www.arduino.cc/en/main/softwar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wordcracker.com/miscellaneous/%EB%A6%AC%EB%88%85%EC%8A%A4%EC%9D%98-nano-%EC%97%90%EB%94%94%ED%84%B0-%EB%8B%A8%EC%B6%95%ED%82%A4/" TargetMode="External"/><Relationship Id="rId2" Type="http://schemas.openxmlformats.org/officeDocument/2006/relationships/hyperlink" Target="https://fishpoint.tistory.com/343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definit.co.uk/2018/07/monitoring-temperature-and-humidity-with-a-raspberry-pi-3-dht22-sensor-influxdb-and-grafana/" TargetMode="External"/><Relationship Id="rId5" Type="http://schemas.openxmlformats.org/officeDocument/2006/relationships/hyperlink" Target="https://webnautes.tistory.com/979" TargetMode="External"/><Relationship Id="rId4" Type="http://schemas.openxmlformats.org/officeDocument/2006/relationships/hyperlink" Target="https://stackoverflow.com/questions/23985163/python3-error-no-module-named-bluetooth-on-linux-min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18FC30-C406-4DFC-80C5-BB06E9E39F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스마트 플러그 프로젝트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4DFF3-7508-4FE0-B17D-58D212BEF4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200" dirty="0"/>
              <a:t>IoT</a:t>
            </a:r>
            <a:r>
              <a:rPr lang="ko-KR" altLang="en-US" sz="1200" dirty="0"/>
              <a:t> 네트워크 </a:t>
            </a:r>
            <a:r>
              <a:rPr lang="en-US" altLang="ko-KR" sz="1200" dirty="0"/>
              <a:t>labs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BF783-62EE-4340-AF0F-96F00F65215A}"/>
              </a:ext>
            </a:extLst>
          </p:cNvPr>
          <p:cNvSpPr txBox="1"/>
          <p:nvPr/>
        </p:nvSpPr>
        <p:spPr>
          <a:xfrm>
            <a:off x="8244333" y="5350394"/>
            <a:ext cx="2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20171535 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한예솔</a:t>
            </a:r>
          </a:p>
        </p:txBody>
      </p:sp>
    </p:spTree>
    <p:extLst>
      <p:ext uri="{BB962C8B-B14F-4D97-AF65-F5344CB8AC3E}">
        <p14:creationId xmlns:p14="http://schemas.microsoft.com/office/powerpoint/2010/main" val="428337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67A87A-5DC7-4205-819B-774C9C78F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44144-344B-4D66-BCDA-0CF0894B5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886" y="519825"/>
            <a:ext cx="2579236" cy="2637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STEP3 : </a:t>
            </a:r>
            <a:r>
              <a:rPr lang="ko-KR" altLang="en-US" dirty="0"/>
              <a:t>라즈베리 파이 개발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DAC2FAA3-3A6C-4A67-BCD5-D28CF43AB168}"/>
              </a:ext>
            </a:extLst>
          </p:cNvPr>
          <p:cNvSpPr txBox="1">
            <a:spLocks/>
          </p:cNvSpPr>
          <p:nvPr/>
        </p:nvSpPr>
        <p:spPr>
          <a:xfrm>
            <a:off x="803398" y="1031952"/>
            <a:ext cx="10456862" cy="4920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/>
              <a:t>아두이노에서</a:t>
            </a:r>
            <a:r>
              <a:rPr lang="ko-KR" altLang="en-US" sz="2400" dirty="0"/>
              <a:t> 전력 값 받기 </a:t>
            </a:r>
            <a:r>
              <a:rPr lang="en-US" altLang="ko-KR" sz="2400" dirty="0"/>
              <a:t>&amp; DB</a:t>
            </a:r>
            <a:r>
              <a:rPr lang="ko-KR" altLang="en-US" sz="2400" dirty="0"/>
              <a:t>에 값 넣기</a:t>
            </a:r>
            <a:endParaRPr lang="en-US" altLang="ko-KR" sz="2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C92AE6-644A-49E1-9656-A8C400F151AE}"/>
              </a:ext>
            </a:extLst>
          </p:cNvPr>
          <p:cNvGrpSpPr/>
          <p:nvPr/>
        </p:nvGrpSpPr>
        <p:grpSpPr>
          <a:xfrm>
            <a:off x="766728" y="1456267"/>
            <a:ext cx="10658545" cy="5509111"/>
            <a:chOff x="601715" y="1456267"/>
            <a:chExt cx="10658545" cy="55091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4DE4E0-7168-48C1-9C30-D928A0563B1F}"/>
                </a:ext>
              </a:extLst>
            </p:cNvPr>
            <p:cNvSpPr/>
            <p:nvPr/>
          </p:nvSpPr>
          <p:spPr>
            <a:xfrm>
              <a:off x="8081831" y="1486955"/>
              <a:ext cx="3132661" cy="5478423"/>
            </a:xfrm>
            <a:prstGeom prst="rect">
              <a:avLst/>
            </a:prstGeom>
            <a:ln w="28575"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#receive power from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arduino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&amp; insert power to DB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try: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while True: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power_c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=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sock.recv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(1)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if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power_c.decode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() != ‘/’: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	power += str(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power_c.decode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())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elif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len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(power) &gt; 0: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	print ('Receive', power)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	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sock.send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("OK")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endPara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iso =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time.ctime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()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data = [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{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	"measurement": measurement,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	"tags": {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		"location": location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	},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	"time": iso,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	"fields": {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		"Power" : float(power),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		"IP" :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ip</a:t>
              </a:r>
              <a:endPara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	}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}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]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endPara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# Send the JSON data to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InfluxDB</a:t>
              </a:r>
              <a:endPara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client.write_points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(data)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endPara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# Wait until it's time to query again...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time.sleep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(interval)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endPara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power = ""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endPara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except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KeyboardInterrupt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</a:t>
              </a:r>
            </a:p>
            <a:p>
              <a:pPr defTabSz="180000">
                <a:tabLst>
                  <a:tab pos="180000" algn="l"/>
                  <a:tab pos="360000" algn="l"/>
                  <a:tab pos="540000" algn="l"/>
                  <a:tab pos="72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pass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633790-8937-4F58-8B48-A9BB1C4300B8}"/>
                </a:ext>
              </a:extLst>
            </p:cNvPr>
            <p:cNvSpPr/>
            <p:nvPr/>
          </p:nvSpPr>
          <p:spPr>
            <a:xfrm>
              <a:off x="4162038" y="1486955"/>
              <a:ext cx="3873098" cy="2246769"/>
            </a:xfrm>
            <a:prstGeom prst="rect">
              <a:avLst/>
            </a:prstGeom>
            <a:ln w="28575"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180000">
                <a:spcBef>
                  <a:spcPts val="0"/>
                </a:spcBef>
                <a:tabLst>
                  <a:tab pos="180000" algn="l"/>
                  <a:tab pos="36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def message(): #message include order</a:t>
              </a:r>
            </a:p>
            <a:p>
              <a:pPr defTabSz="180000">
                <a:spcBef>
                  <a:spcPts val="0"/>
                </a:spcBef>
                <a:tabLst>
                  <a:tab pos="180000" algn="l"/>
                  <a:tab pos="36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print ("Main Thread")</a:t>
              </a:r>
            </a:p>
            <a:p>
              <a:pPr defTabSz="180000">
                <a:spcBef>
                  <a:spcPts val="0"/>
                </a:spcBef>
                <a:tabLst>
                  <a:tab pos="180000" algn="l"/>
                  <a:tab pos="36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sock_s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=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socket.socket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socket.AF_INET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socket.SOCK_DGRAM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</a:p>
            <a:p>
              <a:pPr defTabSz="180000">
                <a:spcBef>
                  <a:spcPts val="0"/>
                </a:spcBef>
                <a:tabLst>
                  <a:tab pos="180000" algn="l"/>
                  <a:tab pos="360000" algn="l"/>
                </a:tabLst>
              </a:pPr>
              <a:r>
                <a:rPr lang="sv-SE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sock_s.bind((ip, 8080))</a:t>
              </a:r>
            </a:p>
            <a:p>
              <a:pPr defTabSz="180000">
                <a:spcBef>
                  <a:spcPts val="0"/>
                </a:spcBef>
                <a:tabLst>
                  <a:tab pos="180000" algn="l"/>
                  <a:tab pos="360000" algn="l"/>
                </a:tabLst>
              </a:pPr>
              <a:endPara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defTabSz="180000">
                <a:spcBef>
                  <a:spcPts val="0"/>
                </a:spcBef>
                <a:tabLst>
                  <a:tab pos="180000" algn="l"/>
                  <a:tab pos="36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while True:</a:t>
              </a:r>
            </a:p>
            <a:p>
              <a:pPr defTabSz="180000">
                <a:spcBef>
                  <a:spcPts val="0"/>
                </a:spcBef>
                <a:tabLst>
                  <a:tab pos="180000" algn="l"/>
                  <a:tab pos="36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data,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addr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=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sock_s.recvfrom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(200)</a:t>
              </a:r>
            </a:p>
            <a:p>
              <a:pPr defTabSz="180000">
                <a:spcBef>
                  <a:spcPts val="0"/>
                </a:spcBef>
                <a:tabLst>
                  <a:tab pos="180000" algn="l"/>
                  <a:tab pos="36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sock.send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(data)</a:t>
              </a:r>
            </a:p>
            <a:p>
              <a:pPr defTabSz="180000">
                <a:spcBef>
                  <a:spcPts val="0"/>
                </a:spcBef>
                <a:tabLst>
                  <a:tab pos="180000" algn="l"/>
                  <a:tab pos="36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print("send message:",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data.decode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())</a:t>
              </a:r>
            </a:p>
            <a:p>
              <a:pPr defTabSz="180000">
                <a:spcBef>
                  <a:spcPts val="0"/>
                </a:spcBef>
                <a:tabLst>
                  <a:tab pos="180000" algn="l"/>
                  <a:tab pos="36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print("Send Client IP:",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addr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[0])</a:t>
              </a:r>
            </a:p>
            <a:p>
              <a:pPr defTabSz="180000">
                <a:spcBef>
                  <a:spcPts val="0"/>
                </a:spcBef>
                <a:tabLst>
                  <a:tab pos="180000" algn="l"/>
                  <a:tab pos="360000" algn="l"/>
                </a:tabLst>
              </a:pPr>
              <a:r>
                <a:rPr lang="fr-FR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print("Send Client Port:", addr[1])</a:t>
              </a:r>
            </a:p>
            <a:p>
              <a:pPr defTabSz="180000">
                <a:spcBef>
                  <a:spcPts val="0"/>
                </a:spcBef>
                <a:tabLst>
                  <a:tab pos="180000" algn="l"/>
                  <a:tab pos="360000" algn="l"/>
                </a:tabLst>
              </a:pPr>
              <a:endPara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defTabSz="180000">
                <a:spcBef>
                  <a:spcPts val="0"/>
                </a:spcBef>
                <a:tabLst>
                  <a:tab pos="180000" algn="l"/>
                  <a:tab pos="360000" algn="l"/>
                </a:tabLst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 =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threading.Thread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(target=message)</a:t>
              </a:r>
            </a:p>
            <a:p>
              <a:pPr defTabSz="180000">
                <a:spcBef>
                  <a:spcPts val="0"/>
                </a:spcBef>
                <a:tabLst>
                  <a:tab pos="180000" algn="l"/>
                  <a:tab pos="360000" algn="l"/>
                </a:tabLst>
              </a:pP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t.start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()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77DF82E-68CB-44A0-8381-4EEEA434CC5A}"/>
                </a:ext>
              </a:extLst>
            </p:cNvPr>
            <p:cNvSpPr/>
            <p:nvPr/>
          </p:nvSpPr>
          <p:spPr>
            <a:xfrm>
              <a:off x="665886" y="1486955"/>
              <a:ext cx="3431981" cy="5170646"/>
            </a:xfrm>
            <a:prstGeom prst="rect">
              <a:avLst/>
            </a:prstGeom>
            <a:ln w="28575"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&lt;complex.py&gt;</a:t>
              </a:r>
              <a:endParaRPr lang="en-US" altLang="ko-KR" sz="1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from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bluetooth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import *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from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influxdb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import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InfluxDBClient</a:t>
              </a:r>
              <a:endPara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import time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import threading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import socket</a:t>
              </a:r>
            </a:p>
            <a:p>
              <a:pPr>
                <a:spcBef>
                  <a:spcPts val="0"/>
                </a:spcBef>
              </a:pPr>
              <a:endPara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#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bluetooth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ready</a:t>
              </a:r>
            </a:p>
            <a:p>
              <a:pPr>
                <a:spcBef>
                  <a:spcPts val="0"/>
                </a:spcBef>
              </a:pPr>
              <a:r>
                <a:rPr lang="it-IT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bd_addr="00:18:E5:04:12:DC"</a:t>
              </a:r>
            </a:p>
            <a:p>
              <a:pPr>
                <a:spcBef>
                  <a:spcPts val="0"/>
                </a:spcBef>
              </a:pPr>
              <a:endPara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port=1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sock=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BluetoothSocket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(RFCOMM)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sock.connect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((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bd_addr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port))</a:t>
              </a:r>
            </a:p>
            <a:p>
              <a:pPr>
                <a:spcBef>
                  <a:spcPts val="0"/>
                </a:spcBef>
              </a:pPr>
              <a:endPara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print ("Finished")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power = ""</a:t>
              </a:r>
            </a:p>
            <a:p>
              <a:pPr>
                <a:spcBef>
                  <a:spcPts val="0"/>
                </a:spcBef>
              </a:pPr>
              <a:endPara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#connect DB</a:t>
              </a:r>
            </a:p>
            <a:p>
              <a:pPr>
                <a:spcBef>
                  <a:spcPts val="0"/>
                </a:spcBef>
              </a:pPr>
              <a:r>
                <a:rPr lang="pl-PL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host='</a:t>
              </a:r>
              <a:r>
                <a:rPr lang="pl-PL" altLang="ko-KR" sz="1000" dirty="0">
                  <a:solidFill>
                    <a:schemeClr val="accent6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192.168.</a:t>
              </a:r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0.29</a:t>
              </a:r>
              <a:r>
                <a:rPr lang="pl-PL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' #my Ubuntu IP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port=8086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user="</a:t>
              </a:r>
              <a:r>
                <a:rPr lang="en-US" altLang="ko-KR" sz="1000" dirty="0" err="1">
                  <a:solidFill>
                    <a:schemeClr val="accent6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yesol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"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password="</a:t>
              </a:r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k1010910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"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dbname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=“</a:t>
              </a:r>
              <a:r>
                <a:rPr lang="en-US" altLang="ko-KR" sz="1000" dirty="0" err="1">
                  <a:solidFill>
                    <a:schemeClr val="accent6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betadb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"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interval=10</a:t>
              </a:r>
            </a:p>
            <a:p>
              <a:pPr>
                <a:spcBef>
                  <a:spcPts val="0"/>
                </a:spcBef>
              </a:pPr>
              <a:endPara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#Create the </a:t>
              </a: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InfluxDB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client object</a:t>
              </a:r>
            </a:p>
            <a:p>
              <a:pPr>
                <a:spcBef>
                  <a:spcPts val="0"/>
                </a:spcBef>
              </a:pPr>
              <a:r>
                <a:rPr lang="fr-FR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client = InfluxDBClient(host, port, user, password, dbname)</a:t>
              </a:r>
            </a:p>
            <a:p>
              <a:pPr>
                <a:spcBef>
                  <a:spcPts val="0"/>
                </a:spcBef>
              </a:pPr>
              <a:endPara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measurement=“</a:t>
              </a:r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house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"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location="</a:t>
              </a:r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plug1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"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ip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="</a:t>
              </a:r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192.168.0.29</a:t>
              </a:r>
              <a:r>
                <a:rPr lang="en-US" altLang="ko-KR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"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8166F53-BA34-47E6-AD38-CDC44DB3095B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43" y="1529290"/>
              <a:ext cx="0" cy="5227110"/>
            </a:xfrm>
            <a:prstGeom prst="line">
              <a:avLst/>
            </a:prstGeom>
            <a:ln w="38100">
              <a:solidFill>
                <a:srgbClr val="ABA6C4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9537F67-2707-4431-8A7B-326036FCF31A}"/>
                </a:ext>
              </a:extLst>
            </p:cNvPr>
            <p:cNvCxnSpPr>
              <a:cxnSpLocks/>
            </p:cNvCxnSpPr>
            <p:nvPr/>
          </p:nvCxnSpPr>
          <p:spPr>
            <a:xfrm>
              <a:off x="8048730" y="1529290"/>
              <a:ext cx="13227" cy="5227110"/>
            </a:xfrm>
            <a:prstGeom prst="line">
              <a:avLst/>
            </a:prstGeom>
            <a:ln w="38100">
              <a:solidFill>
                <a:srgbClr val="ABA6C4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0A07DC2-DE04-44CB-8C83-86360143F1A5}"/>
                </a:ext>
              </a:extLst>
            </p:cNvPr>
            <p:cNvSpPr/>
            <p:nvPr/>
          </p:nvSpPr>
          <p:spPr>
            <a:xfrm>
              <a:off x="601715" y="1456267"/>
              <a:ext cx="10658545" cy="530013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dash"/>
            </a:ln>
            <a:effectLst>
              <a:outerShdw blurRad="177800" dist="50800" dir="5400000" algn="ctr" rotWithShape="0">
                <a:srgbClr val="00000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517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67A87A-5DC7-4205-819B-774C9C78F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44144-344B-4D66-BCDA-0CF0894B5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886" y="519825"/>
            <a:ext cx="2579236" cy="2637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STEP4 : DB </a:t>
            </a:r>
            <a:r>
              <a:rPr lang="ko-KR" altLang="en-US" dirty="0"/>
              <a:t>개발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DAC2FAA3-3A6C-4A67-BCD5-D28CF43AB168}"/>
              </a:ext>
            </a:extLst>
          </p:cNvPr>
          <p:cNvSpPr txBox="1">
            <a:spLocks/>
          </p:cNvSpPr>
          <p:nvPr/>
        </p:nvSpPr>
        <p:spPr>
          <a:xfrm>
            <a:off x="803398" y="1055770"/>
            <a:ext cx="10456862" cy="176293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0000">
              <a:spcBef>
                <a:spcPts val="0"/>
              </a:spcBef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2000" dirty="0"/>
              <a:t>Influx DB </a:t>
            </a:r>
            <a:r>
              <a:rPr lang="ko-KR" altLang="en-US" sz="2000" dirty="0"/>
              <a:t>설치하기</a:t>
            </a:r>
            <a:endParaRPr lang="en-US" altLang="ko-KR" sz="2000" dirty="0"/>
          </a:p>
          <a:p>
            <a:pPr defTabSz="180000">
              <a:spcBef>
                <a:spcPts val="0"/>
              </a:spcBef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400" dirty="0"/>
              <a:t>Influx</a:t>
            </a:r>
            <a:r>
              <a:rPr lang="ko-KR" altLang="en-US" sz="1400" dirty="0"/>
              <a:t> </a:t>
            </a:r>
            <a:r>
              <a:rPr lang="en-US" altLang="ko-KR" sz="1400" dirty="0"/>
              <a:t>DB</a:t>
            </a:r>
            <a:r>
              <a:rPr lang="ko-KR" altLang="en-US" sz="1400" dirty="0"/>
              <a:t>설치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(+</a:t>
            </a: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</a:rPr>
              <a:t>우분투기반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)	</a:t>
            </a:r>
            <a:r>
              <a:rPr lang="en-US" altLang="ko-KR" sz="1400" dirty="0">
                <a:hlinkClick r:id="rId2"/>
              </a:rPr>
              <a:t>https://serpiko.tistory.com/m/698?category=1000938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</a:endParaRPr>
          </a:p>
          <a:p>
            <a:pPr defTabSz="180000">
              <a:spcBef>
                <a:spcPts val="0"/>
              </a:spcBef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400" dirty="0"/>
              <a:t>+ </a:t>
            </a:r>
            <a:r>
              <a:rPr lang="en-US" altLang="ko-KR" sz="1400" dirty="0" err="1"/>
              <a:t>grafana</a:t>
            </a:r>
            <a:r>
              <a:rPr lang="ko-KR" altLang="en-US" sz="1400" dirty="0"/>
              <a:t>연동</a:t>
            </a:r>
            <a:r>
              <a:rPr lang="en-US" altLang="ko-KR" sz="1400" dirty="0"/>
              <a:t>						</a:t>
            </a:r>
            <a:r>
              <a:rPr lang="en-US" altLang="ko-KR" sz="1400" dirty="0">
                <a:hlinkClick r:id="rId3"/>
              </a:rPr>
              <a:t>https://hamait.tistory.com/537</a:t>
            </a:r>
            <a:endParaRPr lang="en-US" altLang="ko-KR" sz="1400" dirty="0"/>
          </a:p>
          <a:p>
            <a:pPr defTabSz="180000">
              <a:spcBef>
                <a:spcPts val="0"/>
              </a:spcBef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400" dirty="0" err="1"/>
              <a:t>Influxdb</a:t>
            </a:r>
            <a:r>
              <a:rPr lang="en-US" altLang="ko-KR" sz="1400" dirty="0"/>
              <a:t> </a:t>
            </a:r>
            <a:r>
              <a:rPr lang="ko-KR" altLang="en-US" sz="1400" dirty="0"/>
              <a:t>사이트</a:t>
            </a:r>
            <a:r>
              <a:rPr lang="en-US" altLang="ko-KR" sz="1400" dirty="0"/>
              <a:t>						</a:t>
            </a:r>
            <a:r>
              <a:rPr lang="en-US" altLang="ko-KR" sz="1400" dirty="0">
                <a:hlinkClick r:id="rId4"/>
              </a:rPr>
              <a:t>https://docs.influxdata.com/influxdb/v0.9/introduction/installation/</a:t>
            </a:r>
            <a:r>
              <a:rPr lang="ko-KR" altLang="en-US" sz="1400" dirty="0"/>
              <a:t> </a:t>
            </a:r>
            <a:endParaRPr lang="en-US" altLang="ko-KR" sz="1400" dirty="0"/>
          </a:p>
          <a:p>
            <a:pPr defTabSz="180000">
              <a:spcBef>
                <a:spcPts val="0"/>
              </a:spcBef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400" dirty="0"/>
              <a:t>Influx </a:t>
            </a:r>
            <a:r>
              <a:rPr lang="ko-KR" altLang="en-US" sz="1400" dirty="0"/>
              <a:t>명령어</a:t>
            </a:r>
            <a:r>
              <a:rPr lang="en-US" altLang="ko-KR" sz="1400" dirty="0"/>
              <a:t>						</a:t>
            </a:r>
            <a:r>
              <a:rPr lang="en-US" altLang="ko-KR" sz="1400" dirty="0">
                <a:hlinkClick r:id="rId5"/>
              </a:rPr>
              <a:t>http://egloos.zum.com/mcchae/v/11201229</a:t>
            </a:r>
            <a:endParaRPr lang="en-US" altLang="ko-KR" sz="1400" dirty="0"/>
          </a:p>
          <a:p>
            <a:pPr defTabSz="180000">
              <a:spcBef>
                <a:spcPts val="0"/>
              </a:spcBef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400" dirty="0"/>
              <a:t>											</a:t>
            </a:r>
            <a:r>
              <a:rPr lang="en-US" altLang="ko-KR" sz="1400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http://blog.naver.com/alice_k106/221226137412</a:t>
            </a:r>
            <a:endParaRPr lang="en-US" altLang="ko-KR" sz="1400" dirty="0">
              <a:solidFill>
                <a:srgbClr val="0563C1"/>
              </a:solidFill>
            </a:endParaRPr>
          </a:p>
          <a:p>
            <a:pPr defTabSz="180000">
              <a:spcBef>
                <a:spcPts val="0"/>
              </a:spcBef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400" dirty="0"/>
              <a:t>Influx + Grafana + python	</a:t>
            </a:r>
            <a:r>
              <a:rPr lang="en-US" altLang="ko-KR" sz="600" dirty="0">
                <a:hlinkClick r:id="rId7"/>
              </a:rPr>
              <a:t>https://medium.com/@jjeaby/influxdb-grafana-%EB%A5%BC-%EC%9D%B4%EC%9A%A9%ED%95%9C-deep-learning-%EB%A8%B8%EC%8B%A0-%EB%AA%A8%EB%8B%88%ED%84%B0%EB%A7%81-96fb4af22445</a:t>
            </a:r>
            <a:endParaRPr lang="en-US" altLang="ko-KR" sz="600" dirty="0"/>
          </a:p>
          <a:p>
            <a:pPr defTabSz="180000">
              <a:spcBef>
                <a:spcPts val="0"/>
              </a:spcBef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400" dirty="0"/>
              <a:t>Python + </a:t>
            </a:r>
            <a:r>
              <a:rPr lang="en-US" altLang="ko-KR" sz="1400" dirty="0" err="1"/>
              <a:t>influxdb</a:t>
            </a:r>
            <a:r>
              <a:rPr lang="en-US" altLang="ko-KR" sz="1400" dirty="0"/>
              <a:t>				</a:t>
            </a:r>
            <a:r>
              <a:rPr lang="en-US" altLang="ko-KR" sz="1400" dirty="0">
                <a:hlinkClick r:id="rId8"/>
              </a:rPr>
              <a:t>https://www.influxdata.com/blog/getting-started-python-influxdb/</a:t>
            </a:r>
            <a:endParaRPr lang="en-US" altLang="ko-KR" sz="1400" dirty="0"/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26157737-38F1-4FE9-9D9C-898240497219}"/>
              </a:ext>
            </a:extLst>
          </p:cNvPr>
          <p:cNvSpPr txBox="1">
            <a:spLocks/>
          </p:cNvSpPr>
          <p:nvPr/>
        </p:nvSpPr>
        <p:spPr>
          <a:xfrm>
            <a:off x="803398" y="3444465"/>
            <a:ext cx="10456862" cy="28937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300" dirty="0"/>
              <a:t>버전정보</a:t>
            </a:r>
            <a:endParaRPr lang="en-US" altLang="ko-KR" sz="1300" dirty="0"/>
          </a:p>
          <a:p>
            <a:pPr>
              <a:lnSpc>
                <a:spcPct val="50000"/>
              </a:lnSpc>
            </a:pPr>
            <a:r>
              <a:rPr lang="en-US" altLang="ko-KR" sz="1300" dirty="0" err="1">
                <a:solidFill>
                  <a:schemeClr val="accent1"/>
                </a:solidFill>
              </a:rPr>
              <a:t>InfluxDB</a:t>
            </a:r>
            <a:r>
              <a:rPr lang="en-US" altLang="ko-KR" sz="1300" dirty="0">
                <a:solidFill>
                  <a:schemeClr val="accent1"/>
                </a:solidFill>
              </a:rPr>
              <a:t> v1.5.1</a:t>
            </a:r>
          </a:p>
          <a:p>
            <a:pPr>
              <a:lnSpc>
                <a:spcPct val="50000"/>
              </a:lnSpc>
            </a:pPr>
            <a:r>
              <a:rPr lang="en-US" altLang="ko-KR" sz="1300" dirty="0">
                <a:solidFill>
                  <a:schemeClr val="accent1"/>
                </a:solidFill>
              </a:rPr>
              <a:t>Ubuntu 17.10</a:t>
            </a:r>
          </a:p>
          <a:p>
            <a:pPr>
              <a:lnSpc>
                <a:spcPct val="50000"/>
              </a:lnSpc>
            </a:pPr>
            <a:endParaRPr lang="en-US" altLang="ko-KR" sz="1300" dirty="0">
              <a:solidFill>
                <a:schemeClr val="accent1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ko-KR" sz="1300" dirty="0" err="1"/>
              <a:t>Influxdb</a:t>
            </a:r>
            <a:r>
              <a:rPr lang="en-US" altLang="ko-KR" sz="1300" dirty="0"/>
              <a:t> download</a:t>
            </a:r>
          </a:p>
          <a:p>
            <a:pPr>
              <a:lnSpc>
                <a:spcPct val="50000"/>
              </a:lnSpc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da-DK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wget https://dl.influxdata.com/influxdb/releases/influxdb_1.5.1_amd64.deb</a:t>
            </a:r>
          </a:p>
          <a:p>
            <a:pPr>
              <a:lnSpc>
                <a:spcPct val="50000"/>
              </a:lnSpc>
            </a:pPr>
            <a:r>
              <a:rPr lang="da-DK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$sudo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dpkg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influxdb_1.5.1_amd64.deb</a:t>
            </a:r>
          </a:p>
          <a:p>
            <a:pPr>
              <a:lnSpc>
                <a:spcPct val="50000"/>
              </a:lnSpc>
            </a:pP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dirty="0"/>
              <a:t>라이브러리 설치</a:t>
            </a:r>
            <a:endParaRPr lang="en-US" altLang="ko-KR" sz="1300" dirty="0">
              <a:solidFill>
                <a:schemeClr val="accent2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sed -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-e 's/us.archive.ubuntu.com/archive.ubuntu.com/g' /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/apt/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sources.list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apt-get update</a:t>
            </a:r>
          </a:p>
          <a:p>
            <a:pPr>
              <a:lnSpc>
                <a:spcPct val="50000"/>
              </a:lnSpc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apt-get install curl</a:t>
            </a:r>
          </a:p>
          <a:p>
            <a:pPr>
              <a:lnSpc>
                <a:spcPct val="50000"/>
              </a:lnSpc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apt-get install apt-transport-https ( https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접근에 문제가 있을 경우에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278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67A87A-5DC7-4205-819B-774C9C78F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44144-344B-4D66-BCDA-0CF0894B5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886" y="519825"/>
            <a:ext cx="2579236" cy="2637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STEP4 : DB </a:t>
            </a:r>
            <a:r>
              <a:rPr lang="ko-KR" altLang="en-US" dirty="0"/>
              <a:t>개발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DAC2FAA3-3A6C-4A67-BCD5-D28CF43AB168}"/>
              </a:ext>
            </a:extLst>
          </p:cNvPr>
          <p:cNvSpPr txBox="1">
            <a:spLocks/>
          </p:cNvSpPr>
          <p:nvPr/>
        </p:nvSpPr>
        <p:spPr>
          <a:xfrm>
            <a:off x="803398" y="1291117"/>
            <a:ext cx="10456862" cy="567661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300" dirty="0"/>
              <a:t>인스톨</a:t>
            </a:r>
            <a:endParaRPr lang="en-US" altLang="ko-KR" sz="1300" dirty="0"/>
          </a:p>
          <a:p>
            <a:pPr>
              <a:lnSpc>
                <a:spcPct val="50000"/>
              </a:lnSpc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curl -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https://repos.influxdata.com/influxdb.key | 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apt-key add -</a:t>
            </a:r>
          </a:p>
          <a:p>
            <a:pPr>
              <a:lnSpc>
                <a:spcPct val="50000"/>
              </a:lnSpc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source /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lsb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-release</a:t>
            </a:r>
          </a:p>
          <a:p>
            <a:pPr>
              <a:lnSpc>
                <a:spcPct val="50000"/>
              </a:lnSpc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echo "deb https://repos.influxdata.com/${DISTRIB_ID,,} ${DISTRIB_CODENAME} stable" | 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tee /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/apt/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sources.list.d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influxdb.list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50000"/>
              </a:lnSpc>
            </a:pPr>
            <a:endParaRPr lang="en-US" altLang="ko-KR" sz="1300" dirty="0"/>
          </a:p>
          <a:p>
            <a:pPr>
              <a:lnSpc>
                <a:spcPct val="50000"/>
              </a:lnSpc>
            </a:pPr>
            <a:r>
              <a:rPr lang="ko-KR" altLang="en-US" sz="1300" dirty="0"/>
              <a:t>실행</a:t>
            </a:r>
            <a:r>
              <a:rPr lang="en-US" altLang="ko-KR" sz="1300" dirty="0"/>
              <a:t>(</a:t>
            </a:r>
            <a:r>
              <a:rPr lang="ko-KR" altLang="en-US" sz="1300" dirty="0"/>
              <a:t>설정</a:t>
            </a:r>
            <a:r>
              <a:rPr lang="en-US" altLang="ko-KR" sz="1300" dirty="0"/>
              <a:t>)</a:t>
            </a:r>
            <a:endParaRPr lang="en-US" altLang="ko-KR" sz="1300" dirty="0">
              <a:solidFill>
                <a:schemeClr val="accent2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apt-get update &amp;&amp; 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apt-get install 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influxdb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service 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influxdb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start</a:t>
            </a:r>
          </a:p>
          <a:p>
            <a:pPr>
              <a:lnSpc>
                <a:spcPct val="50000"/>
              </a:lnSpc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influxd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influx</a:t>
            </a:r>
          </a:p>
          <a:p>
            <a:pPr>
              <a:lnSpc>
                <a:spcPct val="50000"/>
              </a:lnSpc>
            </a:pPr>
            <a:endParaRPr lang="en-US" altLang="ko-KR" sz="1300" dirty="0"/>
          </a:p>
          <a:p>
            <a:pPr>
              <a:lnSpc>
                <a:spcPct val="50000"/>
              </a:lnSpc>
            </a:pPr>
            <a:r>
              <a:rPr lang="ko-KR" altLang="en-US" sz="1300" dirty="0"/>
              <a:t>자신의 데이터 베이스 만들기 </a:t>
            </a:r>
            <a:r>
              <a:rPr lang="en-US" altLang="ko-KR" sz="1300" dirty="0"/>
              <a:t>&amp; </a:t>
            </a:r>
            <a:r>
              <a:rPr lang="ko-KR" altLang="en-US" sz="1300" dirty="0"/>
              <a:t>사용</a:t>
            </a:r>
            <a:endParaRPr lang="en-US" altLang="ko-KR" sz="1300" dirty="0"/>
          </a:p>
          <a:p>
            <a:pPr>
              <a:lnSpc>
                <a:spcPct val="50000"/>
              </a:lnSpc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influx -precision='s' </a:t>
            </a:r>
            <a:r>
              <a:rPr lang="en-US" altLang="ko-KR" sz="1300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( </a:t>
            </a:r>
            <a:r>
              <a:rPr lang="ko-KR" altLang="en-US" sz="1300" u="sng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실행할때</a:t>
            </a:r>
            <a:r>
              <a:rPr lang="ko-KR" altLang="en-US" sz="1300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1300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-precision </a:t>
            </a:r>
            <a:r>
              <a:rPr lang="ko-KR" altLang="en-US" sz="1300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옵션으로 </a:t>
            </a:r>
            <a:r>
              <a:rPr lang="en-US" altLang="ko-KR" sz="1300" u="sng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h,m,s,ms,u,ns</a:t>
            </a:r>
            <a:r>
              <a:rPr lang="en-US" altLang="ko-KR" sz="1300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) </a:t>
            </a:r>
            <a:r>
              <a:rPr lang="ko-KR" altLang="en-US" sz="1300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지정할 수 있다</a:t>
            </a:r>
            <a:r>
              <a:rPr lang="en-US" altLang="ko-KR" sz="1300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CREATE DATABASE </a:t>
            </a:r>
            <a:r>
              <a:rPr lang="en-US" altLang="ko-KR" sz="1300" dirty="0" err="1">
                <a:solidFill>
                  <a:schemeClr val="accent5"/>
                </a:solidFill>
              </a:rPr>
              <a:t>mydb</a:t>
            </a:r>
            <a:r>
              <a:rPr lang="en-US" altLang="ko-KR" sz="1300" dirty="0">
                <a:solidFill>
                  <a:schemeClr val="accent5"/>
                </a:solidFill>
              </a:rPr>
              <a:t>	</a:t>
            </a:r>
            <a:r>
              <a:rPr lang="en-US" altLang="ko-KR" sz="1300" dirty="0">
                <a:solidFill>
                  <a:srgbClr val="7030A0"/>
                </a:solidFill>
              </a:rPr>
              <a:t>//DB </a:t>
            </a:r>
            <a:r>
              <a:rPr lang="ko-KR" altLang="en-US" sz="1300" dirty="0">
                <a:solidFill>
                  <a:srgbClr val="7030A0"/>
                </a:solidFill>
              </a:rPr>
              <a:t>만드는 명령어</a:t>
            </a:r>
            <a:endParaRPr lang="en-US" altLang="ko-KR" sz="1300" dirty="0">
              <a:solidFill>
                <a:srgbClr val="7030A0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USE </a:t>
            </a:r>
            <a:r>
              <a:rPr lang="en-US" altLang="ko-KR" sz="1300" dirty="0" err="1">
                <a:solidFill>
                  <a:schemeClr val="accent5"/>
                </a:solidFill>
              </a:rPr>
              <a:t>mydb</a:t>
            </a:r>
            <a:r>
              <a:rPr lang="en-US" altLang="ko-KR" sz="1300" dirty="0">
                <a:solidFill>
                  <a:schemeClr val="accent5"/>
                </a:solidFill>
              </a:rPr>
              <a:t>			</a:t>
            </a:r>
            <a:r>
              <a:rPr lang="en-US" altLang="ko-KR" sz="1300" dirty="0">
                <a:solidFill>
                  <a:srgbClr val="7030A0"/>
                </a:solidFill>
              </a:rPr>
              <a:t>//DB</a:t>
            </a:r>
            <a:r>
              <a:rPr lang="ko-KR" altLang="en-US" sz="1300" dirty="0">
                <a:solidFill>
                  <a:srgbClr val="7030A0"/>
                </a:solidFill>
              </a:rPr>
              <a:t>사용 명령어</a:t>
            </a:r>
            <a:endParaRPr lang="en-US" altLang="ko-KR" sz="1300" dirty="0">
              <a:solidFill>
                <a:srgbClr val="7030A0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INSERT</a:t>
            </a:r>
            <a:r>
              <a:rPr lang="en-US" altLang="ko-KR" sz="1300" dirty="0">
                <a:solidFill>
                  <a:schemeClr val="accent5"/>
                </a:solidFill>
              </a:rPr>
              <a:t> </a:t>
            </a:r>
            <a:r>
              <a:rPr lang="en-US" altLang="ko-KR" sz="1300" dirty="0" err="1">
                <a:solidFill>
                  <a:schemeClr val="accent5"/>
                </a:solidFill>
              </a:rPr>
              <a:t>lowdata</a:t>
            </a:r>
            <a:r>
              <a:rPr lang="en-US" altLang="ko-KR" sz="1300" dirty="0">
                <a:solidFill>
                  <a:schemeClr val="accent5"/>
                </a:solidFill>
              </a:rPr>
              <a:t> </a:t>
            </a:r>
            <a:r>
              <a:rPr lang="en-US" altLang="ko-KR" sz="1300" dirty="0" err="1">
                <a:solidFill>
                  <a:srgbClr val="FF0000"/>
                </a:solidFill>
              </a:rPr>
              <a:t>srcIp</a:t>
            </a:r>
            <a:r>
              <a:rPr lang="en-US" altLang="ko-KR" sz="1300" dirty="0">
                <a:solidFill>
                  <a:srgbClr val="FF0000"/>
                </a:solidFill>
              </a:rPr>
              <a:t>="192.168.0.2",dstIp="192.168.0.3",prot=6,srcPort=1433,dstPort=50745,octets=254,packets=3    </a:t>
            </a:r>
            <a:r>
              <a:rPr lang="en-US" altLang="ko-KR" sz="1300" dirty="0">
                <a:solidFill>
                  <a:srgbClr val="7030A0"/>
                </a:solidFill>
              </a:rPr>
              <a:t>//</a:t>
            </a:r>
            <a:r>
              <a:rPr lang="ko-KR" altLang="en-US" sz="1300" dirty="0">
                <a:solidFill>
                  <a:srgbClr val="7030A0"/>
                </a:solidFill>
              </a:rPr>
              <a:t>데이터 넣는 명령어</a:t>
            </a:r>
            <a:endParaRPr lang="en-US" altLang="ko-KR" sz="1300" dirty="0">
              <a:solidFill>
                <a:srgbClr val="7030A0"/>
              </a:solidFill>
            </a:endParaRP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select * from </a:t>
            </a:r>
            <a:r>
              <a:rPr lang="en-US" altLang="ko-KR" sz="1300" dirty="0" err="1">
                <a:solidFill>
                  <a:schemeClr val="accent5"/>
                </a:solidFill>
              </a:rPr>
              <a:t>lowdata</a:t>
            </a:r>
            <a:r>
              <a:rPr lang="en-US" altLang="ko-KR" sz="1300" dirty="0">
                <a:solidFill>
                  <a:schemeClr val="accent5"/>
                </a:solidFill>
              </a:rPr>
              <a:t>		</a:t>
            </a:r>
            <a:r>
              <a:rPr lang="en-US" altLang="ko-KR" sz="1300" dirty="0">
                <a:solidFill>
                  <a:srgbClr val="7030A0"/>
                </a:solidFill>
              </a:rPr>
              <a:t>//</a:t>
            </a:r>
            <a:r>
              <a:rPr lang="ko-KR" altLang="en-US" sz="1300" dirty="0">
                <a:solidFill>
                  <a:srgbClr val="7030A0"/>
                </a:solidFill>
              </a:rPr>
              <a:t>데이터 보여주는 명령어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</a:rPr>
              <a:t>name: </a:t>
            </a:r>
            <a:r>
              <a:rPr lang="en-US" altLang="ko-KR" sz="1300" dirty="0" err="1">
                <a:solidFill>
                  <a:schemeClr val="bg1">
                    <a:lumMod val="65000"/>
                  </a:schemeClr>
                </a:solidFill>
              </a:rPr>
              <a:t>lowdata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</a:rPr>
              <a:t>time </a:t>
            </a:r>
            <a:r>
              <a:rPr lang="en-US" altLang="ko-KR" sz="1300" dirty="0" err="1">
                <a:solidFill>
                  <a:schemeClr val="bg1">
                    <a:lumMod val="65000"/>
                  </a:schemeClr>
                </a:solidFill>
              </a:rPr>
              <a:t>dstIp</a:t>
            </a: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300" dirty="0" err="1">
                <a:solidFill>
                  <a:schemeClr val="bg1">
                    <a:lumMod val="65000"/>
                  </a:schemeClr>
                </a:solidFill>
              </a:rPr>
              <a:t>dstPort</a:t>
            </a: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300" dirty="0" err="1">
                <a:solidFill>
                  <a:schemeClr val="bg1">
                    <a:lumMod val="65000"/>
                  </a:schemeClr>
                </a:solidFill>
              </a:rPr>
              <a:t>dstport</a:t>
            </a: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</a:rPr>
              <a:t> load octets packets </a:t>
            </a:r>
            <a:r>
              <a:rPr lang="en-US" altLang="ko-KR" sz="1300" dirty="0" err="1">
                <a:solidFill>
                  <a:schemeClr val="bg1">
                    <a:lumMod val="65000"/>
                  </a:schemeClr>
                </a:solidFill>
              </a:rPr>
              <a:t>prot</a:t>
            </a: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300" dirty="0" err="1">
                <a:solidFill>
                  <a:schemeClr val="bg1">
                    <a:lumMod val="65000"/>
                  </a:schemeClr>
                </a:solidFill>
              </a:rPr>
              <a:t>srcIP</a:t>
            </a: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300" dirty="0" err="1">
                <a:solidFill>
                  <a:schemeClr val="bg1">
                    <a:lumMod val="65000"/>
                  </a:schemeClr>
                </a:solidFill>
              </a:rPr>
              <a:t>srcIp</a:t>
            </a: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300" dirty="0" err="1">
                <a:solidFill>
                  <a:schemeClr val="bg1">
                    <a:lumMod val="65000"/>
                  </a:schemeClr>
                </a:solidFill>
              </a:rPr>
              <a:t>srcPort</a:t>
            </a: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300" dirty="0" err="1">
                <a:solidFill>
                  <a:schemeClr val="bg1">
                    <a:lumMod val="65000"/>
                  </a:schemeClr>
                </a:solidFill>
              </a:rPr>
              <a:t>srcip</a:t>
            </a: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300" dirty="0" err="1">
                <a:solidFill>
                  <a:schemeClr val="bg1">
                    <a:lumMod val="65000"/>
                  </a:schemeClr>
                </a:solidFill>
              </a:rPr>
              <a:t>srcport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</a:rPr>
              <a:t>---- ----- ------- ------- ---- ------ ------- ---- ----- ----- ------- ----- -------</a:t>
            </a: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</a:rPr>
              <a:t>1522665050 192.168.5.97 50745 254 3 6 192.168.10.6 1433</a:t>
            </a:r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altLang="ko-KR" sz="13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select *  from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officepower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where node = '3’	</a:t>
            </a:r>
            <a:r>
              <a:rPr lang="en-US" altLang="ko-KR" sz="1200" dirty="0">
                <a:solidFill>
                  <a:srgbClr val="7030A0"/>
                </a:solidFill>
              </a:rPr>
              <a:t>// node </a:t>
            </a:r>
            <a:r>
              <a:rPr lang="ko-KR" altLang="en-US" sz="1200" dirty="0">
                <a:solidFill>
                  <a:srgbClr val="7030A0"/>
                </a:solidFill>
              </a:rPr>
              <a:t>가 </a:t>
            </a:r>
            <a:r>
              <a:rPr lang="en-US" altLang="ko-KR" sz="1200" dirty="0">
                <a:solidFill>
                  <a:srgbClr val="7030A0"/>
                </a:solidFill>
              </a:rPr>
              <a:t>3 </a:t>
            </a:r>
            <a:r>
              <a:rPr lang="ko-KR" altLang="en-US" sz="1200" dirty="0">
                <a:solidFill>
                  <a:srgbClr val="7030A0"/>
                </a:solidFill>
              </a:rPr>
              <a:t>인 로우만 선택되며</a:t>
            </a:r>
            <a:r>
              <a:rPr lang="en-US" altLang="ko-KR" sz="1200" dirty="0">
                <a:solidFill>
                  <a:srgbClr val="7030A0"/>
                </a:solidFill>
              </a:rPr>
              <a:t>, </a:t>
            </a:r>
            <a:endParaRPr lang="ko-KR" altLang="en-US" sz="1200" dirty="0">
              <a:solidFill>
                <a:srgbClr val="7030A0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select *  from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officepower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where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apc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&gt;= 300 	</a:t>
            </a:r>
            <a:r>
              <a:rPr lang="en-US" altLang="ko-KR" sz="1200" dirty="0">
                <a:solidFill>
                  <a:srgbClr val="7030A0"/>
                </a:solidFill>
              </a:rPr>
              <a:t>// </a:t>
            </a:r>
            <a:r>
              <a:rPr lang="en-US" altLang="ko-KR" sz="1200" dirty="0" err="1">
                <a:solidFill>
                  <a:srgbClr val="7030A0"/>
                </a:solidFill>
              </a:rPr>
              <a:t>apc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ko-KR" altLang="en-US" sz="1200" dirty="0">
                <a:solidFill>
                  <a:srgbClr val="7030A0"/>
                </a:solidFill>
              </a:rPr>
              <a:t>가 </a:t>
            </a:r>
            <a:r>
              <a:rPr lang="en-US" altLang="ko-KR" sz="1200" dirty="0">
                <a:solidFill>
                  <a:srgbClr val="7030A0"/>
                </a:solidFill>
              </a:rPr>
              <a:t>300 </a:t>
            </a:r>
            <a:r>
              <a:rPr lang="ko-KR" altLang="en-US" sz="1200" dirty="0">
                <a:solidFill>
                  <a:srgbClr val="7030A0"/>
                </a:solidFill>
              </a:rPr>
              <a:t>이상인 로우만 선택됩니다</a:t>
            </a:r>
            <a:r>
              <a:rPr lang="en-US" altLang="ko-KR" sz="1200" dirty="0">
                <a:solidFill>
                  <a:srgbClr val="7030A0"/>
                </a:solidFill>
              </a:rPr>
              <a:t>. </a:t>
            </a:r>
          </a:p>
          <a:p>
            <a:pPr>
              <a:lnSpc>
                <a:spcPct val="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 SHOW FIELD KEYS;			</a:t>
            </a:r>
            <a:r>
              <a:rPr lang="en-US" altLang="ko-KR" sz="1200" dirty="0">
                <a:solidFill>
                  <a:srgbClr val="7030A0"/>
                </a:solidFill>
              </a:rPr>
              <a:t>//DB</a:t>
            </a:r>
            <a:r>
              <a:rPr lang="ko-KR" altLang="en-US" sz="1200" dirty="0">
                <a:solidFill>
                  <a:srgbClr val="7030A0"/>
                </a:solidFill>
              </a:rPr>
              <a:t>안에 </a:t>
            </a:r>
            <a:r>
              <a:rPr lang="en-US" altLang="ko-KR" sz="1200" dirty="0">
                <a:solidFill>
                  <a:srgbClr val="7030A0"/>
                </a:solidFill>
              </a:rPr>
              <a:t>key</a:t>
            </a:r>
            <a:r>
              <a:rPr lang="ko-KR" altLang="en-US" sz="1200" dirty="0">
                <a:solidFill>
                  <a:srgbClr val="7030A0"/>
                </a:solidFill>
              </a:rPr>
              <a:t>들 설치된 것 확인 </a:t>
            </a:r>
            <a:r>
              <a:rPr lang="en-US" altLang="ko-KR" sz="1200" dirty="0">
                <a:solidFill>
                  <a:srgbClr val="7030A0"/>
                </a:solidFill>
              </a:rPr>
              <a:t>(name</a:t>
            </a:r>
            <a:r>
              <a:rPr lang="ko-KR" altLang="en-US" sz="1200" dirty="0">
                <a:solidFill>
                  <a:srgbClr val="7030A0"/>
                </a:solidFill>
              </a:rPr>
              <a:t>은 </a:t>
            </a:r>
            <a:r>
              <a:rPr lang="en-US" altLang="ko-KR" sz="1200" dirty="0">
                <a:solidFill>
                  <a:srgbClr val="7030A0"/>
                </a:solidFill>
              </a:rPr>
              <a:t>table</a:t>
            </a:r>
            <a:r>
              <a:rPr lang="ko-KR" altLang="en-US" sz="1200" dirty="0">
                <a:solidFill>
                  <a:srgbClr val="7030A0"/>
                </a:solidFill>
              </a:rPr>
              <a:t>개념</a:t>
            </a:r>
            <a:r>
              <a:rPr lang="en-US" altLang="ko-KR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79B0AC-8895-4D44-AD49-D2F5D52A4B85}"/>
              </a:ext>
            </a:extLst>
          </p:cNvPr>
          <p:cNvSpPr/>
          <p:nvPr/>
        </p:nvSpPr>
        <p:spPr>
          <a:xfrm>
            <a:off x="7206371" y="3167965"/>
            <a:ext cx="3843084" cy="120032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</a:p>
          <a:p>
            <a:r>
              <a:rPr lang="en-US" altLang="ko-KR" sz="12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"measurement": “</a:t>
            </a:r>
            <a:r>
              <a:rPr lang="en-US" altLang="ko-KR" sz="1200" dirty="0" err="1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lowdata</a:t>
            </a:r>
            <a:r>
              <a:rPr lang="en-US" altLang="ko-KR" sz="12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",</a:t>
            </a:r>
          </a:p>
          <a:p>
            <a:r>
              <a:rPr lang="en-US" altLang="ko-KR" sz="12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"tags": { "host": "server01", "region": "us-west" }, </a:t>
            </a:r>
          </a:p>
          <a:p>
            <a:r>
              <a:rPr lang="en-US" altLang="ko-KR" sz="12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"time": "2009-11-10T23:00:00Z", </a:t>
            </a:r>
          </a:p>
          <a:p>
            <a:r>
              <a:rPr lang="en-US" altLang="ko-KR" sz="12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"fields": { "value": 0.64 } </a:t>
            </a:r>
          </a:p>
          <a:p>
            <a:r>
              <a:rPr lang="en-US" altLang="ko-KR" sz="12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	//</a:t>
            </a:r>
            <a:r>
              <a:rPr lang="ko-KR" altLang="en-US" sz="12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일반적인 구성</a:t>
            </a:r>
            <a:r>
              <a:rPr lang="en-US" altLang="ko-KR" sz="12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처음에 만들 때 이대로 쳐도 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67115F-B9CD-4245-B35F-B92F64C5EFD9}"/>
              </a:ext>
            </a:extLst>
          </p:cNvPr>
          <p:cNvSpPr/>
          <p:nvPr/>
        </p:nvSpPr>
        <p:spPr>
          <a:xfrm>
            <a:off x="7850447" y="5097891"/>
            <a:ext cx="34098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브라우저를 통한 관리기능도 제공합니다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포트 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8083(</a:t>
            </a:r>
            <a:r>
              <a:rPr lang="en-US" altLang="ko-KR" sz="1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127.0.0.1:8083)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으로 접근하여  확인합니다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port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8086 : HTTP API port</a:t>
            </a:r>
          </a:p>
          <a:p>
            <a:pPr marL="171450" indent="-171450">
              <a:buFontTx/>
              <a:buChar char="-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8083 : WEB ADMIN UI port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81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67A87A-5DC7-4205-819B-774C9C78F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44144-344B-4D66-BCDA-0CF0894B5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886" y="519825"/>
            <a:ext cx="2579236" cy="2637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STEP4 : DB </a:t>
            </a:r>
            <a:r>
              <a:rPr lang="ko-KR" altLang="en-US" dirty="0"/>
              <a:t>개발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721E76D-021C-4797-812F-4BDB9C1C43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398" y="1150301"/>
            <a:ext cx="5292602" cy="59616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 err="1"/>
              <a:t>InfluxDB</a:t>
            </a:r>
            <a:r>
              <a:rPr lang="en-US" altLang="ko-KR" sz="1400" dirty="0"/>
              <a:t> </a:t>
            </a:r>
            <a:r>
              <a:rPr lang="ko-KR" altLang="en-US" sz="1400" dirty="0"/>
              <a:t>파이썬 클라이언트 설치</a:t>
            </a:r>
            <a:r>
              <a:rPr lang="en-US" altLang="ko-KR" sz="1400" dirty="0"/>
              <a:t>(pip</a:t>
            </a:r>
            <a:r>
              <a:rPr lang="ko-KR" altLang="en-US" sz="1400" dirty="0"/>
              <a:t>는 라이브러리</a:t>
            </a:r>
            <a:r>
              <a:rPr lang="en-US" altLang="ko-KR" sz="1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apt-get install python-pip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pip install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influxdb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pip install upgrade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influxdb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ko-KR" sz="1200" dirty="0">
                <a:solidFill>
                  <a:srgbClr val="000000"/>
                </a:solidFill>
              </a:rPr>
              <a:t>python3 -</a:t>
            </a:r>
            <a:r>
              <a:rPr lang="ko-KR" altLang="ko-KR" sz="1200" dirty="0" err="1">
                <a:solidFill>
                  <a:srgbClr val="000000"/>
                </a:solidFill>
              </a:rPr>
              <a:t>m</a:t>
            </a:r>
            <a:r>
              <a:rPr lang="ko-KR" altLang="ko-KR" sz="1200" dirty="0">
                <a:solidFill>
                  <a:srgbClr val="000000"/>
                </a:solidFill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</a:rPr>
              <a:t>pip</a:t>
            </a:r>
            <a:r>
              <a:rPr lang="ko-KR" altLang="ko-KR" sz="1200" dirty="0">
                <a:solidFill>
                  <a:srgbClr val="000000"/>
                </a:solidFill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</a:rPr>
              <a:t>install</a:t>
            </a:r>
            <a:r>
              <a:rPr lang="ko-KR" altLang="ko-KR" sz="1200" dirty="0">
                <a:solidFill>
                  <a:srgbClr val="000000"/>
                </a:solidFill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</a:rPr>
              <a:t>influxdb</a:t>
            </a:r>
            <a:r>
              <a:rPr lang="ko-KR" altLang="ko-KR" sz="800" dirty="0"/>
              <a:t> </a:t>
            </a:r>
            <a:endParaRPr lang="ko-KR" altLang="ko-K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/>
              <a:t>&lt;</a:t>
            </a:r>
            <a:r>
              <a:rPr lang="ko-KR" altLang="en-US" sz="1400" dirty="0"/>
              <a:t>명령어 정리</a:t>
            </a:r>
            <a:r>
              <a:rPr lang="en-US" altLang="ko-KR" sz="14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/>
              <a:t>조회</a:t>
            </a:r>
            <a:endParaRPr lang="en-US" altLang="ko-KR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show databases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show measurements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show FIELD KEYS;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/>
              <a:t>삭제</a:t>
            </a:r>
            <a:endParaRPr lang="en-US" altLang="ko-KR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DROP DATABASE &lt;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/>
              <a:t>만들기</a:t>
            </a:r>
            <a:endParaRPr lang="en-US" altLang="ko-KR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DATABASE &lt;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/>
              <a:t>사용</a:t>
            </a:r>
            <a:endParaRPr lang="en-US" altLang="ko-KR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&lt;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/>
              <a:t>내용 조회</a:t>
            </a:r>
            <a:endParaRPr lang="en-US" altLang="ko-KR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* from &lt;measurement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/>
              <a:t>내용 삽입</a:t>
            </a:r>
            <a:endParaRPr lang="en-US" altLang="ko-KR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  &lt; measurement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항목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내용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항목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내용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”…(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꼭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쌍따옴표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r>
              <a:rPr lang="ko-KR" altLang="en-US" sz="1200" dirty="0">
                <a:solidFill>
                  <a:srgbClr val="FF0000"/>
                </a:solidFill>
              </a:rPr>
              <a:t>절대 </a:t>
            </a:r>
            <a:r>
              <a:rPr lang="en-US" altLang="ko-KR" sz="1200" dirty="0">
                <a:solidFill>
                  <a:srgbClr val="FF0000"/>
                </a:solidFill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</a:rPr>
              <a:t>들은 </a:t>
            </a:r>
            <a:r>
              <a:rPr lang="ko-KR" altLang="en-US" sz="1200" dirty="0" err="1">
                <a:solidFill>
                  <a:srgbClr val="FF0000"/>
                </a:solidFill>
              </a:rPr>
              <a:t>띄어쓰면</a:t>
            </a:r>
            <a:r>
              <a:rPr lang="ko-KR" altLang="en-US" sz="1200" dirty="0">
                <a:solidFill>
                  <a:srgbClr val="FF0000"/>
                </a:solidFill>
              </a:rPr>
              <a:t> 안됨</a:t>
            </a:r>
            <a:r>
              <a:rPr lang="en-US" altLang="ko-KR" sz="1200" dirty="0">
                <a:solidFill>
                  <a:srgbClr val="FF0000"/>
                </a:solidFill>
              </a:rPr>
              <a:t>!!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/>
              <a:t>시간 정렬해서 보이기</a:t>
            </a:r>
            <a:endParaRPr lang="en-US" altLang="ko-KR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precision rfc3339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err="1"/>
              <a:t>마지막값</a:t>
            </a:r>
            <a:r>
              <a:rPr lang="ko-KR" altLang="en-US" sz="1400" dirty="0"/>
              <a:t> 조회</a:t>
            </a:r>
            <a:endParaRPr lang="en-US" altLang="ko-KR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* from bedroom where “”location””=“plug1” </a:t>
            </a:r>
            <a:r>
              <a:rPr lang="en-US" altLang="ko-KR" sz="1200" dirty="0">
                <a:solidFill>
                  <a:srgbClr val="00B050"/>
                </a:solidFill>
              </a:rPr>
              <a:t>order by desc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limit 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/>
              <a:t>데이터삭제</a:t>
            </a:r>
            <a:endParaRPr lang="en-US" altLang="ko-KR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house1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“”time””&gt;=“2019-09-38T00:00:00Z”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09CB70-EAFE-414A-8AD0-BA145FF3AA17}"/>
              </a:ext>
            </a:extLst>
          </p:cNvPr>
          <p:cNvSpPr/>
          <p:nvPr/>
        </p:nvSpPr>
        <p:spPr>
          <a:xfrm>
            <a:off x="6096000" y="770890"/>
            <a:ext cx="3873500" cy="670952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defTabSz="180000">
              <a:lnSpc>
                <a:spcPct val="100000"/>
              </a:lnSpc>
              <a:spcBef>
                <a:spcPts val="0"/>
              </a:spcBef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&lt;send_db.py&gt;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 time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from 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influxdb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import 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InfluxDBClient</a:t>
            </a: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pl-PL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host='192.168.0.30'#my Ubuntu IP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port=8086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user="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yesol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password="k1010910"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dbname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="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testdb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interval=10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#Create the 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InfluxDB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client object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fr-FR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 = InfluxDBClient(host, port, user, password, dbname)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measurement="house"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location="plug10"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try: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while True: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Power=30000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Iso = 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time.ctime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data = [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{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"measurement": measurement,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"tags": {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	"location": location,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},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"time": iso,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"fields": {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	"Power" : Power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}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}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]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# Send the JSON data to 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InfluxDB</a:t>
            </a: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client.write_points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(data)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# Wait until it's time to query again...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time.sleep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(interval)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except 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KeyboardInterrupt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defTabSz="180000"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pass</a:t>
            </a:r>
          </a:p>
          <a:p>
            <a:pPr defTabSz="180000">
              <a:lnSpc>
                <a:spcPct val="100000"/>
              </a:lnSpc>
              <a:spcBef>
                <a:spcPts val="0"/>
              </a:spcBef>
              <a:tabLst>
                <a:tab pos="180000" algn="l"/>
                <a:tab pos="360000" algn="l"/>
                <a:tab pos="540000" algn="l"/>
                <a:tab pos="720000" algn="l"/>
              </a:tabLst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7D1638-C3AF-4B7D-A686-3849B139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62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67A87A-5DC7-4205-819B-774C9C78F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44144-344B-4D66-BCDA-0CF0894B5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886" y="519825"/>
            <a:ext cx="2579236" cy="2637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STEP4 : DB </a:t>
            </a:r>
            <a:r>
              <a:rPr lang="ko-KR" altLang="en-US" dirty="0"/>
              <a:t>개발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721E76D-021C-4797-812F-4BDB9C1C43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398" y="1150302"/>
            <a:ext cx="3399486" cy="98889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 err="1"/>
              <a:t>InfluxDB</a:t>
            </a:r>
            <a:r>
              <a:rPr lang="en-US" altLang="ko-KR" sz="1400" dirty="0"/>
              <a:t> authentication credentials error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auth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username: </a:t>
            </a:r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admin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password: </a:t>
            </a:r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admin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use Gamma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7D1638-C3AF-4B7D-A686-3849B139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6BC689-DEB1-438E-B7B9-5EF37E23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98" y="2222590"/>
            <a:ext cx="3399486" cy="1567342"/>
          </a:xfrm>
          <a:prstGeom prst="rect">
            <a:avLst/>
          </a:prstGeom>
        </p:spPr>
      </p:pic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84C39826-A0EC-415B-9B79-0E3679262588}"/>
              </a:ext>
            </a:extLst>
          </p:cNvPr>
          <p:cNvSpPr txBox="1">
            <a:spLocks/>
          </p:cNvSpPr>
          <p:nvPr/>
        </p:nvSpPr>
        <p:spPr>
          <a:xfrm>
            <a:off x="5953670" y="1150302"/>
            <a:ext cx="4223295" cy="12687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0000">
              <a:spcBef>
                <a:spcPts val="0"/>
              </a:spcBef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400" dirty="0" err="1"/>
              <a:t>Influxdb</a:t>
            </a:r>
            <a:r>
              <a:rPr lang="en-US" altLang="ko-KR" sz="1400" dirty="0"/>
              <a:t> Client </a:t>
            </a:r>
            <a:r>
              <a:rPr lang="ko-KR" altLang="en-US" sz="1400" dirty="0"/>
              <a:t>설치</a:t>
            </a:r>
            <a:r>
              <a:rPr lang="en-US" altLang="ko-KR" sz="1400" dirty="0"/>
              <a:t>		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apt install </a:t>
            </a:r>
            <a:r>
              <a:rPr lang="en-US" altLang="ko-KR" sz="1400" dirty="0">
                <a:solidFill>
                  <a:srgbClr val="FF0000"/>
                </a:solidFill>
              </a:rPr>
              <a:t>python3-pip</a:t>
            </a:r>
          </a:p>
          <a:p>
            <a:pPr defTabSz="180000">
              <a:spcBef>
                <a:spcPts val="0"/>
              </a:spcBef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400" dirty="0"/>
              <a:t>									pip3 install influx-client</a:t>
            </a:r>
          </a:p>
          <a:p>
            <a:pPr defTabSz="180000">
              <a:spcBef>
                <a:spcPts val="0"/>
              </a:spcBef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400" dirty="0"/>
              <a:t>									pip3 install </a:t>
            </a:r>
            <a:r>
              <a:rPr lang="en-US" altLang="ko-KR" sz="1400" dirty="0" err="1"/>
              <a:t>influxdb</a:t>
            </a:r>
            <a:endParaRPr lang="en-US" altLang="ko-KR" sz="1400" dirty="0"/>
          </a:p>
          <a:p>
            <a:pPr defTabSz="180000">
              <a:spcBef>
                <a:spcPts val="0"/>
              </a:spcBef>
              <a:tabLst>
                <a:tab pos="180000" algn="l"/>
                <a:tab pos="360000" algn="l"/>
                <a:tab pos="540000" algn="l"/>
                <a:tab pos="720000" algn="l"/>
              </a:tabLst>
            </a:pPr>
            <a:endParaRPr lang="en-US" altLang="ko-KR" sz="1400" dirty="0"/>
          </a:p>
          <a:p>
            <a:pPr defTabSz="180000">
              <a:spcBef>
                <a:spcPts val="0"/>
              </a:spcBef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ko-KR" altLang="en-US" sz="1400" dirty="0"/>
              <a:t>다른 기기에서 접속</a:t>
            </a:r>
            <a:r>
              <a:rPr lang="en-US" altLang="ko-KR" sz="1400" dirty="0"/>
              <a:t>			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influxdb</a:t>
            </a:r>
            <a:r>
              <a:rPr lang="en-US" altLang="ko-KR" sz="1400" dirty="0"/>
              <a:t>/</a:t>
            </a:r>
            <a:r>
              <a:rPr lang="en-US" altLang="ko-KR" sz="1400" dirty="0" err="1"/>
              <a:t>influxdb.conf</a:t>
            </a:r>
            <a:r>
              <a:rPr lang="en-US" altLang="ko-KR" sz="1400" dirty="0"/>
              <a:t> </a:t>
            </a:r>
            <a:r>
              <a:rPr lang="ko-KR" altLang="en-US" sz="1400" dirty="0"/>
              <a:t>파일</a:t>
            </a:r>
            <a:endParaRPr lang="en-US" altLang="ko-KR" sz="1400" dirty="0"/>
          </a:p>
          <a:p>
            <a:pPr defTabSz="180000">
              <a:spcBef>
                <a:spcPts val="0"/>
              </a:spcBef>
              <a:tabLst>
                <a:tab pos="180000" algn="l"/>
                <a:tab pos="360000" algn="l"/>
                <a:tab pos="540000" algn="l"/>
                <a:tab pos="720000" algn="l"/>
              </a:tabLst>
            </a:pPr>
            <a:r>
              <a:rPr lang="en-US" altLang="ko-KR" sz="1400" dirty="0"/>
              <a:t>									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nano </a:t>
            </a:r>
            <a:r>
              <a:rPr lang="en-US" altLang="ko-KR" sz="1400" dirty="0" err="1"/>
              <a:t>influxdb.conf</a:t>
            </a:r>
            <a:endParaRPr lang="en-US" altLang="ko-KR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84B7DB-D60A-4134-B8D0-EC5DD8BEF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670" y="2410970"/>
            <a:ext cx="4070896" cy="18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0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67A87A-5DC7-4205-819B-774C9C78F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44144-344B-4D66-BCDA-0CF0894B5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886" y="519825"/>
            <a:ext cx="2579236" cy="2637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STEP4 : DB </a:t>
            </a:r>
            <a:r>
              <a:rPr lang="ko-KR" altLang="en-US" dirty="0"/>
              <a:t>개발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2EC08425-AAB8-4A16-91B0-9AB21074BB7F}"/>
              </a:ext>
            </a:extLst>
          </p:cNvPr>
          <p:cNvSpPr txBox="1">
            <a:spLocks/>
          </p:cNvSpPr>
          <p:nvPr/>
        </p:nvSpPr>
        <p:spPr>
          <a:xfrm>
            <a:off x="803398" y="1055770"/>
            <a:ext cx="10456862" cy="26018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Grafana </a:t>
            </a:r>
            <a:r>
              <a:rPr lang="ko-KR" altLang="en-US" sz="2000" dirty="0"/>
              <a:t>설치하기</a:t>
            </a:r>
            <a:endParaRPr lang="en-US" altLang="ko-KR" sz="2000" dirty="0"/>
          </a:p>
          <a:p>
            <a:r>
              <a:rPr lang="ko-KR" altLang="en-US" sz="1600" dirty="0"/>
              <a:t>설치 방법</a:t>
            </a:r>
            <a:r>
              <a:rPr lang="en-US" altLang="ko-KR" sz="1600" dirty="0"/>
              <a:t>	</a:t>
            </a:r>
            <a:r>
              <a:rPr lang="en-US" altLang="ko-KR" sz="1600" dirty="0">
                <a:hlinkClick r:id="rId2"/>
              </a:rPr>
              <a:t>https://grafana.com/docs/installation/debian/</a:t>
            </a:r>
            <a:endParaRPr lang="en-US" altLang="ko-KR" sz="1600" dirty="0"/>
          </a:p>
          <a:p>
            <a:r>
              <a:rPr lang="ko-KR" altLang="en-US" sz="1600" dirty="0"/>
              <a:t>웹페이지에 그래프 삽입 </a:t>
            </a:r>
            <a:r>
              <a:rPr lang="en-US" altLang="ko-KR" sz="1600" dirty="0">
                <a:hlinkClick r:id="rId3"/>
              </a:rPr>
              <a:t>https://codeday.me/ko/qa/20190421/375842.html</a:t>
            </a:r>
            <a:endParaRPr lang="ko-KR" altLang="en-US" sz="1600" dirty="0"/>
          </a:p>
          <a:p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dirty="0"/>
              <a:t>Grafana ID: admin / PW: admin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600" dirty="0"/>
              <a:t>작동</a:t>
            </a:r>
            <a:r>
              <a:rPr lang="en-US" altLang="ko-KR" sz="1600" dirty="0"/>
              <a:t>: service </a:t>
            </a:r>
            <a:r>
              <a:rPr lang="en-US" altLang="ko-KR" sz="1600" dirty="0" err="1"/>
              <a:t>grafana</a:t>
            </a:r>
            <a:r>
              <a:rPr lang="en-US" altLang="ko-KR" sz="1600" dirty="0"/>
              <a:t>-server</a:t>
            </a:r>
            <a:r>
              <a:rPr lang="ko-KR" altLang="en-US" sz="1600" dirty="0"/>
              <a:t> </a:t>
            </a:r>
            <a:r>
              <a:rPr lang="en-US" altLang="ko-KR" sz="1600" dirty="0"/>
              <a:t>start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600" dirty="0"/>
              <a:t>서버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4"/>
              </a:rPr>
              <a:t>http://IP:3000</a:t>
            </a: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F6ED56-6122-4864-B5D2-9F6712CE2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98" y="3657600"/>
            <a:ext cx="4102361" cy="31893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960805-11BC-44D3-9D32-1CB4F4665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445" y="3668664"/>
            <a:ext cx="4582332" cy="31893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26E5BC-DF10-4143-B29C-0D56038F82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7464" y="5919787"/>
            <a:ext cx="1481138" cy="9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7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67A87A-5DC7-4205-819B-774C9C78F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44144-344B-4D66-BCDA-0CF0894B5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886" y="519825"/>
            <a:ext cx="2579236" cy="2637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STEP4 : DB </a:t>
            </a:r>
            <a:r>
              <a:rPr lang="ko-KR" altLang="en-US" dirty="0"/>
              <a:t>개발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2EC08425-AAB8-4A16-91B0-9AB21074BB7F}"/>
              </a:ext>
            </a:extLst>
          </p:cNvPr>
          <p:cNvSpPr txBox="1">
            <a:spLocks/>
          </p:cNvSpPr>
          <p:nvPr/>
        </p:nvSpPr>
        <p:spPr>
          <a:xfrm>
            <a:off x="803398" y="1055770"/>
            <a:ext cx="10456862" cy="26018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Grafana </a:t>
            </a:r>
            <a:r>
              <a:rPr lang="ko-KR" altLang="en-US" sz="2000" dirty="0"/>
              <a:t>설치하기</a:t>
            </a:r>
            <a:endParaRPr lang="en-US" altLang="ko-KR" sz="2000" dirty="0"/>
          </a:p>
          <a:p>
            <a:r>
              <a:rPr lang="en-US" altLang="ko-KR" sz="1600" dirty="0"/>
              <a:t>Iframe</a:t>
            </a:r>
            <a:r>
              <a:rPr lang="ko-KR" altLang="en-US" sz="1600" dirty="0"/>
              <a:t> 설정</a:t>
            </a:r>
            <a:r>
              <a:rPr lang="en-US" altLang="ko-KR" sz="1600" dirty="0"/>
              <a:t>(X-frame-options)	</a:t>
            </a:r>
            <a:r>
              <a:rPr lang="en-US" altLang="ko-KR" sz="1600" dirty="0">
                <a:hlinkClick r:id="rId2"/>
              </a:rPr>
              <a:t>https://grafana.com/docs/installation/configuration/</a:t>
            </a:r>
            <a:endParaRPr lang="en-US" altLang="ko-KR" sz="1600" dirty="0"/>
          </a:p>
          <a:p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A00390-8359-45A5-89FB-628FEBB7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40" y="2903499"/>
            <a:ext cx="7666976" cy="3434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5041CE-B728-4FCA-8EFE-27DA8E589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40" y="1889574"/>
            <a:ext cx="3506380" cy="85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5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67A87A-5DC7-4205-819B-774C9C78F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44144-344B-4D66-BCDA-0CF0894B5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886" y="519825"/>
            <a:ext cx="2579236" cy="2637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STEP4 : DB </a:t>
            </a:r>
            <a:r>
              <a:rPr lang="ko-KR" altLang="en-US" dirty="0"/>
              <a:t>개발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CF6D3AE-EAD1-4AB0-8CFF-18FB79CEAAA6}"/>
              </a:ext>
            </a:extLst>
          </p:cNvPr>
          <p:cNvSpPr txBox="1">
            <a:spLocks/>
          </p:cNvSpPr>
          <p:nvPr/>
        </p:nvSpPr>
        <p:spPr>
          <a:xfrm>
            <a:off x="855640" y="1080057"/>
            <a:ext cx="4865652" cy="4563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Html </a:t>
            </a:r>
            <a:r>
              <a:rPr lang="ko-KR" altLang="en-US" sz="2400" dirty="0"/>
              <a:t>웹페이지</a:t>
            </a:r>
            <a:r>
              <a:rPr lang="en-US" altLang="ko-KR" sz="2400" dirty="0"/>
              <a:t>(Grafana </a:t>
            </a:r>
            <a:r>
              <a:rPr lang="ko-KR" altLang="en-US" sz="2400" dirty="0"/>
              <a:t>실시간그래프</a:t>
            </a:r>
            <a:r>
              <a:rPr lang="en-US" altLang="ko-KR" sz="2400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3E0BDB-9B8D-4F49-B805-5D2035A54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40" y="1641900"/>
            <a:ext cx="5240360" cy="19180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AFD637-0028-48D6-98EC-613DAE07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40" y="3665411"/>
            <a:ext cx="5240360" cy="28707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E7477C-9623-4C11-A319-8182FA525B0B}"/>
              </a:ext>
            </a:extLst>
          </p:cNvPr>
          <p:cNvSpPr txBox="1"/>
          <p:nvPr/>
        </p:nvSpPr>
        <p:spPr>
          <a:xfrm>
            <a:off x="6442745" y="2181138"/>
            <a:ext cx="411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80000" algn="l"/>
                <a:tab pos="360000" algn="l"/>
                <a:tab pos="540000" algn="l"/>
              </a:tabLst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 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DD24B-6962-4624-8267-3F0887DD8476}"/>
              </a:ext>
            </a:extLst>
          </p:cNvPr>
          <p:cNvSpPr txBox="1"/>
          <p:nvPr/>
        </p:nvSpPr>
        <p:spPr>
          <a:xfrm>
            <a:off x="6442744" y="4777624"/>
            <a:ext cx="411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80000" algn="l"/>
                <a:tab pos="360000" algn="l"/>
                <a:tab pos="540000" algn="l"/>
              </a:tabLst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Embed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클릭 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iframe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링크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copy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904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67A87A-5DC7-4205-819B-774C9C78F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44144-344B-4D66-BCDA-0CF0894B5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886" y="519825"/>
            <a:ext cx="2579236" cy="2637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STEP4 : DB </a:t>
            </a:r>
            <a:r>
              <a:rPr lang="ko-KR" altLang="en-US" dirty="0"/>
              <a:t>개발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CF6D3AE-EAD1-4AB0-8CFF-18FB79CEAAA6}"/>
              </a:ext>
            </a:extLst>
          </p:cNvPr>
          <p:cNvSpPr txBox="1">
            <a:spLocks/>
          </p:cNvSpPr>
          <p:nvPr/>
        </p:nvSpPr>
        <p:spPr>
          <a:xfrm>
            <a:off x="855640" y="1080057"/>
            <a:ext cx="4865652" cy="4563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Html </a:t>
            </a:r>
            <a:r>
              <a:rPr lang="ko-KR" altLang="en-US" sz="2400" dirty="0"/>
              <a:t>웹페이지</a:t>
            </a:r>
            <a:r>
              <a:rPr lang="en-US" altLang="ko-KR" sz="2400" dirty="0"/>
              <a:t>(Grafana </a:t>
            </a:r>
            <a:r>
              <a:rPr lang="ko-KR" altLang="en-US" sz="2400" dirty="0"/>
              <a:t>실시간그래프</a:t>
            </a:r>
            <a:r>
              <a:rPr lang="en-US" altLang="ko-KR" sz="24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DCF539-B4B3-4571-BF03-CCE1E2E2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536393"/>
            <a:ext cx="9956800" cy="52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6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67A87A-5DC7-4205-819B-774C9C78F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44144-344B-4D66-BCDA-0CF0894B5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886" y="519825"/>
            <a:ext cx="2579236" cy="2637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STEP5 : </a:t>
            </a:r>
            <a:r>
              <a:rPr lang="ko-KR" altLang="en-US" dirty="0"/>
              <a:t>웹서버 개발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DAC2FAA3-3A6C-4A67-BCD5-D28CF43AB168}"/>
              </a:ext>
            </a:extLst>
          </p:cNvPr>
          <p:cNvSpPr txBox="1">
            <a:spLocks/>
          </p:cNvSpPr>
          <p:nvPr/>
        </p:nvSpPr>
        <p:spPr>
          <a:xfrm>
            <a:off x="855640" y="1080057"/>
            <a:ext cx="4002110" cy="4563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Flask (</a:t>
            </a:r>
            <a:r>
              <a:rPr lang="ko-KR" altLang="en-US" sz="2400" dirty="0"/>
              <a:t>웹서버</a:t>
            </a:r>
            <a:r>
              <a:rPr lang="en-US" altLang="ko-KR" sz="2400" dirty="0"/>
              <a:t>)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721E76D-021C-4797-812F-4BDB9C1C43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5640" y="1536392"/>
            <a:ext cx="5906246" cy="2653279"/>
          </a:xfrm>
        </p:spPr>
        <p:txBody>
          <a:bodyPr>
            <a:noAutofit/>
          </a:bodyPr>
          <a:lstStyle/>
          <a:p>
            <a:pPr defTabSz="18000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>
                <a:solidFill>
                  <a:schemeClr val="accent2"/>
                </a:solidFill>
              </a:rPr>
              <a:t>웹서버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</a:rPr>
              <a:t>설치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pPr defTabSz="180000"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apt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python3-pip</a:t>
            </a:r>
          </a:p>
          <a:p>
            <a:pPr defTabSz="180000"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pip3 install flask</a:t>
            </a:r>
          </a:p>
          <a:p>
            <a:pPr defTabSz="180000"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python3 hello_world.py </a:t>
            </a:r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</a:rPr>
              <a:t>실행</a:t>
            </a:r>
            <a:r>
              <a:rPr lang="en-US" altLang="ko-KR" sz="1400" dirty="0">
                <a:solidFill>
                  <a:schemeClr val="accent1"/>
                </a:solidFill>
              </a:rPr>
              <a:t>)</a:t>
            </a:r>
          </a:p>
          <a:p>
            <a:pPr defTabSz="180000">
              <a:lnSpc>
                <a:spcPct val="100000"/>
              </a:lnSpc>
              <a:spcBef>
                <a:spcPts val="0"/>
              </a:spcBef>
            </a:pPr>
            <a:endParaRPr lang="en-US" altLang="ko-KR" sz="1400" dirty="0"/>
          </a:p>
          <a:p>
            <a:pPr defTabSz="18000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/>
              <a:t>설치</a:t>
            </a:r>
            <a:r>
              <a:rPr lang="en-US" altLang="ko-KR" sz="1400" dirty="0"/>
              <a:t>	</a:t>
            </a:r>
            <a:r>
              <a:rPr lang="en-US" altLang="ko-KR" sz="1200" dirty="0">
                <a:hlinkClick r:id="rId2"/>
              </a:rPr>
              <a:t>https://jsh93.tistory.com/58</a:t>
            </a:r>
            <a:endParaRPr lang="en-US" altLang="ko-KR" sz="1200" dirty="0"/>
          </a:p>
          <a:p>
            <a:pPr defTabSz="18000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/>
              <a:t>웹페이지</a:t>
            </a:r>
            <a:r>
              <a:rPr lang="en-US" altLang="ko-KR" sz="1400" dirty="0"/>
              <a:t>	</a:t>
            </a:r>
            <a:r>
              <a:rPr lang="en-US" altLang="ko-KR" sz="1200" dirty="0">
                <a:hlinkClick r:id="rId3"/>
              </a:rPr>
              <a:t>https://m.blog.naver.com/ndb796/221080811928</a:t>
            </a:r>
            <a:endParaRPr lang="en-US" altLang="ko-KR" sz="1400" dirty="0"/>
          </a:p>
          <a:p>
            <a:pPr defTabSz="180000"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/>
              <a:t>Flask </a:t>
            </a:r>
            <a:r>
              <a:rPr lang="ko-KR" altLang="en-US" sz="1400" dirty="0"/>
              <a:t>활용</a:t>
            </a:r>
            <a:r>
              <a:rPr lang="en-US" altLang="ko-KR" sz="1400" dirty="0"/>
              <a:t>	</a:t>
            </a:r>
            <a:r>
              <a:rPr lang="en-US" altLang="ko-KR" sz="1050" dirty="0">
                <a:hlinkClick r:id="rId4"/>
              </a:rPr>
              <a:t>https://thingsmatic.com/2016/07/10/a-web-app-for-iot-data-visualization/</a:t>
            </a:r>
            <a:endParaRPr lang="en-US" altLang="ko-KR" sz="1400" dirty="0"/>
          </a:p>
          <a:p>
            <a:pPr defTabSz="18000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/>
              <a:t>소켓 통신</a:t>
            </a:r>
            <a:r>
              <a:rPr lang="en-US" altLang="ko-KR" sz="1400" dirty="0"/>
              <a:t>	</a:t>
            </a:r>
            <a:r>
              <a:rPr lang="en-US" altLang="ko-KR" sz="1200" dirty="0">
                <a:hlinkClick r:id="rId5"/>
              </a:rPr>
              <a:t>https://itsaessak.tistory.com/125</a:t>
            </a:r>
            <a:endParaRPr lang="en-US" altLang="ko-KR" sz="1400" dirty="0"/>
          </a:p>
          <a:p>
            <a:pPr defTabSz="180000"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/>
              <a:t>Redirect,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url_for</a:t>
            </a:r>
            <a:r>
              <a:rPr lang="en-US" altLang="ko-KR" sz="1400" dirty="0"/>
              <a:t>	</a:t>
            </a:r>
            <a:r>
              <a:rPr lang="en-US" altLang="ko-KR" sz="1200" dirty="0">
                <a:hlinkClick r:id="rId6"/>
              </a:rPr>
              <a:t>https://doorbw.tistory.com/46</a:t>
            </a:r>
            <a:endParaRPr lang="ko-KR" altLang="en-US" sz="1200" dirty="0"/>
          </a:p>
          <a:p>
            <a:pPr defTabSz="180000">
              <a:lnSpc>
                <a:spcPct val="100000"/>
              </a:lnSpc>
              <a:spcBef>
                <a:spcPts val="0"/>
              </a:spcBef>
            </a:pP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762C3B-5BF9-4F41-919D-B7A8EB988651}"/>
              </a:ext>
            </a:extLst>
          </p:cNvPr>
          <p:cNvSpPr/>
          <p:nvPr/>
        </p:nvSpPr>
        <p:spPr>
          <a:xfrm>
            <a:off x="6953927" y="3868871"/>
            <a:ext cx="362505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ko-KR" altLang="en-US" sz="1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웹서버 가동 </a:t>
            </a:r>
            <a:r>
              <a:rPr lang="en-US" altLang="ko-KR" sz="1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 </a:t>
            </a:r>
            <a:r>
              <a:rPr lang="en-US" altLang="ko-KR" sz="1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&lt;test.py&gt;</a:t>
            </a:r>
          </a:p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from flask import Flask,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render_template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 = Flask(__name__)</a:t>
            </a:r>
          </a:p>
          <a:p>
            <a:pPr>
              <a:spcBef>
                <a:spcPts val="0"/>
              </a:spcBef>
              <a:tabLst>
                <a:tab pos="180000" algn="l"/>
              </a:tabLst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@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app.route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('/')</a:t>
            </a:r>
          </a:p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index():</a:t>
            </a:r>
          </a:p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return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render_template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('smartplug2.html')</a:t>
            </a:r>
          </a:p>
          <a:p>
            <a:pPr>
              <a:spcBef>
                <a:spcPts val="0"/>
              </a:spcBef>
              <a:tabLst>
                <a:tab pos="180000" algn="l"/>
              </a:tabLst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 __name__ == "__main__":</a:t>
            </a:r>
          </a:p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app.run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(debug=True, host='0.0.0.0')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5B3DE9-74DB-460A-838A-E99464BDE11D}"/>
              </a:ext>
            </a:extLst>
          </p:cNvPr>
          <p:cNvSpPr/>
          <p:nvPr/>
        </p:nvSpPr>
        <p:spPr>
          <a:xfrm>
            <a:off x="6953927" y="1536392"/>
            <a:ext cx="362505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ko-KR" altLang="en-US" sz="1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웹서버 가동</a:t>
            </a:r>
            <a:r>
              <a:rPr lang="en-US" altLang="ko-KR" sz="1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_basic</a:t>
            </a:r>
            <a:r>
              <a:rPr lang="ko-KR" altLang="en-US" sz="1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&lt;hello_world.py&gt;</a:t>
            </a:r>
          </a:p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from flask import Flask</a:t>
            </a:r>
          </a:p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 = Flask(__name__)</a:t>
            </a:r>
          </a:p>
          <a:p>
            <a:pPr>
              <a:spcBef>
                <a:spcPts val="0"/>
              </a:spcBef>
              <a:tabLst>
                <a:tab pos="180000" algn="l"/>
              </a:tabLst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@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app.route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('/')</a:t>
            </a:r>
          </a:p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hello_world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():</a:t>
            </a:r>
          </a:p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return “Hello world!'</a:t>
            </a:r>
          </a:p>
          <a:p>
            <a:pPr>
              <a:spcBef>
                <a:spcPts val="0"/>
              </a:spcBef>
              <a:tabLst>
                <a:tab pos="180000" algn="l"/>
              </a:tabLst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 __name__ == "__main__":</a:t>
            </a:r>
          </a:p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app.run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(host=“localhost”, port=80, debug=True)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823AE8-6122-467F-ABA3-D2F5FA2812E0}"/>
              </a:ext>
            </a:extLst>
          </p:cNvPr>
          <p:cNvSpPr/>
          <p:nvPr/>
        </p:nvSpPr>
        <p:spPr>
          <a:xfrm>
            <a:off x="894545" y="4328170"/>
            <a:ext cx="2861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7"/>
              </a:rPr>
              <a:t>https://github.com/btashton/flask-influxdb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DAC1B0-E0A2-4E3C-95C3-01527D809C5D}"/>
              </a:ext>
            </a:extLst>
          </p:cNvPr>
          <p:cNvSpPr/>
          <p:nvPr/>
        </p:nvSpPr>
        <p:spPr>
          <a:xfrm>
            <a:off x="894545" y="4051171"/>
            <a:ext cx="58284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8"/>
              </a:rPr>
              <a:t>https://mooneegee.blogspot.com/2017/10/python-flask-template-web-template.html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31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04EF7E-13DF-408F-82F2-9FEBC4475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4680DF-8CC5-4179-96A7-0060CEF78F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STEP 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FF2753-1C10-45B4-BA63-E87853058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14693D-1BDC-42E1-901B-DED52BE5BD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7374F10-00CE-46D5-A987-45AF73B24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E0F30E-F2E8-4A83-96F6-B2501C5BE5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08B2417-004E-4929-A563-5F13744AFA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Uno</a:t>
            </a:r>
            <a:r>
              <a:rPr lang="ko-KR" altLang="en-US" dirty="0"/>
              <a:t>개발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6F3DFCC-13A0-4547-9366-B04CBE867B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C4C2424-006F-468E-BD8E-20A56F7327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C5E76CA-F7F3-4ECE-BC34-6CED1D661DF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라즈베리 파이 개발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09789030-14DB-4AA0-B2BC-10E5E9EB852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8D8A8D54-BD4E-412B-869F-184A8458DF4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10F319B-6069-4AC2-8B50-7A411BAEF3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49955" y="3957083"/>
            <a:ext cx="5121831" cy="331787"/>
          </a:xfrm>
        </p:spPr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개발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AE90CE9A-B079-441B-9324-383EB3B8586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/>
              <a:t>STEP 05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68A9925-6225-49CA-98D9-D05C7F5214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13109145-E6A6-439F-8333-3724D26B681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ko-KR" altLang="en-US" dirty="0"/>
              <a:t>웹서버 개발</a:t>
            </a:r>
          </a:p>
        </p:txBody>
      </p:sp>
    </p:spTree>
    <p:extLst>
      <p:ext uri="{BB962C8B-B14F-4D97-AF65-F5344CB8AC3E}">
        <p14:creationId xmlns:p14="http://schemas.microsoft.com/office/powerpoint/2010/main" val="199122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67A87A-5DC7-4205-819B-774C9C78F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44144-344B-4D66-BCDA-0CF0894B5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886" y="519825"/>
            <a:ext cx="2579236" cy="2637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STEP5 : </a:t>
            </a:r>
            <a:r>
              <a:rPr lang="ko-KR" altLang="en-US" dirty="0"/>
              <a:t>웹서버 개발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DAC2FAA3-3A6C-4A67-BCD5-D28CF43AB168}"/>
              </a:ext>
            </a:extLst>
          </p:cNvPr>
          <p:cNvSpPr txBox="1">
            <a:spLocks/>
          </p:cNvSpPr>
          <p:nvPr/>
        </p:nvSpPr>
        <p:spPr>
          <a:xfrm>
            <a:off x="855640" y="1080057"/>
            <a:ext cx="4002110" cy="4563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Flask (</a:t>
            </a:r>
            <a:r>
              <a:rPr lang="ko-KR" altLang="en-US" sz="2400" dirty="0"/>
              <a:t>웹서버</a:t>
            </a:r>
            <a:r>
              <a:rPr lang="en-US" altLang="ko-KR" sz="2400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40FBBB-A7C4-4255-BF41-0319823123C0}"/>
              </a:ext>
            </a:extLst>
          </p:cNvPr>
          <p:cNvSpPr/>
          <p:nvPr/>
        </p:nvSpPr>
        <p:spPr>
          <a:xfrm>
            <a:off x="855640" y="1622959"/>
            <a:ext cx="5090191" cy="415498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2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웹서버 가동 </a:t>
            </a:r>
            <a:r>
              <a:rPr lang="en-US" altLang="ko-KR" sz="12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&lt;retrive.py&gt;</a:t>
            </a:r>
          </a:p>
          <a:p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from flask import Flask, </a:t>
            </a:r>
            <a:r>
              <a:rPr lang="en-US" altLang="ko-KR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render_template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redirect, </a:t>
            </a:r>
            <a:r>
              <a:rPr lang="en-US" altLang="ko-KR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url_for</a:t>
            </a: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 socket</a:t>
            </a: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 time</a:t>
            </a:r>
          </a:p>
          <a:p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sv-SE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 = socket.socket(socket.AF_INET, socket.SOCK_DGRAM)</a:t>
            </a: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app=Flask(__name__)</a:t>
            </a:r>
          </a:p>
          <a:p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@</a:t>
            </a:r>
            <a:r>
              <a:rPr lang="en-US" altLang="ko-KR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app.route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('/')</a:t>
            </a: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index():</a:t>
            </a: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return </a:t>
            </a:r>
            <a:r>
              <a:rPr lang="en-US" altLang="ko-KR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render_template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('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test.html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')</a:t>
            </a:r>
          </a:p>
          <a:p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@</a:t>
            </a:r>
            <a:r>
              <a:rPr lang="en-US" altLang="ko-KR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app.route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('/&lt;state&gt;')</a:t>
            </a: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 </a:t>
            </a:r>
            <a:r>
              <a:rPr lang="en-US" altLang="ko-KR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turnOn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(state):</a:t>
            </a: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print ("send: ", state)</a:t>
            </a: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sock.sendto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(state[0].encode(), ('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192.168.0.32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',8080)) #Pi</a:t>
            </a: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return redirect(</a:t>
            </a:r>
            <a:r>
              <a:rPr lang="en-US" altLang="ko-KR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url_for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('index'))</a:t>
            </a:r>
          </a:p>
          <a:p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 __name__=='__main__':</a:t>
            </a: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app.run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(host='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localhost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', port=80, debug=True)</a:t>
            </a:r>
          </a:p>
          <a:p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D8F95A5A-2A1A-4D51-9687-59FC2A268F66}"/>
              </a:ext>
            </a:extLst>
          </p:cNvPr>
          <p:cNvSpPr txBox="1">
            <a:spLocks/>
          </p:cNvSpPr>
          <p:nvPr/>
        </p:nvSpPr>
        <p:spPr>
          <a:xfrm>
            <a:off x="6088038" y="1080057"/>
            <a:ext cx="4002110" cy="4563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Html </a:t>
            </a:r>
            <a:r>
              <a:rPr lang="ko-KR" altLang="en-US" sz="2400" dirty="0"/>
              <a:t>웹페이지</a:t>
            </a:r>
            <a:endParaRPr lang="en-US" altLang="ko-KR" sz="2400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80FEBA27-BC96-4C95-95D9-C2B54DBEE5A3}"/>
              </a:ext>
            </a:extLst>
          </p:cNvPr>
          <p:cNvSpPr txBox="1">
            <a:spLocks/>
          </p:cNvSpPr>
          <p:nvPr/>
        </p:nvSpPr>
        <p:spPr>
          <a:xfrm>
            <a:off x="6088038" y="1600200"/>
            <a:ext cx="3625051" cy="3238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400">
                <a:solidFill>
                  <a:schemeClr val="accent2"/>
                </a:solidFill>
              </a:rPr>
              <a:t>파일은 꼭 </a:t>
            </a:r>
            <a:r>
              <a:rPr lang="en-US" altLang="ko-KR" sz="1400">
                <a:solidFill>
                  <a:schemeClr val="accent2"/>
                </a:solidFill>
              </a:rPr>
              <a:t>templates </a:t>
            </a:r>
            <a:r>
              <a:rPr lang="ko-KR" altLang="en-US" sz="1400">
                <a:solidFill>
                  <a:schemeClr val="accent2"/>
                </a:solidFill>
              </a:rPr>
              <a:t>디렉토리에 위치해야 함</a:t>
            </a:r>
            <a:endParaRPr lang="en-US" altLang="ko-KR" sz="1400" dirty="0">
              <a:solidFill>
                <a:schemeClr val="accent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A4BB5C-730C-4C99-8B38-504651F772EC}"/>
              </a:ext>
            </a:extLst>
          </p:cNvPr>
          <p:cNvSpPr/>
          <p:nvPr/>
        </p:nvSpPr>
        <p:spPr>
          <a:xfrm>
            <a:off x="6088038" y="1987857"/>
            <a:ext cx="5090191" cy="332398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05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&lt;test.html&gt;  - </a:t>
            </a:r>
            <a:r>
              <a:rPr lang="ko-KR" altLang="en-US" sz="105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기본코드</a:t>
            </a:r>
            <a:endParaRPr lang="en-US" altLang="ko-KR" sz="105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&lt;!doctype html&gt;</a:t>
            </a: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&lt;html&gt;</a:t>
            </a: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&lt;link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rel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="shortcut icon"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href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="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data:image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/x-icon;," type="image/x-icon"&gt;</a:t>
            </a:r>
            <a:endParaRPr lang="ko-KR" altLang="en-US" sz="10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&lt;head&gt;&lt;/head&gt;</a:t>
            </a:r>
          </a:p>
          <a:p>
            <a:endParaRPr lang="ko-KR" altLang="en-US" sz="10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&lt;body&gt;</a:t>
            </a: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&lt;header&gt;</a:t>
            </a: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&lt;h1&gt;Smart Plug&lt;/h1&gt;</a:t>
            </a: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&lt;/header&gt;</a:t>
            </a:r>
          </a:p>
          <a:p>
            <a:endParaRPr lang="ko-KR" altLang="en-US" sz="10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&lt;a class="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btn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on"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href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="1"&gt;on&lt;/a&gt;&amp;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nbsp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</a:t>
            </a: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&lt;a class="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btn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off"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href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="0"&gt;off&lt;/a&gt;</a:t>
            </a: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&lt;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10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&lt;iframe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src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=“link copy(embed)"&gt;&lt;/iframe&gt;</a:t>
            </a: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&lt;/body&gt;</a:t>
            </a:r>
          </a:p>
          <a:p>
            <a:endParaRPr lang="ko-KR" altLang="en-US" sz="10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&lt;/html&gt;</a:t>
            </a:r>
          </a:p>
          <a:p>
            <a:endParaRPr lang="ko-KR" altLang="en-US" sz="10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025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67A87A-5DC7-4205-819B-774C9C78F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44144-344B-4D66-BCDA-0CF0894B5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886" y="519825"/>
            <a:ext cx="2579236" cy="2637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STEP5 : </a:t>
            </a:r>
            <a:r>
              <a:rPr lang="ko-KR" altLang="en-US" dirty="0"/>
              <a:t>웹서버 개발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DAC2FAA3-3A6C-4A67-BCD5-D28CF43AB168}"/>
              </a:ext>
            </a:extLst>
          </p:cNvPr>
          <p:cNvSpPr txBox="1">
            <a:spLocks/>
          </p:cNvSpPr>
          <p:nvPr/>
        </p:nvSpPr>
        <p:spPr>
          <a:xfrm>
            <a:off x="855640" y="1080057"/>
            <a:ext cx="4002110" cy="4563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Html </a:t>
            </a:r>
            <a:r>
              <a:rPr lang="ko-KR" altLang="en-US" sz="2400" dirty="0"/>
              <a:t>웹페이지</a:t>
            </a:r>
            <a:endParaRPr lang="en-US" altLang="ko-KR" sz="240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721E76D-021C-4797-812F-4BDB9C1C43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5640" y="1600200"/>
            <a:ext cx="3625051" cy="3238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>
                <a:solidFill>
                  <a:schemeClr val="accent2"/>
                </a:solidFill>
              </a:rPr>
              <a:t>파일은 꼭 </a:t>
            </a:r>
            <a:r>
              <a:rPr lang="en-US" altLang="ko-KR" sz="1400" dirty="0">
                <a:solidFill>
                  <a:schemeClr val="accent2"/>
                </a:solidFill>
              </a:rPr>
              <a:t>templates </a:t>
            </a:r>
            <a:r>
              <a:rPr lang="ko-KR" altLang="en-US" sz="1400" dirty="0">
                <a:solidFill>
                  <a:schemeClr val="accent2"/>
                </a:solidFill>
              </a:rPr>
              <a:t>디렉토리에 위치해야 함</a:t>
            </a:r>
            <a:endParaRPr lang="en-US" altLang="ko-KR" sz="1400" dirty="0">
              <a:solidFill>
                <a:schemeClr val="accent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87B87-776B-4B33-84F5-0BEB46BDFA81}"/>
              </a:ext>
            </a:extLst>
          </p:cNvPr>
          <p:cNvSpPr/>
          <p:nvPr/>
        </p:nvSpPr>
        <p:spPr>
          <a:xfrm>
            <a:off x="855641" y="1987857"/>
            <a:ext cx="4002110" cy="348557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05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&lt;test.html&gt;  - </a:t>
            </a:r>
            <a:r>
              <a:rPr lang="ko-KR" altLang="en-US" sz="105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기본코드</a:t>
            </a:r>
            <a:endParaRPr lang="en-US" altLang="ko-KR" sz="105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&lt;!doctype html&gt;</a:t>
            </a: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&lt;html&gt;</a:t>
            </a: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&lt;link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rel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="shortcut icon"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href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="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data:image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/x-icon;," type="image/x-icon"&gt;</a:t>
            </a:r>
            <a:endParaRPr lang="ko-KR" altLang="en-US" sz="10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&lt;head&gt;&lt;/head&gt;</a:t>
            </a:r>
          </a:p>
          <a:p>
            <a:endParaRPr lang="ko-KR" altLang="en-US" sz="10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&lt;body&gt;</a:t>
            </a: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&lt;header&gt;</a:t>
            </a: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&lt;h1&gt;Smart Plug&lt;/h1&gt;</a:t>
            </a: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&lt;/header&gt;</a:t>
            </a:r>
          </a:p>
          <a:p>
            <a:endParaRPr lang="ko-KR" altLang="en-US" sz="10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&lt;a class="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btn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on"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href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="1"&gt;on&lt;/a&gt;&amp;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nbsp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</a:t>
            </a: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&lt;a class="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btn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off"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href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="0"&gt;off&lt;/a&gt;</a:t>
            </a: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&lt;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10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&lt;iframe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src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=“link copy(embed)"&gt;&lt;/iframe&gt;</a:t>
            </a: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&lt;/body&gt;</a:t>
            </a:r>
          </a:p>
          <a:p>
            <a:endParaRPr lang="ko-KR" altLang="en-US" sz="10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&lt;/html&gt;</a:t>
            </a:r>
          </a:p>
          <a:p>
            <a:endParaRPr lang="ko-KR" altLang="en-US" sz="10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087B87-776B-4B33-84F5-0BEB46BDFA81}"/>
              </a:ext>
            </a:extLst>
          </p:cNvPr>
          <p:cNvSpPr/>
          <p:nvPr/>
        </p:nvSpPr>
        <p:spPr>
          <a:xfrm>
            <a:off x="5665635" y="1987857"/>
            <a:ext cx="4002110" cy="33855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발표는 </a:t>
            </a:r>
            <a:r>
              <a:rPr lang="en-US" altLang="ko-KR" sz="1600" dirty="0" err="1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css</a:t>
            </a:r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1600" dirty="0" err="1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</a:t>
            </a:r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html </a:t>
            </a:r>
            <a:r>
              <a:rPr lang="ko-KR" altLang="en-US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코드가 길어 따로 첨부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778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11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BEE9526-26EA-4BD6-BD20-48627A5D32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F9CC8-DF11-40AF-9326-054986F0A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STEP1 : </a:t>
            </a:r>
            <a:r>
              <a:rPr lang="ko-KR" altLang="en-US" dirty="0"/>
              <a:t>개발환경 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4F0C75-494E-416A-81D8-FDFECA2C16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7569" y="1200913"/>
            <a:ext cx="5142706" cy="76805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2000" dirty="0"/>
              <a:t>VirtualBox </a:t>
            </a:r>
            <a:r>
              <a:rPr lang="ko-KR" altLang="en-US" sz="2000" dirty="0"/>
              <a:t>설치 </a:t>
            </a:r>
            <a:r>
              <a:rPr lang="en-US" altLang="ko-KR" sz="2000" dirty="0"/>
              <a:t>or Linux OS</a:t>
            </a:r>
          </a:p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400" dirty="0" err="1"/>
              <a:t>Virtualbox</a:t>
            </a:r>
            <a:endParaRPr lang="en-US" altLang="ko-KR" sz="1400" dirty="0"/>
          </a:p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400" dirty="0" err="1"/>
              <a:t>Ubunto</a:t>
            </a: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391330-FCCE-41FA-9DFB-1B7B298EDF89}"/>
              </a:ext>
            </a:extLst>
          </p:cNvPr>
          <p:cNvSpPr/>
          <p:nvPr/>
        </p:nvSpPr>
        <p:spPr>
          <a:xfrm>
            <a:off x="2181350" y="1662394"/>
            <a:ext cx="2746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https://ubuntu.com/download/desktop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6BB266-A431-4F67-A078-C8EA6E457958}"/>
              </a:ext>
            </a:extLst>
          </p:cNvPr>
          <p:cNvSpPr/>
          <p:nvPr/>
        </p:nvSpPr>
        <p:spPr>
          <a:xfrm>
            <a:off x="2181350" y="1467225"/>
            <a:ext cx="31932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/>
              </a:rPr>
              <a:t>https://www.virtualbox.org/wiki/Downloads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9069A5A3-F40A-495B-9574-03CC5CCD666C}"/>
              </a:ext>
            </a:extLst>
          </p:cNvPr>
          <p:cNvSpPr txBox="1">
            <a:spLocks/>
          </p:cNvSpPr>
          <p:nvPr/>
        </p:nvSpPr>
        <p:spPr>
          <a:xfrm>
            <a:off x="867569" y="2125032"/>
            <a:ext cx="5142706" cy="5294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2000" dirty="0"/>
              <a:t>Arduino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400" dirty="0"/>
              <a:t>Arduino SW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A35465-EF01-4A0D-8540-F32BCE41ABA9}"/>
              </a:ext>
            </a:extLst>
          </p:cNvPr>
          <p:cNvSpPr/>
          <p:nvPr/>
        </p:nvSpPr>
        <p:spPr>
          <a:xfrm>
            <a:off x="2183056" y="2389733"/>
            <a:ext cx="30638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https://www.arduino.cc/en/main/software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0A56727D-0416-401E-BEF0-6C653FC36FDB}"/>
              </a:ext>
            </a:extLst>
          </p:cNvPr>
          <p:cNvSpPr txBox="1">
            <a:spLocks/>
          </p:cNvSpPr>
          <p:nvPr/>
        </p:nvSpPr>
        <p:spPr>
          <a:xfrm>
            <a:off x="855663" y="2825961"/>
            <a:ext cx="5142706" cy="9429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2000" dirty="0"/>
              <a:t>Raspberry Pi SD</a:t>
            </a:r>
            <a:r>
              <a:rPr lang="ko-KR" altLang="en-US" sz="2000" dirty="0"/>
              <a:t>카드 포맷</a:t>
            </a:r>
            <a:endParaRPr lang="en-US" altLang="ko-KR" sz="2000" dirty="0"/>
          </a:p>
          <a:p>
            <a:pPr>
              <a:spcBef>
                <a:spcPts val="0"/>
              </a:spcBef>
            </a:pPr>
            <a:r>
              <a:rPr lang="en-US" altLang="ko-KR" sz="1400" dirty="0"/>
              <a:t>Raspbian</a:t>
            </a:r>
          </a:p>
          <a:p>
            <a:pPr>
              <a:spcBef>
                <a:spcPts val="0"/>
              </a:spcBef>
            </a:pPr>
            <a:r>
              <a:rPr lang="en-US" altLang="ko-KR" sz="1400" dirty="0"/>
              <a:t>Etcher</a:t>
            </a:r>
          </a:p>
          <a:p>
            <a:pPr>
              <a:spcBef>
                <a:spcPts val="0"/>
              </a:spcBef>
            </a:pPr>
            <a:r>
              <a:rPr lang="ko-KR" altLang="en-US" sz="1400" dirty="0"/>
              <a:t>가상머신 </a:t>
            </a:r>
            <a:r>
              <a:rPr lang="en-US" altLang="ko-KR" sz="1400" dirty="0"/>
              <a:t>IP</a:t>
            </a:r>
            <a:r>
              <a:rPr lang="ko-KR" altLang="en-US" sz="1400" dirty="0"/>
              <a:t>할당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93CD69-C2BE-4E85-BB8E-59D7693161EF}"/>
              </a:ext>
            </a:extLst>
          </p:cNvPr>
          <p:cNvSpPr/>
          <p:nvPr/>
        </p:nvSpPr>
        <p:spPr>
          <a:xfrm>
            <a:off x="2175509" y="3280874"/>
            <a:ext cx="2241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5"/>
              </a:rPr>
              <a:t>https://www.balena.io/etcher/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E59541-F2DF-49AC-B4C2-4638F2E87481}"/>
              </a:ext>
            </a:extLst>
          </p:cNvPr>
          <p:cNvSpPr/>
          <p:nvPr/>
        </p:nvSpPr>
        <p:spPr>
          <a:xfrm>
            <a:off x="2175509" y="3482065"/>
            <a:ext cx="36652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6"/>
              </a:rPr>
              <a:t>https://m.blog.naver.com/wideeyed/221087773726</a:t>
            </a:r>
            <a:endParaRPr lang="ko-KR" altLang="en-US" sz="10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BB2CF8-B949-4D3C-AD5C-A838283D89D2}"/>
              </a:ext>
            </a:extLst>
          </p:cNvPr>
          <p:cNvSpPr/>
          <p:nvPr/>
        </p:nvSpPr>
        <p:spPr>
          <a:xfrm>
            <a:off x="2181350" y="3094021"/>
            <a:ext cx="36652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7"/>
              </a:rPr>
              <a:t>https://www.raspberrypi.org/downloads/raspbian/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04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BEE9526-26EA-4BD6-BD20-48627A5D32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F9CC8-DF11-40AF-9326-054986F0A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STEP1 : </a:t>
            </a:r>
            <a:r>
              <a:rPr lang="ko-KR" altLang="en-US" dirty="0"/>
              <a:t>개발환경 설정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B8B726-68B9-4B8F-89A7-3868C146A7A3}"/>
              </a:ext>
            </a:extLst>
          </p:cNvPr>
          <p:cNvGrpSpPr/>
          <p:nvPr/>
        </p:nvGrpSpPr>
        <p:grpSpPr>
          <a:xfrm>
            <a:off x="1362842" y="1656506"/>
            <a:ext cx="9243401" cy="4297143"/>
            <a:chOff x="1318365" y="1741176"/>
            <a:chExt cx="9243401" cy="429714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83B2DA-1875-48AB-BCB7-C1E1DE14A08D}"/>
                </a:ext>
              </a:extLst>
            </p:cNvPr>
            <p:cNvSpPr/>
            <p:nvPr/>
          </p:nvSpPr>
          <p:spPr>
            <a:xfrm>
              <a:off x="5117455" y="3457575"/>
              <a:ext cx="1667584" cy="947651"/>
            </a:xfrm>
            <a:prstGeom prst="rect">
              <a:avLst/>
            </a:prstGeom>
            <a:solidFill>
              <a:srgbClr val="CFCFE0"/>
            </a:solidFill>
            <a:ln>
              <a:noFill/>
            </a:ln>
            <a:effectLst>
              <a:outerShdw blurRad="177800" dist="50800" dir="5400000" algn="ctr" rotWithShape="0">
                <a:srgbClr val="00000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라즈베리 파이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4939F7-6FC1-4AE3-83BF-5407F11AABB9}"/>
                </a:ext>
              </a:extLst>
            </p:cNvPr>
            <p:cNvSpPr/>
            <p:nvPr/>
          </p:nvSpPr>
          <p:spPr>
            <a:xfrm>
              <a:off x="8748079" y="2580457"/>
              <a:ext cx="1813686" cy="897775"/>
            </a:xfrm>
            <a:prstGeom prst="rect">
              <a:avLst/>
            </a:prstGeom>
            <a:solidFill>
              <a:srgbClr val="CFCFE0"/>
            </a:solidFill>
            <a:ln>
              <a:noFill/>
            </a:ln>
            <a:effectLst>
              <a:outerShdw blurRad="177800" dist="50800" dir="5400000" algn="ctr" rotWithShape="0">
                <a:srgbClr val="00000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influx</a:t>
              </a:r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E887D45-06E0-4EB5-B6EE-977E4FB5C250}"/>
                </a:ext>
              </a:extLst>
            </p:cNvPr>
            <p:cNvSpPr/>
            <p:nvPr/>
          </p:nvSpPr>
          <p:spPr>
            <a:xfrm>
              <a:off x="8748079" y="4279803"/>
              <a:ext cx="1813686" cy="897775"/>
            </a:xfrm>
            <a:prstGeom prst="rect">
              <a:avLst/>
            </a:prstGeom>
            <a:solidFill>
              <a:srgbClr val="CFCFE0"/>
            </a:solidFill>
            <a:ln>
              <a:noFill/>
            </a:ln>
            <a:effectLst>
              <a:outerShdw blurRad="177800" dist="50800" dir="5400000" algn="ctr" rotWithShape="0">
                <a:srgbClr val="00000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웹서버</a:t>
              </a:r>
              <a:endPara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Flask</a:t>
              </a:r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6E60B5-3548-4D10-9244-6988B0C4C339}"/>
                </a:ext>
              </a:extLst>
            </p:cNvPr>
            <p:cNvSpPr/>
            <p:nvPr/>
          </p:nvSpPr>
          <p:spPr>
            <a:xfrm>
              <a:off x="1318365" y="3457575"/>
              <a:ext cx="1834342" cy="947651"/>
            </a:xfrm>
            <a:prstGeom prst="rect">
              <a:avLst/>
            </a:prstGeom>
            <a:solidFill>
              <a:srgbClr val="CFCFE0"/>
            </a:solidFill>
            <a:ln>
              <a:noFill/>
            </a:ln>
            <a:effectLst>
              <a:outerShdw blurRad="177800" dist="50800" dir="5400000" algn="ctr" rotWithShape="0">
                <a:srgbClr val="00000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아두이노</a:t>
              </a:r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508F580-F146-414B-B71D-3A277053740E}"/>
                </a:ext>
              </a:extLst>
            </p:cNvPr>
            <p:cNvSpPr/>
            <p:nvPr/>
          </p:nvSpPr>
          <p:spPr>
            <a:xfrm>
              <a:off x="1796399" y="1773093"/>
              <a:ext cx="1351093" cy="5915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전력센서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8324AC-356A-449C-A323-593873A98A40}"/>
                </a:ext>
              </a:extLst>
            </p:cNvPr>
            <p:cNvSpPr/>
            <p:nvPr/>
          </p:nvSpPr>
          <p:spPr>
            <a:xfrm>
              <a:off x="1778761" y="2487654"/>
              <a:ext cx="1351093" cy="5915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블루두스</a:t>
              </a:r>
              <a:r>
                <a: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모듈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1B8AD06-BB48-449B-B9D2-0C8E5DA1E4BA}"/>
                </a:ext>
              </a:extLst>
            </p:cNvPr>
            <p:cNvCxnSpPr>
              <a:cxnSpLocks/>
              <a:stCxn id="22" idx="3"/>
              <a:endCxn id="15" idx="1"/>
            </p:cNvCxnSpPr>
            <p:nvPr/>
          </p:nvCxnSpPr>
          <p:spPr>
            <a:xfrm>
              <a:off x="3129854" y="2783449"/>
              <a:ext cx="1987601" cy="1147952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ABA6C4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0392FC2-DC37-46DF-A5BD-D2C3F5040DB0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 flipV="1">
              <a:off x="6785039" y="3029345"/>
              <a:ext cx="1963040" cy="902056"/>
            </a:xfrm>
            <a:prstGeom prst="straightConnector1">
              <a:avLst/>
            </a:prstGeom>
            <a:ln w="57150">
              <a:solidFill>
                <a:srgbClr val="ABA6C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8EBA4A80-2D07-476F-B34A-BFD62C7D049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654922" y="3478232"/>
              <a:ext cx="0" cy="801571"/>
            </a:xfrm>
            <a:prstGeom prst="straightConnector1">
              <a:avLst/>
            </a:prstGeom>
            <a:ln w="57150">
              <a:solidFill>
                <a:srgbClr val="ABA6C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51062C0-6D9E-499F-8C07-14C5FB293184}"/>
                </a:ext>
              </a:extLst>
            </p:cNvPr>
            <p:cNvCxnSpPr>
              <a:cxnSpLocks/>
              <a:stCxn id="17" idx="1"/>
              <a:endCxn id="15" idx="3"/>
            </p:cNvCxnSpPr>
            <p:nvPr/>
          </p:nvCxnSpPr>
          <p:spPr>
            <a:xfrm flipH="1" flipV="1">
              <a:off x="6785039" y="3931401"/>
              <a:ext cx="1963040" cy="797290"/>
            </a:xfrm>
            <a:prstGeom prst="straightConnector1">
              <a:avLst/>
            </a:prstGeom>
            <a:ln w="57150">
              <a:solidFill>
                <a:srgbClr val="ABA6C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78BC96-60A4-4F51-BE64-1C3AB5C477D3}"/>
                </a:ext>
              </a:extLst>
            </p:cNvPr>
            <p:cNvSpPr txBox="1"/>
            <p:nvPr/>
          </p:nvSpPr>
          <p:spPr>
            <a:xfrm>
              <a:off x="5299199" y="3134110"/>
              <a:ext cx="1378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complex.py</a:t>
              </a:r>
              <a:endPara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DB24ADE8-9402-47B2-827D-C90EA65D199C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rot="10800000" flipV="1">
              <a:off x="1400729" y="2068888"/>
              <a:ext cx="395671" cy="1388686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F9BDA39-2C7A-4E2C-AD17-BE7BA0C3BC7E}"/>
                </a:ext>
              </a:extLst>
            </p:cNvPr>
            <p:cNvSpPr/>
            <p:nvPr/>
          </p:nvSpPr>
          <p:spPr>
            <a:xfrm>
              <a:off x="1318365" y="4736345"/>
              <a:ext cx="1351093" cy="5915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LED1</a:t>
              </a:r>
              <a:endPara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9CA3894-9F3C-4B46-9444-DD73A6AEF92A}"/>
                </a:ext>
              </a:extLst>
            </p:cNvPr>
            <p:cNvSpPr/>
            <p:nvPr/>
          </p:nvSpPr>
          <p:spPr>
            <a:xfrm>
              <a:off x="1318365" y="5446730"/>
              <a:ext cx="1351093" cy="5915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LED2</a:t>
              </a:r>
              <a:endPara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3613E31D-3C5E-4012-AE34-CAAB280F52B1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rot="5400000">
              <a:off x="2497924" y="4576760"/>
              <a:ext cx="626914" cy="283846"/>
            </a:xfrm>
            <a:prstGeom prst="bentConnector2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006C0218-395A-4C11-8B10-BBF02E12C7A1}"/>
                </a:ext>
              </a:extLst>
            </p:cNvPr>
            <p:cNvCxnSpPr>
              <a:cxnSpLocks/>
              <a:endCxn id="55" idx="3"/>
            </p:cNvCxnSpPr>
            <p:nvPr/>
          </p:nvCxnSpPr>
          <p:spPr>
            <a:xfrm rot="5400000">
              <a:off x="2142731" y="4931953"/>
              <a:ext cx="1337300" cy="283845"/>
            </a:xfrm>
            <a:prstGeom prst="bentConnector2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1A390038-7679-4B83-A5A2-D54BF126F421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rot="10800000" flipV="1">
              <a:off x="1568789" y="2783448"/>
              <a:ext cx="209972" cy="674125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804924-EFC4-4374-BF3B-9BD6140E8AE0}"/>
                </a:ext>
              </a:extLst>
            </p:cNvPr>
            <p:cNvSpPr txBox="1"/>
            <p:nvPr/>
          </p:nvSpPr>
          <p:spPr>
            <a:xfrm>
              <a:off x="7235050" y="4937574"/>
              <a:ext cx="30582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80000" algn="l"/>
                </a:tabLst>
              </a:pPr>
              <a:r>
                <a:rPr lang="en-US" altLang="ko-KR" sz="1400" dirty="0">
                  <a:solidFill>
                    <a:schemeClr val="tx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retrive.py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tabLst>
                  <a:tab pos="180000" algn="l"/>
                </a:tabLst>
              </a:pPr>
              <a:r>
                <a: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신호 보낸</a:t>
              </a:r>
              <a:r>
                <a:rPr lang="en-US" altLang="ko-KR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후 동작</a:t>
              </a:r>
              <a:endPara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tabLst>
                  <a:tab pos="180000" algn="l"/>
                </a:tabLst>
              </a:pPr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Grafana </a:t>
              </a:r>
              <a:r>
                <a:rPr lang="ko-KR" altLang="en-US" sz="1400" dirty="0">
                  <a:solidFill>
                    <a:schemeClr val="accent5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그래프 값 페이지에 올리기</a:t>
              </a:r>
              <a:endParaRPr lang="en-US" altLang="ko-KR" sz="14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108CA76-CAC9-4A18-9538-1523B5B45A72}"/>
                </a:ext>
              </a:extLst>
            </p:cNvPr>
            <p:cNvSpPr/>
            <p:nvPr/>
          </p:nvSpPr>
          <p:spPr>
            <a:xfrm>
              <a:off x="8748080" y="1741176"/>
              <a:ext cx="1813686" cy="5915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grafana</a:t>
              </a:r>
              <a:endPara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3AE34640-B9DB-41A7-AA8A-94D49012890A}"/>
                </a:ext>
              </a:extLst>
            </p:cNvPr>
            <p:cNvCxnSpPr>
              <a:cxnSpLocks/>
              <a:stCxn id="16" idx="0"/>
              <a:endCxn id="100" idx="2"/>
            </p:cNvCxnSpPr>
            <p:nvPr/>
          </p:nvCxnSpPr>
          <p:spPr>
            <a:xfrm flipV="1">
              <a:off x="9654922" y="2332765"/>
              <a:ext cx="1" cy="247692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BCB73615-E1D6-461F-A0E1-EBCF60D466A8}"/>
                </a:ext>
              </a:extLst>
            </p:cNvPr>
            <p:cNvCxnSpPr>
              <a:cxnSpLocks/>
              <a:stCxn id="100" idx="3"/>
              <a:endCxn id="17" idx="3"/>
            </p:cNvCxnSpPr>
            <p:nvPr/>
          </p:nvCxnSpPr>
          <p:spPr>
            <a:xfrm flipH="1">
              <a:off x="10561765" y="2036971"/>
              <a:ext cx="1" cy="2691720"/>
            </a:xfrm>
            <a:prstGeom prst="bentConnector3">
              <a:avLst>
                <a:gd name="adj1" fmla="val -2286000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EE4E492-F82B-477F-910A-4E40CA0C4906}"/>
                </a:ext>
              </a:extLst>
            </p:cNvPr>
            <p:cNvSpPr txBox="1"/>
            <p:nvPr/>
          </p:nvSpPr>
          <p:spPr>
            <a:xfrm>
              <a:off x="7276344" y="1760323"/>
              <a:ext cx="1585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5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그래프 만들기</a:t>
              </a:r>
              <a:endParaRPr lang="en-US" altLang="ko-KR" sz="14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C75B632-1143-4147-9039-F8DFC886B5B3}"/>
                </a:ext>
              </a:extLst>
            </p:cNvPr>
            <p:cNvSpPr/>
            <p:nvPr/>
          </p:nvSpPr>
          <p:spPr>
            <a:xfrm>
              <a:off x="3310086" y="3966379"/>
              <a:ext cx="17645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smartplug_test2.ino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DF04C0C-A4FA-4A54-9E1C-32AB622C156D}"/>
              </a:ext>
            </a:extLst>
          </p:cNvPr>
          <p:cNvSpPr txBox="1"/>
          <p:nvPr/>
        </p:nvSpPr>
        <p:spPr>
          <a:xfrm>
            <a:off x="5994400" y="886740"/>
            <a:ext cx="4144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</a:t>
            </a:r>
            <a:r>
              <a:rPr lang="en-US" altLang="ko-KR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en-US" altLang="ko-KR" sz="20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</a:t>
            </a:r>
            <a:r>
              <a:rPr lang="ko-KR" altLang="en-US" sz="20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완성 </a:t>
            </a:r>
            <a:r>
              <a:rPr lang="en-US" altLang="ko-KR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다듬기</a:t>
            </a:r>
            <a:r>
              <a:rPr lang="en-US" altLang="ko-KR" sz="2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完</a:t>
            </a:r>
            <a:r>
              <a:rPr lang="en-US" altLang="ko-KR" sz="2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071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898A6D28-8B1F-4C4B-A230-EA0F5022FAB5}"/>
              </a:ext>
            </a:extLst>
          </p:cNvPr>
          <p:cNvGrpSpPr/>
          <p:nvPr/>
        </p:nvGrpSpPr>
        <p:grpSpPr>
          <a:xfrm>
            <a:off x="1638201" y="1269268"/>
            <a:ext cx="8605837" cy="4319463"/>
            <a:chOff x="1474299" y="1109963"/>
            <a:chExt cx="8605837" cy="431946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DDEE08-2344-4AE7-8AAF-9184B7EE7F5B}"/>
                </a:ext>
              </a:extLst>
            </p:cNvPr>
            <p:cNvSpPr/>
            <p:nvPr/>
          </p:nvSpPr>
          <p:spPr>
            <a:xfrm>
              <a:off x="5147554" y="2826362"/>
              <a:ext cx="1667584" cy="947651"/>
            </a:xfrm>
            <a:prstGeom prst="rect">
              <a:avLst/>
            </a:prstGeom>
            <a:solidFill>
              <a:srgbClr val="CFCFE0"/>
            </a:solidFill>
            <a:ln>
              <a:noFill/>
            </a:ln>
            <a:effectLst>
              <a:outerShdw blurRad="177800" dist="50800" dir="5400000" algn="ctr" rotWithShape="0">
                <a:srgbClr val="00000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라즈베리 파이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5F93154-97E8-4319-B97F-BFC34C34978F}"/>
                </a:ext>
              </a:extLst>
            </p:cNvPr>
            <p:cNvSpPr/>
            <p:nvPr/>
          </p:nvSpPr>
          <p:spPr>
            <a:xfrm>
              <a:off x="8266449" y="1949244"/>
              <a:ext cx="1813686" cy="897775"/>
            </a:xfrm>
            <a:prstGeom prst="rect">
              <a:avLst/>
            </a:prstGeom>
            <a:solidFill>
              <a:srgbClr val="CFCFE0"/>
            </a:solidFill>
            <a:ln>
              <a:noFill/>
            </a:ln>
            <a:effectLst>
              <a:outerShdw blurRad="177800" dist="50800" dir="5400000" algn="ctr" rotWithShape="0">
                <a:srgbClr val="00000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influx</a:t>
              </a:r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211015-2C34-4B2A-B0EB-8F08A47799E1}"/>
                </a:ext>
              </a:extLst>
            </p:cNvPr>
            <p:cNvSpPr/>
            <p:nvPr/>
          </p:nvSpPr>
          <p:spPr>
            <a:xfrm>
              <a:off x="8266449" y="4040484"/>
              <a:ext cx="1813686" cy="897775"/>
            </a:xfrm>
            <a:prstGeom prst="rect">
              <a:avLst/>
            </a:prstGeom>
            <a:solidFill>
              <a:srgbClr val="CFCFE0"/>
            </a:solidFill>
            <a:ln>
              <a:noFill/>
            </a:ln>
            <a:effectLst>
              <a:outerShdw blurRad="177800" dist="50800" dir="5400000" algn="ctr" rotWithShape="0">
                <a:srgbClr val="00000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웹서버</a:t>
              </a:r>
              <a:endPara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Flask</a:t>
              </a:r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F233C0-DD08-4AED-B060-EC60E8497C8E}"/>
                </a:ext>
              </a:extLst>
            </p:cNvPr>
            <p:cNvSpPr/>
            <p:nvPr/>
          </p:nvSpPr>
          <p:spPr>
            <a:xfrm>
              <a:off x="1474299" y="2826362"/>
              <a:ext cx="1834342" cy="947651"/>
            </a:xfrm>
            <a:prstGeom prst="rect">
              <a:avLst/>
            </a:prstGeom>
            <a:solidFill>
              <a:srgbClr val="CFCFE0"/>
            </a:solidFill>
            <a:ln>
              <a:noFill/>
            </a:ln>
            <a:effectLst>
              <a:outerShdw blurRad="177800" dist="50800" dir="5400000" algn="ctr" rotWithShape="0">
                <a:srgbClr val="00000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아두이노</a:t>
              </a:r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FBBFCC-018B-4AC7-A335-764A6FB57925}"/>
                </a:ext>
              </a:extLst>
            </p:cNvPr>
            <p:cNvSpPr/>
            <p:nvPr/>
          </p:nvSpPr>
          <p:spPr>
            <a:xfrm>
              <a:off x="1952333" y="1141880"/>
              <a:ext cx="1351093" cy="5915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전력센서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B391954-4D86-4167-B594-CA70453BADD7}"/>
                </a:ext>
              </a:extLst>
            </p:cNvPr>
            <p:cNvSpPr/>
            <p:nvPr/>
          </p:nvSpPr>
          <p:spPr>
            <a:xfrm>
              <a:off x="1934695" y="1856441"/>
              <a:ext cx="1351093" cy="5915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블루두스</a:t>
              </a:r>
              <a:r>
                <a: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모듈</a:t>
              </a:r>
            </a:p>
          </p:txBody>
        </p:sp>
        <p:cxnSp>
          <p:nvCxnSpPr>
            <p:cNvPr id="14" name="직선 화살표 연결선 25">
              <a:extLst>
                <a:ext uri="{FF2B5EF4-FFF2-40B4-BE49-F238E27FC236}">
                  <a16:creationId xmlns:a16="http://schemas.microsoft.com/office/drawing/2014/main" id="{21083A9C-4E37-438A-AA59-0D1CBD3A5AC4}"/>
                </a:ext>
              </a:extLst>
            </p:cNvPr>
            <p:cNvCxnSpPr>
              <a:cxnSpLocks/>
              <a:stCxn id="13" idx="3"/>
              <a:endCxn id="8" idx="1"/>
            </p:cNvCxnSpPr>
            <p:nvPr/>
          </p:nvCxnSpPr>
          <p:spPr>
            <a:xfrm>
              <a:off x="3285788" y="2152236"/>
              <a:ext cx="1861766" cy="1147952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ABA6C4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AAFE588-5768-40A2-A7E0-EA02989FE52A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6815138" y="2398132"/>
              <a:ext cx="1451311" cy="902056"/>
            </a:xfrm>
            <a:prstGeom prst="straightConnector1">
              <a:avLst/>
            </a:prstGeom>
            <a:ln w="57150">
              <a:solidFill>
                <a:srgbClr val="ABA6C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746782D-9D4E-419E-B7F0-4DE297E0BBF0}"/>
                </a:ext>
              </a:extLst>
            </p:cNvPr>
            <p:cNvCxnSpPr>
              <a:cxnSpLocks/>
              <a:stCxn id="10" idx="1"/>
              <a:endCxn id="8" idx="3"/>
            </p:cNvCxnSpPr>
            <p:nvPr/>
          </p:nvCxnSpPr>
          <p:spPr>
            <a:xfrm flipH="1" flipV="1">
              <a:off x="6815138" y="3300188"/>
              <a:ext cx="1451311" cy="1189184"/>
            </a:xfrm>
            <a:prstGeom prst="straightConnector1">
              <a:avLst/>
            </a:prstGeom>
            <a:ln w="57150">
              <a:solidFill>
                <a:srgbClr val="ABA6C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04A9A310-EF50-4ECE-8F2E-EF3114F84989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rot="10800000" flipV="1">
              <a:off x="1556663" y="1437675"/>
              <a:ext cx="395671" cy="1388686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026CE9C-98B3-435C-AE7E-9BCF3D09B3BC}"/>
                </a:ext>
              </a:extLst>
            </p:cNvPr>
            <p:cNvSpPr/>
            <p:nvPr/>
          </p:nvSpPr>
          <p:spPr>
            <a:xfrm>
              <a:off x="1474299" y="4105132"/>
              <a:ext cx="1351093" cy="5915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LED1(TV)</a:t>
              </a:r>
              <a:endPara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F30D148-5D27-4B62-8BA1-C32E2E1A5A10}"/>
                </a:ext>
              </a:extLst>
            </p:cNvPr>
            <p:cNvSpPr/>
            <p:nvPr/>
          </p:nvSpPr>
          <p:spPr>
            <a:xfrm>
              <a:off x="1474299" y="4815517"/>
              <a:ext cx="1351093" cy="5915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LED2(</a:t>
              </a:r>
              <a:r>
                <a:rPr lang="ko-KR" altLang="en-US" sz="1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충전기</a:t>
              </a:r>
              <a:r>
                <a:rPr lang="en-US" altLang="ko-KR" sz="1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05D80875-9FEF-46FD-8C94-6AD4D4D0C707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rot="5400000">
              <a:off x="2653858" y="3945547"/>
              <a:ext cx="626914" cy="283846"/>
            </a:xfrm>
            <a:prstGeom prst="bentConnector2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3E0AEBA8-963F-4EFD-922A-09376239E77C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rot="5400000">
              <a:off x="2298665" y="4300740"/>
              <a:ext cx="1337300" cy="283845"/>
            </a:xfrm>
            <a:prstGeom prst="bentConnector2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FC8A4CED-FE46-4BAC-96A7-80DC26078D3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 flipV="1">
              <a:off x="1724723" y="2152235"/>
              <a:ext cx="209972" cy="674125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6890CD3-809C-4059-9CAA-8E0B24836EDF}"/>
                </a:ext>
              </a:extLst>
            </p:cNvPr>
            <p:cNvSpPr/>
            <p:nvPr/>
          </p:nvSpPr>
          <p:spPr>
            <a:xfrm>
              <a:off x="8266450" y="1109963"/>
              <a:ext cx="1813686" cy="5915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Grafana</a:t>
              </a:r>
              <a:endPara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4" name="연결선: 꺾임 100">
              <a:extLst>
                <a:ext uri="{FF2B5EF4-FFF2-40B4-BE49-F238E27FC236}">
                  <a16:creationId xmlns:a16="http://schemas.microsoft.com/office/drawing/2014/main" id="{DE506C1B-E7FF-473F-B7B0-2D47E0B9632C}"/>
                </a:ext>
              </a:extLst>
            </p:cNvPr>
            <p:cNvCxnSpPr>
              <a:cxnSpLocks/>
              <a:stCxn id="9" idx="0"/>
              <a:endCxn id="23" idx="2"/>
            </p:cNvCxnSpPr>
            <p:nvPr/>
          </p:nvCxnSpPr>
          <p:spPr>
            <a:xfrm flipV="1">
              <a:off x="9173292" y="1701552"/>
              <a:ext cx="1" cy="247692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4DB59F9E-DAA1-4AA6-8C31-9F6489DA9F9F}"/>
                </a:ext>
              </a:extLst>
            </p:cNvPr>
            <p:cNvCxnSpPr>
              <a:cxnSpLocks/>
              <a:stCxn id="23" idx="3"/>
              <a:endCxn id="10" idx="3"/>
            </p:cNvCxnSpPr>
            <p:nvPr/>
          </p:nvCxnSpPr>
          <p:spPr>
            <a:xfrm flipH="1">
              <a:off x="10080135" y="1405758"/>
              <a:ext cx="1" cy="3083614"/>
            </a:xfrm>
            <a:prstGeom prst="bentConnector3">
              <a:avLst>
                <a:gd name="adj1" fmla="val -2286000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388A776-8DD5-4A86-B691-57698800E6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43" b="9240"/>
            <a:stretch/>
          </p:blipFill>
          <p:spPr>
            <a:xfrm>
              <a:off x="6916610" y="4010982"/>
              <a:ext cx="1679175" cy="1418444"/>
            </a:xfrm>
            <a:prstGeom prst="rect">
              <a:avLst/>
            </a:prstGeom>
          </p:spPr>
        </p:pic>
        <p:pic>
          <p:nvPicPr>
            <p:cNvPr id="29" name="_x441288400" descr="EMB000034b85210">
              <a:extLst>
                <a:ext uri="{FF2B5EF4-FFF2-40B4-BE49-F238E27FC236}">
                  <a16:creationId xmlns:a16="http://schemas.microsoft.com/office/drawing/2014/main" id="{BC984CB8-1512-4B21-B107-986A174C49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11054" r="63790" b="18369"/>
            <a:stretch/>
          </p:blipFill>
          <p:spPr bwMode="auto">
            <a:xfrm>
              <a:off x="3333868" y="3350309"/>
              <a:ext cx="1243868" cy="660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6EDE45-2094-49F7-9C63-17FC4A54CF84}"/>
                </a:ext>
              </a:extLst>
            </p:cNvPr>
            <p:cNvSpPr txBox="1"/>
            <p:nvPr/>
          </p:nvSpPr>
          <p:spPr>
            <a:xfrm>
              <a:off x="8768921" y="4967761"/>
              <a:ext cx="1311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사용량 모니터링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원격제어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43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BFBF24-F41C-4C92-9B41-87AFABCC1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313FC8-2D5B-442D-B2F8-E30CE42D4A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886" y="519825"/>
            <a:ext cx="2579236" cy="2637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STEP2 :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Uno </a:t>
            </a:r>
            <a:r>
              <a:rPr lang="ko-KR" altLang="en-US" dirty="0"/>
              <a:t>개발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151C6-C387-4550-A78E-5621693133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5663" y="1255962"/>
            <a:ext cx="10337270" cy="713300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아두이노로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멀티탭의</a:t>
            </a:r>
            <a:r>
              <a:rPr lang="ko-KR" altLang="en-US" sz="1800" dirty="0"/>
              <a:t> 소비전력을 측정하여 블루투스 통신으로 라즈베리 파이에 보내기 </a:t>
            </a:r>
            <a:endParaRPr lang="en-US" altLang="ko-KR" sz="1800" dirty="0"/>
          </a:p>
          <a:p>
            <a:r>
              <a:rPr lang="en-US" altLang="ko-KR" sz="1800" dirty="0"/>
              <a:t>+ </a:t>
            </a:r>
            <a:r>
              <a:rPr lang="ko-KR" altLang="en-US" sz="1800" dirty="0" err="1"/>
              <a:t>아두이노에서</a:t>
            </a:r>
            <a:r>
              <a:rPr lang="ko-KR" altLang="en-US" sz="1800" dirty="0"/>
              <a:t> 라즈베리 파이의 </a:t>
            </a:r>
            <a:r>
              <a:rPr lang="en-US" altLang="ko-KR" sz="1800" dirty="0"/>
              <a:t>on/off </a:t>
            </a:r>
            <a:r>
              <a:rPr lang="ko-KR" altLang="en-US" sz="1800" dirty="0"/>
              <a:t>신호 받기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67F8436-CEA8-4E5A-AFDD-45600A7282E1}"/>
              </a:ext>
            </a:extLst>
          </p:cNvPr>
          <p:cNvGrpSpPr/>
          <p:nvPr/>
        </p:nvGrpSpPr>
        <p:grpSpPr>
          <a:xfrm>
            <a:off x="2278081" y="2115780"/>
            <a:ext cx="7635838" cy="4222395"/>
            <a:chOff x="838200" y="1792625"/>
            <a:chExt cx="7794243" cy="422239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AA94D59-FAD0-45B2-929F-9E65914C0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237591"/>
              <a:ext cx="5036573" cy="3777429"/>
            </a:xfrm>
            <a:prstGeom prst="rect">
              <a:avLst/>
            </a:prstGeom>
          </p:spPr>
        </p:pic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id="{186045E7-0EC4-4E48-8DDF-DC3FCF34FC14}"/>
                </a:ext>
              </a:extLst>
            </p:cNvPr>
            <p:cNvSpPr txBox="1">
              <a:spLocks/>
            </p:cNvSpPr>
            <p:nvPr/>
          </p:nvSpPr>
          <p:spPr>
            <a:xfrm>
              <a:off x="6057602" y="2237591"/>
              <a:ext cx="2574841" cy="21378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메인보드</a:t>
              </a:r>
              <a:r>
                <a:rPr lang="en-US" altLang="ko-KR" sz="1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: Arduino Uno</a:t>
              </a:r>
            </a:p>
            <a:p>
              <a:r>
                <a:rPr lang="ko-KR" altLang="en-US" sz="1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전력센서</a:t>
              </a:r>
              <a:r>
                <a:rPr lang="en-US" altLang="ko-KR" sz="1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: PZEM-004T</a:t>
              </a:r>
            </a:p>
            <a:p>
              <a:r>
                <a:rPr lang="ko-KR" altLang="en-US" sz="1600" dirty="0" err="1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블루투스</a:t>
              </a:r>
              <a:r>
                <a:rPr lang="ko-KR" altLang="en-US" sz="1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모듈</a:t>
              </a:r>
              <a:r>
                <a:rPr lang="en-US" altLang="ko-KR" sz="1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: HC-05</a:t>
              </a:r>
            </a:p>
            <a:p>
              <a:r>
                <a:rPr lang="en-US" altLang="ko-KR" sz="1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LED * 3</a:t>
              </a:r>
              <a:endPara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FF6279B-6783-4DC3-A043-7DE4590876DD}"/>
                </a:ext>
              </a:extLst>
            </p:cNvPr>
            <p:cNvSpPr/>
            <p:nvPr/>
          </p:nvSpPr>
          <p:spPr>
            <a:xfrm>
              <a:off x="838200" y="1792625"/>
              <a:ext cx="41829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-1. </a:t>
              </a:r>
              <a:r>
                <a:rPr lang="ko-KR" altLang="en-US" sz="1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측정 </a:t>
              </a:r>
              <a:r>
                <a:rPr lang="en-US" altLang="ko-KR" sz="16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H/W</a:t>
              </a:r>
              <a:endPara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78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BFBF24-F41C-4C92-9B41-87AFABCC1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313FC8-2D5B-442D-B2F8-E30CE42D4A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886" y="519825"/>
            <a:ext cx="2579236" cy="2637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STEP2 :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Uno </a:t>
            </a:r>
            <a:r>
              <a:rPr lang="ko-KR" altLang="en-US" dirty="0"/>
              <a:t>개발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18FEC24-1306-45F2-AAA5-B2FF4B6A7992}"/>
              </a:ext>
            </a:extLst>
          </p:cNvPr>
          <p:cNvSpPr txBox="1">
            <a:spLocks/>
          </p:cNvSpPr>
          <p:nvPr/>
        </p:nvSpPr>
        <p:spPr>
          <a:xfrm>
            <a:off x="665887" y="1451302"/>
            <a:ext cx="3429864" cy="53474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accent2"/>
                </a:solidFill>
              </a:rPr>
              <a:t>HC-06 </a:t>
            </a:r>
            <a:r>
              <a:rPr lang="ko-KR" altLang="en-US" sz="1200" dirty="0">
                <a:solidFill>
                  <a:schemeClr val="accent2"/>
                </a:solidFill>
              </a:rPr>
              <a:t>블루투스 테스트 </a:t>
            </a:r>
            <a:r>
              <a:rPr lang="en-US" altLang="ko-KR" sz="1200" dirty="0">
                <a:solidFill>
                  <a:schemeClr val="accent2"/>
                </a:solidFill>
              </a:rPr>
              <a:t>code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#include &lt;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SoftwareSerial.h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BT_RXD 5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BT_TXD 4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SoftwareSerial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bluetooth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(BT_RXD, BT_TXD);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void setup(){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Serial.begin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(9600);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bluetooth.begin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(9600);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void loop(){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if (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bluetooth.available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Serial.write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bluetooth.read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if (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Serial.available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bluetooth.write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Serial.read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180000" algn="l"/>
              </a:tabLst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332C43-AD22-4269-96B2-01B2B4CB3F66}"/>
              </a:ext>
            </a:extLst>
          </p:cNvPr>
          <p:cNvSpPr/>
          <p:nvPr/>
        </p:nvSpPr>
        <p:spPr>
          <a:xfrm>
            <a:off x="665886" y="1112748"/>
            <a:ext cx="4182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-2. Code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7A5071AD-F52C-463A-8162-058B25C020C9}"/>
              </a:ext>
            </a:extLst>
          </p:cNvPr>
          <p:cNvSpPr txBox="1">
            <a:spLocks/>
          </p:cNvSpPr>
          <p:nvPr/>
        </p:nvSpPr>
        <p:spPr>
          <a:xfrm>
            <a:off x="4266336" y="1451302"/>
            <a:ext cx="3999247" cy="583849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>
                <a:solidFill>
                  <a:schemeClr val="accent2"/>
                </a:solidFill>
              </a:rPr>
              <a:t>&lt;Smartplug_test2.ino&gt; - </a:t>
            </a:r>
            <a:r>
              <a:rPr lang="ko-KR" altLang="en-US" sz="900" dirty="0">
                <a:solidFill>
                  <a:schemeClr val="accent2"/>
                </a:solidFill>
              </a:rPr>
              <a:t>최종코드</a:t>
            </a:r>
            <a:endParaRPr lang="en-US" altLang="ko-KR" sz="9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9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#include &lt;</a:t>
            </a:r>
            <a:r>
              <a:rPr lang="en-US" altLang="ko-KR" sz="900" dirty="0" err="1"/>
              <a:t>SoftwareSerial.h</a:t>
            </a:r>
            <a:r>
              <a:rPr lang="en-US" altLang="ko-KR" sz="900" dirty="0"/>
              <a:t>&gt; // Arduino IDE &lt;1.6.6&gt;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#include &lt;PZEM004T.h&gt;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9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PZEM004T </a:t>
            </a:r>
            <a:r>
              <a:rPr lang="en-US" altLang="ko-KR" sz="900" dirty="0" err="1"/>
              <a:t>pzem</a:t>
            </a:r>
            <a:r>
              <a:rPr lang="en-US" altLang="ko-KR" sz="900" dirty="0"/>
              <a:t>(11, 12); // (RX,TX) connect to TX,RX of PZEM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 err="1"/>
              <a:t>SoftwareSerial</a:t>
            </a:r>
            <a:r>
              <a:rPr lang="en-US" altLang="ko-KR" sz="900" dirty="0"/>
              <a:t> </a:t>
            </a:r>
            <a:r>
              <a:rPr lang="en-US" altLang="ko-KR" sz="900" dirty="0" err="1"/>
              <a:t>mySerial</a:t>
            </a:r>
            <a:r>
              <a:rPr lang="en-US" altLang="ko-KR" sz="900" dirty="0"/>
              <a:t>(5, 4); //</a:t>
            </a:r>
            <a:r>
              <a:rPr lang="ko-KR" altLang="en-US" sz="900" dirty="0"/>
              <a:t>블루투스의 </a:t>
            </a:r>
            <a:r>
              <a:rPr lang="en-US" altLang="ko-KR" sz="900" dirty="0"/>
              <a:t>Tx, Rx</a:t>
            </a:r>
            <a:r>
              <a:rPr lang="ko-KR" altLang="en-US" sz="900" dirty="0"/>
              <a:t>핀을 </a:t>
            </a:r>
            <a:r>
              <a:rPr lang="en-US" altLang="ko-KR" sz="900" dirty="0"/>
              <a:t>4</a:t>
            </a:r>
            <a:r>
              <a:rPr lang="ko-KR" altLang="en-US" sz="900" dirty="0"/>
              <a:t>번 </a:t>
            </a:r>
            <a:r>
              <a:rPr lang="en-US" altLang="ko-KR" sz="900" dirty="0"/>
              <a:t>5</a:t>
            </a:r>
            <a:r>
              <a:rPr lang="ko-KR" altLang="en-US" sz="900" dirty="0" err="1"/>
              <a:t>번핀으로</a:t>
            </a:r>
            <a:r>
              <a:rPr lang="ko-KR" altLang="en-US" sz="900" dirty="0"/>
              <a:t> 설정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 err="1"/>
              <a:t>IPAddress</a:t>
            </a:r>
            <a:r>
              <a:rPr lang="en-US" altLang="ko-KR" sz="900" dirty="0"/>
              <a:t> </a:t>
            </a:r>
            <a:r>
              <a:rPr lang="en-US" altLang="ko-KR" sz="900" dirty="0" err="1"/>
              <a:t>ip</a:t>
            </a:r>
            <a:r>
              <a:rPr lang="en-US" altLang="ko-KR" sz="900" dirty="0"/>
              <a:t>(192, 168, 1, 1); // required by </a:t>
            </a:r>
            <a:r>
              <a:rPr lang="en-US" altLang="ko-KR" sz="900" dirty="0" err="1"/>
              <a:t>pzem</a:t>
            </a:r>
            <a:r>
              <a:rPr lang="en-US" altLang="ko-KR" sz="900" dirty="0"/>
              <a:t> but not used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const int LED_R = 8;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const int LED_G = 7;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const int LED_B = 2;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9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float </a:t>
            </a:r>
            <a:r>
              <a:rPr lang="en-US" altLang="ko-KR" sz="900" dirty="0" err="1"/>
              <a:t>time_A</a:t>
            </a:r>
            <a:r>
              <a:rPr lang="en-US" altLang="ko-KR" sz="900" dirty="0"/>
              <a:t> = 0, </a:t>
            </a:r>
            <a:r>
              <a:rPr lang="en-US" altLang="ko-KR" sz="900" dirty="0" err="1"/>
              <a:t>time_B</a:t>
            </a:r>
            <a:r>
              <a:rPr lang="en-US" altLang="ko-KR" sz="900" dirty="0"/>
              <a:t> =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int number =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String </a:t>
            </a:r>
            <a:r>
              <a:rPr lang="en-US" altLang="ko-KR" sz="900" dirty="0" err="1"/>
              <a:t>number_S</a:t>
            </a:r>
            <a:r>
              <a:rPr lang="en-US" altLang="ko-KR" sz="900" dirty="0"/>
              <a:t> = "";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byte </a:t>
            </a:r>
            <a:r>
              <a:rPr lang="en-US" altLang="ko-KR" sz="900" dirty="0" err="1"/>
              <a:t>n_byte</a:t>
            </a:r>
            <a:r>
              <a:rPr lang="en-US" altLang="ko-KR" sz="900" dirty="0"/>
              <a:t>[8];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char order;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9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void setup()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</a:t>
            </a:r>
            <a:r>
              <a:rPr lang="en-US" altLang="ko-KR" sz="900" dirty="0" err="1"/>
              <a:t>Serial.begin</a:t>
            </a:r>
            <a:r>
              <a:rPr lang="en-US" altLang="ko-KR" sz="900" dirty="0"/>
              <a:t>(9600);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while (!Serial)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; //</a:t>
            </a:r>
            <a:r>
              <a:rPr lang="ko-KR" altLang="en-US" sz="900" dirty="0"/>
              <a:t>시리얼통신이 연결되지 않았다면 코드 실행을 멈추고 무한 반복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900" dirty="0"/>
              <a:t>  </a:t>
            </a:r>
            <a:r>
              <a:rPr lang="en-US" altLang="ko-KR" sz="900" dirty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while (true)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</a:t>
            </a:r>
            <a:r>
              <a:rPr lang="en-US" altLang="ko-KR" sz="900" dirty="0" err="1"/>
              <a:t>Serial.println</a:t>
            </a:r>
            <a:r>
              <a:rPr lang="en-US" altLang="ko-KR" sz="900" dirty="0"/>
              <a:t>("Connecting...");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if (</a:t>
            </a:r>
            <a:r>
              <a:rPr lang="en-US" altLang="ko-KR" sz="900" dirty="0" err="1"/>
              <a:t>pzem.setAddress</a:t>
            </a:r>
            <a:r>
              <a:rPr lang="en-US" altLang="ko-KR" sz="900" dirty="0"/>
              <a:t>(</a:t>
            </a:r>
            <a:r>
              <a:rPr lang="en-US" altLang="ko-KR" sz="900" dirty="0" err="1"/>
              <a:t>ip</a:t>
            </a:r>
            <a:r>
              <a:rPr lang="en-US" altLang="ko-KR" sz="900" dirty="0"/>
              <a:t>)) break;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delay(1000);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</a:t>
            </a:r>
            <a:r>
              <a:rPr lang="en-US" altLang="ko-KR" sz="900" dirty="0" err="1"/>
              <a:t>mySerial.begin</a:t>
            </a:r>
            <a:r>
              <a:rPr lang="en-US" altLang="ko-KR" sz="900" dirty="0"/>
              <a:t>(9600);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9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</a:t>
            </a:r>
            <a:r>
              <a:rPr lang="en-US" altLang="ko-KR" sz="900" dirty="0" err="1"/>
              <a:t>pinMode</a:t>
            </a:r>
            <a:r>
              <a:rPr lang="en-US" altLang="ko-KR" sz="900" dirty="0"/>
              <a:t>(LED_R, OUTPUT);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</a:t>
            </a:r>
            <a:r>
              <a:rPr lang="en-US" altLang="ko-KR" sz="900" dirty="0" err="1"/>
              <a:t>pinMode</a:t>
            </a:r>
            <a:r>
              <a:rPr lang="en-US" altLang="ko-KR" sz="900" dirty="0"/>
              <a:t>(LED_G, OUTPUT);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</a:t>
            </a:r>
            <a:r>
              <a:rPr lang="en-US" altLang="ko-KR" sz="900" dirty="0" err="1"/>
              <a:t>pinMode</a:t>
            </a:r>
            <a:r>
              <a:rPr lang="en-US" altLang="ko-KR" sz="900" dirty="0"/>
              <a:t>(LED_B, OUTPUT);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</a:t>
            </a:r>
            <a:r>
              <a:rPr lang="en-US" altLang="ko-KR" sz="900" dirty="0" err="1"/>
              <a:t>Serial.println</a:t>
            </a:r>
            <a:r>
              <a:rPr lang="en-US" altLang="ko-KR" sz="900" dirty="0"/>
              <a:t>("Hello World!");//</a:t>
            </a:r>
            <a:r>
              <a:rPr lang="ko-KR" altLang="en-US" sz="900" dirty="0" err="1"/>
              <a:t>실행됬는지</a:t>
            </a:r>
            <a:r>
              <a:rPr lang="ko-KR" altLang="en-US" sz="900" dirty="0"/>
              <a:t> 확인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ko-KR" altLang="en-US" sz="900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4F19166B-8DC6-4C4B-88B6-D94ECF458511}"/>
              </a:ext>
            </a:extLst>
          </p:cNvPr>
          <p:cNvSpPr txBox="1">
            <a:spLocks/>
          </p:cNvSpPr>
          <p:nvPr/>
        </p:nvSpPr>
        <p:spPr>
          <a:xfrm>
            <a:off x="8436169" y="1451302"/>
            <a:ext cx="2824092" cy="583849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normAutofit fontScale="77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void loop()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</a:t>
            </a:r>
            <a:r>
              <a:rPr lang="en-US" altLang="ko-KR" sz="900" dirty="0" err="1"/>
              <a:t>time_B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millis</a:t>
            </a:r>
            <a:r>
              <a:rPr lang="en-US" altLang="ko-KR" sz="9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while (</a:t>
            </a:r>
            <a:r>
              <a:rPr lang="en-US" altLang="ko-KR" sz="900" dirty="0" err="1"/>
              <a:t>time_B</a:t>
            </a:r>
            <a:r>
              <a:rPr lang="en-US" altLang="ko-KR" sz="900" dirty="0"/>
              <a:t> - </a:t>
            </a:r>
            <a:r>
              <a:rPr lang="en-US" altLang="ko-KR" sz="900" dirty="0" err="1"/>
              <a:t>time_A</a:t>
            </a:r>
            <a:r>
              <a:rPr lang="en-US" altLang="ko-KR" sz="900" dirty="0"/>
              <a:t> &gt;= 2000)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</a:t>
            </a:r>
            <a:r>
              <a:rPr lang="en-US" altLang="ko-KR" sz="900" dirty="0" err="1"/>
              <a:t>time_A</a:t>
            </a:r>
            <a:r>
              <a:rPr lang="en-US" altLang="ko-KR" sz="900" dirty="0"/>
              <a:t> = </a:t>
            </a:r>
            <a:r>
              <a:rPr lang="en-US" altLang="ko-KR" sz="900" dirty="0" err="1"/>
              <a:t>time_B</a:t>
            </a:r>
            <a:r>
              <a:rPr lang="en-US" altLang="ko-KR" sz="9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9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number = </a:t>
            </a:r>
            <a:r>
              <a:rPr lang="en-US" altLang="ko-KR" sz="900" dirty="0" err="1"/>
              <a:t>pzem.energy</a:t>
            </a:r>
            <a:r>
              <a:rPr lang="en-US" altLang="ko-KR" sz="900" dirty="0"/>
              <a:t>(</a:t>
            </a:r>
            <a:r>
              <a:rPr lang="en-US" altLang="ko-KR" sz="900" dirty="0" err="1"/>
              <a:t>ip</a:t>
            </a:r>
            <a:r>
              <a:rPr lang="en-US" altLang="ko-KR" sz="9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</a:t>
            </a:r>
            <a:r>
              <a:rPr lang="en-US" altLang="ko-KR" sz="900" dirty="0" err="1"/>
              <a:t>Serial.println</a:t>
            </a:r>
            <a:r>
              <a:rPr lang="en-US" altLang="ko-KR" sz="900" dirty="0"/>
              <a:t>(number);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</a:t>
            </a:r>
            <a:r>
              <a:rPr lang="en-US" altLang="ko-KR" sz="900" dirty="0" err="1"/>
              <a:t>number_S</a:t>
            </a:r>
            <a:r>
              <a:rPr lang="en-US" altLang="ko-KR" sz="900" dirty="0"/>
              <a:t> = String(number);  //number = power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for(int </a:t>
            </a:r>
            <a:r>
              <a:rPr lang="en-US" altLang="ko-KR" sz="900" dirty="0" err="1"/>
              <a:t>i</a:t>
            </a:r>
            <a:r>
              <a:rPr lang="en-US" altLang="ko-KR" sz="900" dirty="0"/>
              <a:t>=0; </a:t>
            </a:r>
            <a:r>
              <a:rPr lang="en-US" altLang="ko-KR" sz="900" dirty="0" err="1"/>
              <a:t>i</a:t>
            </a:r>
            <a:r>
              <a:rPr lang="en-US" altLang="ko-KR" sz="900" dirty="0"/>
              <a:t> &lt; </a:t>
            </a:r>
            <a:r>
              <a:rPr lang="en-US" altLang="ko-KR" sz="900" dirty="0" err="1"/>
              <a:t>number_S.length</a:t>
            </a:r>
            <a:r>
              <a:rPr lang="en-US" altLang="ko-KR" sz="900" dirty="0"/>
              <a:t>() ;</a:t>
            </a:r>
            <a:r>
              <a:rPr lang="en-US" altLang="ko-KR" sz="900" dirty="0" err="1"/>
              <a:t>i</a:t>
            </a:r>
            <a:r>
              <a:rPr lang="en-US" altLang="ko-KR" sz="900" dirty="0"/>
              <a:t>++){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</a:t>
            </a:r>
            <a:r>
              <a:rPr lang="en-US" altLang="ko-KR" sz="900" dirty="0" err="1"/>
              <a:t>n_byte</a:t>
            </a:r>
            <a:r>
              <a:rPr lang="en-US" altLang="ko-KR" sz="900" dirty="0"/>
              <a:t>[</a:t>
            </a:r>
            <a:r>
              <a:rPr lang="en-US" altLang="ko-KR" sz="900" dirty="0" err="1"/>
              <a:t>i</a:t>
            </a:r>
            <a:r>
              <a:rPr lang="en-US" altLang="ko-KR" sz="900" dirty="0"/>
              <a:t>] = </a:t>
            </a:r>
            <a:r>
              <a:rPr lang="en-US" altLang="ko-KR" sz="900" dirty="0" err="1"/>
              <a:t>number_S.charAt</a:t>
            </a:r>
            <a:r>
              <a:rPr lang="en-US" altLang="ko-KR" sz="900" dirty="0"/>
              <a:t>(</a:t>
            </a:r>
            <a:r>
              <a:rPr lang="en-US" altLang="ko-KR" sz="900" dirty="0" err="1"/>
              <a:t>i</a:t>
            </a:r>
            <a:r>
              <a:rPr lang="en-US" altLang="ko-KR" sz="9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</a:t>
            </a:r>
            <a:r>
              <a:rPr lang="en-US" altLang="ko-KR" sz="900" dirty="0" err="1"/>
              <a:t>mySerial.write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n_byte</a:t>
            </a:r>
            <a:r>
              <a:rPr lang="en-US" altLang="ko-KR" sz="900" dirty="0"/>
              <a:t>[</a:t>
            </a:r>
            <a:r>
              <a:rPr lang="en-US" altLang="ko-KR" sz="900" dirty="0" err="1"/>
              <a:t>i</a:t>
            </a:r>
            <a:r>
              <a:rPr lang="en-US" altLang="ko-KR" sz="900" dirty="0"/>
              <a:t>]);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</a:t>
            </a:r>
            <a:r>
              <a:rPr lang="en-US" altLang="ko-KR" sz="900" dirty="0" err="1"/>
              <a:t>mySerial.write</a:t>
            </a:r>
            <a:r>
              <a:rPr lang="en-US" altLang="ko-KR" sz="900" dirty="0"/>
              <a:t>('/');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</a:t>
            </a:r>
            <a:r>
              <a:rPr lang="en-US" altLang="ko-KR" sz="900" dirty="0" err="1"/>
              <a:t>mySerial.listen</a:t>
            </a:r>
            <a:r>
              <a:rPr lang="en-US" altLang="ko-KR" sz="9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while (</a:t>
            </a:r>
            <a:r>
              <a:rPr lang="en-US" altLang="ko-KR" sz="900" dirty="0" err="1"/>
              <a:t>mySerial.available</a:t>
            </a:r>
            <a:r>
              <a:rPr lang="en-US" altLang="ko-KR" sz="900" dirty="0"/>
              <a:t>()) {  //</a:t>
            </a:r>
            <a:r>
              <a:rPr lang="ko-KR" altLang="en-US" sz="900" dirty="0"/>
              <a:t>블루투스를 통해 입력된 데이터 수신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900" dirty="0"/>
              <a:t>    </a:t>
            </a:r>
            <a:r>
              <a:rPr lang="en-US" altLang="ko-KR" sz="900" dirty="0"/>
              <a:t>order = </a:t>
            </a:r>
            <a:r>
              <a:rPr lang="en-US" altLang="ko-KR" sz="900" dirty="0" err="1"/>
              <a:t>mySerial.read</a:t>
            </a:r>
            <a:r>
              <a:rPr lang="en-US" altLang="ko-KR" sz="9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</a:t>
            </a:r>
            <a:r>
              <a:rPr lang="en-US" altLang="ko-KR" sz="900" dirty="0" err="1"/>
              <a:t>Serial.print</a:t>
            </a:r>
            <a:r>
              <a:rPr lang="en-US" altLang="ko-KR" sz="900" dirty="0"/>
              <a:t>(order);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9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//LED</a:t>
            </a:r>
            <a:r>
              <a:rPr lang="ko-KR" altLang="en-US" sz="900" dirty="0"/>
              <a:t>동작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900" dirty="0"/>
              <a:t>    </a:t>
            </a:r>
            <a:r>
              <a:rPr lang="en-US" altLang="ko-KR" sz="900" dirty="0"/>
              <a:t>switch (int(order)){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case 48: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digitalWrite</a:t>
            </a:r>
            <a:r>
              <a:rPr lang="en-US" altLang="ko-KR" sz="900" dirty="0"/>
              <a:t>(LED_R, 0);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  break;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case 49: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digitalWrite</a:t>
            </a:r>
            <a:r>
              <a:rPr lang="en-US" altLang="ko-KR" sz="900" dirty="0"/>
              <a:t>(LED_R, 1);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  break;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case 50: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digitalWrite</a:t>
            </a:r>
            <a:r>
              <a:rPr lang="en-US" altLang="ko-KR" sz="900" dirty="0"/>
              <a:t>(LED_G, 0);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  break;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case 51: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digitalWrite</a:t>
            </a:r>
            <a:r>
              <a:rPr lang="en-US" altLang="ko-KR" sz="900" dirty="0"/>
              <a:t>(LED_G, 1);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  break;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case 52: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digitalWrite</a:t>
            </a:r>
            <a:r>
              <a:rPr lang="en-US" altLang="ko-KR" sz="900" dirty="0"/>
              <a:t>(LED_B, 0);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  break;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case 53: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digitalWrite</a:t>
            </a:r>
            <a:r>
              <a:rPr lang="en-US" altLang="ko-KR" sz="900" dirty="0"/>
              <a:t>(LED_B, 1);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  break;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900" dirty="0"/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2493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67A87A-5DC7-4205-819B-774C9C78F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44144-344B-4D66-BCDA-0CF0894B5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886" y="519825"/>
            <a:ext cx="2579236" cy="2637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STEP3 : </a:t>
            </a:r>
            <a:r>
              <a:rPr lang="ko-KR" altLang="en-US" dirty="0"/>
              <a:t>라즈베리 파이 개발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DAC2FAA3-3A6C-4A67-BCD5-D28CF43AB168}"/>
              </a:ext>
            </a:extLst>
          </p:cNvPr>
          <p:cNvSpPr txBox="1">
            <a:spLocks/>
          </p:cNvSpPr>
          <p:nvPr/>
        </p:nvSpPr>
        <p:spPr>
          <a:xfrm>
            <a:off x="860469" y="1086030"/>
            <a:ext cx="4769305" cy="8856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/>
              <a:t>Raspberry Pi </a:t>
            </a:r>
            <a:r>
              <a:rPr lang="ko-KR" altLang="en-US" sz="2000" dirty="0"/>
              <a:t>개발환경 설정</a:t>
            </a:r>
            <a:endParaRPr lang="en-US" altLang="ko-KR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 err="1"/>
              <a:t>sudo</a:t>
            </a:r>
            <a:r>
              <a:rPr lang="en-US" altLang="ko-KR" sz="1400" dirty="0"/>
              <a:t> apt-get update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 err="1"/>
              <a:t>sudo</a:t>
            </a:r>
            <a:r>
              <a:rPr lang="en-US" altLang="ko-KR" sz="1400" dirty="0"/>
              <a:t> apt-get upgrade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721E76D-021C-4797-812F-4BDB9C1C43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0469" y="2066925"/>
            <a:ext cx="4769305" cy="13620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000" dirty="0"/>
              <a:t>한글 설정</a:t>
            </a:r>
            <a:endParaRPr lang="en-US" altLang="ko-KR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 err="1"/>
              <a:t>sudo</a:t>
            </a:r>
            <a:r>
              <a:rPr lang="en-US" altLang="ko-KR" sz="1400" dirty="0"/>
              <a:t> apt-get install fonts-</a:t>
            </a:r>
            <a:r>
              <a:rPr lang="en-US" altLang="ko-KR" sz="1400" dirty="0" err="1"/>
              <a:t>unfonts</a:t>
            </a:r>
            <a:r>
              <a:rPr lang="en-US" altLang="ko-KR" sz="1400" dirty="0"/>
              <a:t>-core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 err="1"/>
              <a:t>sudo</a:t>
            </a:r>
            <a:r>
              <a:rPr lang="en-US" altLang="ko-KR" sz="1400" dirty="0"/>
              <a:t> apt-get install </a:t>
            </a:r>
            <a:r>
              <a:rPr lang="en-US" altLang="ko-KR" sz="1400" dirty="0" err="1"/>
              <a:t>ibus</a:t>
            </a:r>
            <a:endParaRPr lang="en-US" altLang="ko-KR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 err="1"/>
              <a:t>sudo</a:t>
            </a:r>
            <a:r>
              <a:rPr lang="en-US" altLang="ko-KR" sz="1400" dirty="0"/>
              <a:t> apt-get install </a:t>
            </a:r>
            <a:r>
              <a:rPr lang="en-US" altLang="ko-KR" sz="1400" dirty="0" err="1"/>
              <a:t>ibus</a:t>
            </a:r>
            <a:r>
              <a:rPr lang="en-US" altLang="ko-KR" sz="1400" dirty="0"/>
              <a:t>-hangul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 err="1"/>
              <a:t>ibus</a:t>
            </a:r>
            <a:r>
              <a:rPr lang="en-US" altLang="ko-KR" sz="1400" dirty="0"/>
              <a:t> engine hangul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5F23FD2A-6249-4691-8998-DBE1DD78152D}"/>
              </a:ext>
            </a:extLst>
          </p:cNvPr>
          <p:cNvSpPr txBox="1">
            <a:spLocks/>
          </p:cNvSpPr>
          <p:nvPr/>
        </p:nvSpPr>
        <p:spPr>
          <a:xfrm>
            <a:off x="6012377" y="1095554"/>
            <a:ext cx="4769305" cy="30608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000" dirty="0"/>
              <a:t>블루투스 개발환경 설정</a:t>
            </a:r>
            <a:endParaRPr lang="en-US" altLang="ko-KR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/>
              <a:t>패키지 설치</a:t>
            </a:r>
            <a:r>
              <a:rPr lang="en-US" altLang="ko-KR" sz="1400" dirty="0"/>
              <a:t>	</a:t>
            </a:r>
            <a:r>
              <a:rPr lang="en-US" altLang="ko-KR" sz="1400" dirty="0" err="1"/>
              <a:t>sudo</a:t>
            </a:r>
            <a:r>
              <a:rPr lang="ko-KR" altLang="en-US" sz="1400" dirty="0"/>
              <a:t> </a:t>
            </a:r>
            <a:r>
              <a:rPr lang="en-US" altLang="ko-KR" sz="1400" dirty="0"/>
              <a:t>apt-get install Bluetooth </a:t>
            </a:r>
            <a:r>
              <a:rPr lang="en-US" altLang="ko-KR" sz="1400" dirty="0" err="1"/>
              <a:t>bluez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bluez</a:t>
            </a:r>
            <a:r>
              <a:rPr lang="en-US" altLang="ko-KR" sz="1400" dirty="0"/>
              <a:t>-tools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/>
              <a:t>실행</a:t>
            </a:r>
            <a:r>
              <a:rPr lang="en-US" altLang="ko-KR" sz="1400" dirty="0"/>
              <a:t>	</a:t>
            </a:r>
            <a:r>
              <a:rPr lang="en-US" altLang="ko-KR" sz="1400" dirty="0" err="1"/>
              <a:t>bluetoothctl</a:t>
            </a:r>
            <a:endParaRPr lang="en-US" altLang="ko-KR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/>
              <a:t>블루투스 </a:t>
            </a:r>
            <a:r>
              <a:rPr lang="en-US" altLang="ko-KR" sz="1400" dirty="0"/>
              <a:t>mac </a:t>
            </a:r>
            <a:r>
              <a:rPr lang="ko-KR" altLang="en-US" sz="1400" dirty="0"/>
              <a:t>주소 찾기</a:t>
            </a:r>
            <a:r>
              <a:rPr lang="en-US" altLang="ko-KR" sz="1400" dirty="0"/>
              <a:t>: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ko-KR" altLang="en-US" sz="1400" dirty="0"/>
              <a:t>블루투스 모듈 이름을 알아볼 수 있게 설정한다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ko-KR" altLang="en-US" sz="1400" dirty="0"/>
              <a:t>폰과 먼저 연결한다</a:t>
            </a:r>
            <a:r>
              <a:rPr lang="en-US" altLang="ko-KR" sz="1400" dirty="0"/>
              <a:t>.(</a:t>
            </a:r>
            <a:r>
              <a:rPr lang="ko-KR" altLang="en-US" sz="1400" dirty="0"/>
              <a:t>비밀번호는 </a:t>
            </a:r>
            <a:r>
              <a:rPr lang="en-US" altLang="ko-KR" sz="1400" dirty="0"/>
              <a:t>0000)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altLang="ko-KR" sz="1400" dirty="0"/>
              <a:t>HC-06 </a:t>
            </a:r>
            <a:r>
              <a:rPr lang="ko-KR" altLang="en-US" sz="1400" dirty="0"/>
              <a:t>어플 찾아서 </a:t>
            </a:r>
            <a:r>
              <a:rPr lang="en-US" altLang="ko-KR" sz="1400" dirty="0"/>
              <a:t>mac </a:t>
            </a:r>
            <a:r>
              <a:rPr lang="ko-KR" altLang="en-US" sz="1400" dirty="0"/>
              <a:t>주소 확인</a:t>
            </a:r>
            <a:endParaRPr lang="en-US" altLang="ko-KR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/>
              <a:t>블루투스 </a:t>
            </a:r>
            <a:r>
              <a:rPr lang="ko-KR" altLang="en-US" sz="1400" dirty="0" err="1"/>
              <a:t>페어링</a:t>
            </a:r>
            <a:endParaRPr lang="en-US" altLang="ko-KR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 err="1"/>
              <a:t>influxDB</a:t>
            </a:r>
            <a:r>
              <a:rPr lang="ko-KR" altLang="en-US" sz="1400" dirty="0"/>
              <a:t> </a:t>
            </a:r>
            <a:r>
              <a:rPr lang="en-US" altLang="ko-KR" sz="1400" dirty="0"/>
              <a:t>insert data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3D5146-3D12-4643-8DD2-850C1CD033A9}"/>
              </a:ext>
            </a:extLst>
          </p:cNvPr>
          <p:cNvSpPr/>
          <p:nvPr/>
        </p:nvSpPr>
        <p:spPr>
          <a:xfrm>
            <a:off x="8230984" y="1638091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https://fishpoint.tistory.com/3430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B0DBAE2F-9117-4C44-B062-46B9DD2386CC}"/>
              </a:ext>
            </a:extLst>
          </p:cNvPr>
          <p:cNvSpPr txBox="1">
            <a:spLocks/>
          </p:cNvSpPr>
          <p:nvPr/>
        </p:nvSpPr>
        <p:spPr>
          <a:xfrm>
            <a:off x="860469" y="3524249"/>
            <a:ext cx="5083131" cy="631067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6200" dirty="0" err="1"/>
              <a:t>nano</a:t>
            </a:r>
            <a:r>
              <a:rPr lang="ko-KR" altLang="en-US" sz="6200" dirty="0"/>
              <a:t> 에디터 수정</a:t>
            </a:r>
            <a:endParaRPr lang="en-US" altLang="ko-KR" sz="6200" dirty="0"/>
          </a:p>
          <a:p>
            <a:pPr>
              <a:spcBef>
                <a:spcPts val="0"/>
              </a:spcBef>
            </a:pPr>
            <a:r>
              <a:rPr lang="en-US" altLang="ko-KR" dirty="0">
                <a:hlinkClick r:id="rId3"/>
              </a:rPr>
              <a:t>https://www.thewordcracker.com/miscellaneous/%EB%A6%AC%EB%88%85%EC%8A%A4%EC%9D%98-nano-%EC%97%90%EB%94%94%ED%84%B0-%EB%8B%A8%EC%B6%95%ED%82%A4/</a:t>
            </a:r>
            <a:endParaRPr lang="ko-KR" altLang="en-US" dirty="0"/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99BC6426-5511-40E9-9D99-B23DE7F43D07}"/>
              </a:ext>
            </a:extLst>
          </p:cNvPr>
          <p:cNvSpPr txBox="1">
            <a:spLocks/>
          </p:cNvSpPr>
          <p:nvPr/>
        </p:nvSpPr>
        <p:spPr>
          <a:xfrm>
            <a:off x="860469" y="4250565"/>
            <a:ext cx="5151908" cy="558509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8000" dirty="0"/>
              <a:t>Import error</a:t>
            </a:r>
          </a:p>
          <a:p>
            <a:pPr>
              <a:spcBef>
                <a:spcPts val="0"/>
              </a:spcBef>
            </a:pPr>
            <a:r>
              <a:rPr lang="en-US" altLang="ko-KR" sz="4800" dirty="0">
                <a:hlinkClick r:id="rId4"/>
              </a:rPr>
              <a:t>https://stackoverflow.com/questions/23985163/python3-error-no-module-named-bluetooth-on-linux-mint</a:t>
            </a:r>
            <a:endParaRPr lang="ko-KR" altLang="en-US" sz="4800" dirty="0"/>
          </a:p>
          <a:p>
            <a:pPr>
              <a:spcBef>
                <a:spcPts val="0"/>
              </a:spcBef>
            </a:pPr>
            <a:endParaRPr lang="en-US" altLang="ko-KR" sz="6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04A942-2106-4955-8290-BDB0128507C7}"/>
              </a:ext>
            </a:extLst>
          </p:cNvPr>
          <p:cNvSpPr/>
          <p:nvPr/>
        </p:nvSpPr>
        <p:spPr>
          <a:xfrm>
            <a:off x="7981950" y="2897227"/>
            <a:ext cx="25889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5"/>
              </a:rPr>
              <a:t>https://webnautes.tistory.com/979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6D2BAF-817A-4F4A-9A71-6B487CC91A9B}"/>
              </a:ext>
            </a:extLst>
          </p:cNvPr>
          <p:cNvSpPr/>
          <p:nvPr/>
        </p:nvSpPr>
        <p:spPr>
          <a:xfrm>
            <a:off x="7762713" y="3121223"/>
            <a:ext cx="31719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6"/>
              </a:rPr>
              <a:t>https://www.definit.co.uk/2018/07/monitoring-temperature-and-humidity-with-a-raspberry-pi-3-dht22-sensor-influxdb-and-grafana/</a:t>
            </a:r>
            <a:endParaRPr lang="en-US" altLang="ko-KR" sz="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76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67A87A-5DC7-4205-819B-774C9C78F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44144-344B-4D66-BCDA-0CF0894B5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886" y="519825"/>
            <a:ext cx="2579236" cy="2637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STEP3 : </a:t>
            </a:r>
            <a:r>
              <a:rPr lang="ko-KR" altLang="en-US" dirty="0"/>
              <a:t>라즈베리 파이 개발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E36356-483B-4703-B594-C048EF3859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7569" y="1786260"/>
            <a:ext cx="3151981" cy="472605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/>
              <a:t>&lt;Client.py&gt; </a:t>
            </a:r>
            <a:r>
              <a:rPr lang="ko-KR" altLang="en-US" sz="1200" dirty="0"/>
              <a:t>기존 파일</a:t>
            </a:r>
            <a:endParaRPr lang="en-US" altLang="ko-KR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bluetooth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*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bd_addr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=“00:18:E5:04:12:DC"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port=1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sock=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BluetoothSocket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RFCOMM 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sock.connect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"98:D3:31:FC:81:DA", port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sock.send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("Hello!")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 "Finished"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rgbClr val="FF0000"/>
                </a:solidFill>
              </a:rPr>
              <a:t>DB</a:t>
            </a:r>
            <a:r>
              <a:rPr lang="ko-KR" altLang="en-US" sz="1200" dirty="0">
                <a:solidFill>
                  <a:srgbClr val="FF0000"/>
                </a:solidFill>
              </a:rPr>
              <a:t>연결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True 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data =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sock.recv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(1024)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print ‘(Received', data)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solidFill>
                  <a:srgbClr val="FF0000"/>
                </a:solidFill>
              </a:rPr>
              <a:t>Db insert (json</a:t>
            </a:r>
            <a:r>
              <a:rPr lang="ko-KR" altLang="en-US" sz="1200" dirty="0">
                <a:solidFill>
                  <a:srgbClr val="FF0000"/>
                </a:solidFill>
              </a:rPr>
              <a:t>타입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sock.close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DAC2FAA3-3A6C-4A67-BCD5-D28CF43AB168}"/>
              </a:ext>
            </a:extLst>
          </p:cNvPr>
          <p:cNvSpPr txBox="1">
            <a:spLocks/>
          </p:cNvSpPr>
          <p:nvPr/>
        </p:nvSpPr>
        <p:spPr>
          <a:xfrm>
            <a:off x="867569" y="1184350"/>
            <a:ext cx="10456862" cy="501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/>
              <a:t>아두이노에서</a:t>
            </a:r>
            <a:r>
              <a:rPr lang="ko-KR" altLang="en-US" sz="2400" dirty="0"/>
              <a:t> 전력 값 받기</a:t>
            </a:r>
            <a:endParaRPr lang="en-US" altLang="ko-KR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6D2615-690B-4601-A2C8-30918C2CB3B8}"/>
              </a:ext>
            </a:extLst>
          </p:cNvPr>
          <p:cNvSpPr/>
          <p:nvPr/>
        </p:nvSpPr>
        <p:spPr>
          <a:xfrm>
            <a:off x="5876126" y="1576710"/>
            <a:ext cx="4962525" cy="5047536"/>
          </a:xfrm>
          <a:prstGeom prst="rect">
            <a:avLst/>
          </a:prstGeom>
          <a:ln w="28575">
            <a:solidFill>
              <a:schemeClr val="tx2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tabLst>
                <a:tab pos="180000" algn="l"/>
              </a:tabLst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&lt;receive_a.py&gt;</a:t>
            </a:r>
          </a:p>
          <a:p>
            <a:pPr>
              <a:tabLst>
                <a:tab pos="180000" algn="l"/>
              </a:tabLst>
            </a:pPr>
            <a:endParaRPr lang="en-US" altLang="ko-KR" sz="1400" dirty="0">
              <a:solidFill>
                <a:srgbClr val="0000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tabLst>
                <a:tab pos="180000" algn="l"/>
              </a:tabLst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from 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import *</a:t>
            </a:r>
          </a:p>
          <a:p>
            <a:pPr>
              <a:tabLst>
                <a:tab pos="180000" algn="l"/>
              </a:tabLst>
            </a:pP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tabLst>
                <a:tab pos="180000" algn="l"/>
              </a:tabLst>
            </a:pPr>
            <a:r>
              <a:rPr lang="it-IT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bd_addr="00:18:E5:04:12:DC"</a:t>
            </a:r>
          </a:p>
          <a:p>
            <a:pPr>
              <a:tabLst>
                <a:tab pos="180000" algn="l"/>
              </a:tabLst>
            </a:pP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tabLst>
                <a:tab pos="180000" algn="l"/>
              </a:tabLst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port=1</a:t>
            </a:r>
          </a:p>
          <a:p>
            <a:pPr>
              <a:tabLst>
                <a:tab pos="180000" algn="l"/>
              </a:tabLst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sock=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BluetoothSocket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(RFCOMM)</a:t>
            </a:r>
          </a:p>
          <a:p>
            <a:pPr>
              <a:tabLst>
                <a:tab pos="180000" algn="l"/>
              </a:tabLst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sock.connect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((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bd_addr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port))</a:t>
            </a:r>
          </a:p>
          <a:p>
            <a:pPr>
              <a:tabLst>
                <a:tab pos="180000" algn="l"/>
              </a:tabLst>
            </a:pP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tabLst>
                <a:tab pos="180000" algn="l"/>
              </a:tabLst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 ("Finished")</a:t>
            </a:r>
          </a:p>
          <a:p>
            <a:pPr>
              <a:tabLst>
                <a:tab pos="180000" algn="l"/>
              </a:tabLst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power = ""</a:t>
            </a:r>
          </a:p>
          <a:p>
            <a:pPr>
              <a:tabLst>
                <a:tab pos="180000" algn="l"/>
              </a:tabLst>
            </a:pP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tabLst>
                <a:tab pos="180000" algn="l"/>
              </a:tabLst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 True:</a:t>
            </a:r>
          </a:p>
          <a:p>
            <a:pPr>
              <a:tabLst>
                <a:tab pos="180000" algn="l"/>
              </a:tabLst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power_c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sock.recv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</a:p>
          <a:p>
            <a:pPr>
              <a:tabLst>
                <a:tab pos="180000" algn="l"/>
              </a:tabLst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if 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power_c.decode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!= ‘/’:</a:t>
            </a:r>
          </a:p>
          <a:p>
            <a:pPr>
              <a:tabLst>
                <a:tab pos="180000" algn="l"/>
                <a:tab pos="360000" algn="l"/>
              </a:tabLst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power += str(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power_c.decode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</a:t>
            </a:r>
          </a:p>
          <a:p>
            <a:pPr>
              <a:tabLst>
                <a:tab pos="180000" algn="l"/>
                <a:tab pos="360000" algn="l"/>
              </a:tabLst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elif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len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(power) &gt; 0:</a:t>
            </a:r>
          </a:p>
          <a:p>
            <a:pPr>
              <a:tabLst>
                <a:tab pos="180000" algn="l"/>
                <a:tab pos="360000" algn="l"/>
              </a:tabLst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print ('Receive', power)</a:t>
            </a:r>
          </a:p>
          <a:p>
            <a:pPr>
              <a:tabLst>
                <a:tab pos="180000" algn="l"/>
                <a:tab pos="360000" algn="l"/>
              </a:tabLst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power = "“</a:t>
            </a:r>
          </a:p>
          <a:p>
            <a:pPr>
              <a:tabLst>
                <a:tab pos="180000" algn="l"/>
                <a:tab pos="360000" algn="l"/>
              </a:tabLst>
            </a:pP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tabLst>
                <a:tab pos="180000" algn="l"/>
                <a:tab pos="360000" algn="l"/>
              </a:tabLst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sock.send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("OK")</a:t>
            </a:r>
          </a:p>
          <a:p>
            <a:pPr>
              <a:tabLst>
                <a:tab pos="180000" algn="l"/>
              </a:tabLst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sock.close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endParaRPr lang="en-US" altLang="ko-KR" sz="1400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F9EB32A-BB22-4498-A3A3-C139E4D993ED}"/>
              </a:ext>
            </a:extLst>
          </p:cNvPr>
          <p:cNvCxnSpPr/>
          <p:nvPr/>
        </p:nvCxnSpPr>
        <p:spPr>
          <a:xfrm>
            <a:off x="5688673" y="1576710"/>
            <a:ext cx="0" cy="5071740"/>
          </a:xfrm>
          <a:prstGeom prst="line">
            <a:avLst/>
          </a:prstGeom>
          <a:ln w="38100">
            <a:solidFill>
              <a:srgbClr val="ABA6C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9397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FCFE0"/>
        </a:solidFill>
        <a:ln>
          <a:noFill/>
        </a:ln>
        <a:effectLst>
          <a:outerShdw blurRad="177800" dist="50800" dir="5400000" algn="ctr" rotWithShape="0">
            <a:srgbClr val="000000">
              <a:alpha val="12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tabLst>
            <a:tab pos="180000" algn="l"/>
            <a:tab pos="360000" algn="l"/>
            <a:tab pos="540000" algn="l"/>
          </a:tabLst>
          <a:defRPr dirty="0" smtClean="0">
            <a:latin typeface="배달의민족 주아" panose="02020603020101020101" pitchFamily="18" charset="-127"/>
            <a:ea typeface="배달의민족 주아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7093</TotalTime>
  <Words>1561</Words>
  <Application>Microsoft Office PowerPoint</Application>
  <PresentationFormat>와이드스크린</PresentationFormat>
  <Paragraphs>619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배달의민족 주아</vt:lpstr>
      <vt:lpstr>THE정고딕150</vt:lpstr>
      <vt:lpstr>배달의민족 연성</vt:lpstr>
      <vt:lpstr>맑은 고딕</vt:lpstr>
      <vt:lpstr>배달의민족 도현</vt:lpstr>
      <vt:lpstr>배달의민족 한나는 열한살</vt:lpstr>
      <vt:lpstr>Arial</vt:lpstr>
      <vt:lpstr>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한예솔</dc:creator>
  <cp:lastModifiedBy>user</cp:lastModifiedBy>
  <cp:revision>284</cp:revision>
  <dcterms:created xsi:type="dcterms:W3CDTF">2019-05-12T08:12:02Z</dcterms:created>
  <dcterms:modified xsi:type="dcterms:W3CDTF">2021-09-02T16:06:54Z</dcterms:modified>
</cp:coreProperties>
</file>