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434" r:id="rId2"/>
    <p:sldId id="435" r:id="rId3"/>
    <p:sldId id="450" r:id="rId4"/>
    <p:sldId id="503" r:id="rId5"/>
    <p:sldId id="505" r:id="rId6"/>
    <p:sldId id="506" r:id="rId7"/>
    <p:sldId id="507" r:id="rId8"/>
    <p:sldId id="508" r:id="rId9"/>
    <p:sldId id="532" r:id="rId10"/>
    <p:sldId id="509" r:id="rId11"/>
    <p:sldId id="531" r:id="rId12"/>
    <p:sldId id="511" r:id="rId13"/>
    <p:sldId id="525" r:id="rId14"/>
    <p:sldId id="527" r:id="rId15"/>
    <p:sldId id="512" r:id="rId16"/>
    <p:sldId id="528" r:id="rId17"/>
    <p:sldId id="514" r:id="rId18"/>
    <p:sldId id="515" r:id="rId19"/>
    <p:sldId id="516" r:id="rId20"/>
    <p:sldId id="529" r:id="rId21"/>
    <p:sldId id="530" r:id="rId22"/>
    <p:sldId id="517" r:id="rId23"/>
    <p:sldId id="519" r:id="rId24"/>
    <p:sldId id="521" r:id="rId25"/>
  </p:sldIdLst>
  <p:sldSz cx="9144000" cy="6858000" type="screen4x3"/>
  <p:notesSz cx="9723438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C1C1C"/>
    <a:srgbClr val="F8F8F8"/>
    <a:srgbClr val="FFFFFF"/>
    <a:srgbClr val="C0C0C0"/>
    <a:srgbClr val="2FBFFF"/>
    <a:srgbClr val="969696"/>
    <a:srgbClr val="E36803"/>
    <a:srgbClr val="FF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201" autoAdjust="0"/>
    <p:restoredTop sz="64058" autoAdjust="0"/>
  </p:normalViewPr>
  <p:slideViewPr>
    <p:cSldViewPr snapToGrid="0">
      <p:cViewPr>
        <p:scale>
          <a:sx n="60" d="100"/>
          <a:sy n="60" d="100"/>
        </p:scale>
        <p:origin x="-1728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-1752" y="-84"/>
      </p:cViewPr>
      <p:guideLst>
        <p:guide orient="horz" pos="2160"/>
        <p:guide pos="306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45186-8D48-4A45-8FEE-803A4B2FE0E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</dgm:spPr>
      <dgm:t>
        <a:bodyPr/>
        <a:lstStyle/>
        <a:p>
          <a:endParaRPr lang="fr-FR"/>
        </a:p>
      </dgm:t>
    </dgm:pt>
    <dgm:pt modelId="{75E72516-3FF5-4CB0-B567-C6EAB90F456C}">
      <dgm:prSet phldrT="[Texte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dirty="0" smtClean="0"/>
            <a:t>Rank</a:t>
          </a:r>
          <a:endParaRPr lang="fr-FR" dirty="0"/>
        </a:p>
      </dgm:t>
    </dgm:pt>
    <dgm:pt modelId="{2EEE13F1-582C-4E15-91C8-99E64D0CAD1E}" type="parTrans" cxnId="{354162A4-CBF3-4BC8-A206-91E8A140370F}">
      <dgm:prSet/>
      <dgm:spPr/>
      <dgm:t>
        <a:bodyPr/>
        <a:lstStyle/>
        <a:p>
          <a:endParaRPr lang="fr-FR"/>
        </a:p>
      </dgm:t>
    </dgm:pt>
    <dgm:pt modelId="{FFD20524-F705-4D29-AAB4-78C93990183F}" type="sibTrans" cxnId="{354162A4-CBF3-4BC8-A206-91E8A140370F}">
      <dgm:prSet/>
      <dgm:spPr/>
      <dgm:t>
        <a:bodyPr/>
        <a:lstStyle/>
        <a:p>
          <a:endParaRPr lang="fr-FR"/>
        </a:p>
      </dgm:t>
    </dgm:pt>
    <dgm:pt modelId="{9151A04C-AAB0-44F2-94E9-C13DFEE3FE32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dirty="0" smtClean="0"/>
            <a:t>1st web browser </a:t>
          </a:r>
          <a:r>
            <a:rPr lang="fr-FR" dirty="0" err="1" smtClean="0"/>
            <a:t>engine</a:t>
          </a:r>
          <a:r>
            <a:rPr lang="fr-FR" dirty="0" smtClean="0"/>
            <a:t> in the world .</a:t>
          </a:r>
          <a:endParaRPr lang="fr-FR" dirty="0"/>
        </a:p>
      </dgm:t>
    </dgm:pt>
    <dgm:pt modelId="{B60F5707-FDC7-4098-BC78-763A9FA8A8D8}" type="parTrans" cxnId="{F8196303-5F16-4EE6-887D-CAD1606F6509}">
      <dgm:prSet/>
      <dgm:spPr/>
      <dgm:t>
        <a:bodyPr/>
        <a:lstStyle/>
        <a:p>
          <a:endParaRPr lang="fr-FR"/>
        </a:p>
      </dgm:t>
    </dgm:pt>
    <dgm:pt modelId="{5B5A947E-9EED-42CE-BEF4-1E275305F7E0}" type="sibTrans" cxnId="{F8196303-5F16-4EE6-887D-CAD1606F6509}">
      <dgm:prSet/>
      <dgm:spPr/>
      <dgm:t>
        <a:bodyPr/>
        <a:lstStyle/>
        <a:p>
          <a:endParaRPr lang="fr-FR"/>
        </a:p>
      </dgm:t>
    </dgm:pt>
    <dgm:pt modelId="{9636D83C-949C-4D3B-AFE6-DDA34C378384}">
      <dgm:prSet phldrT="[Texte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dirty="0" smtClean="0"/>
            <a:t>Performance</a:t>
          </a:r>
          <a:endParaRPr lang="fr-FR" dirty="0"/>
        </a:p>
      </dgm:t>
    </dgm:pt>
    <dgm:pt modelId="{DD754974-E317-414A-B289-624EABBCED5C}" type="parTrans" cxnId="{10AA9B84-9CCC-490E-8852-9BFD4A4F8179}">
      <dgm:prSet/>
      <dgm:spPr/>
      <dgm:t>
        <a:bodyPr/>
        <a:lstStyle/>
        <a:p>
          <a:endParaRPr lang="fr-FR"/>
        </a:p>
      </dgm:t>
    </dgm:pt>
    <dgm:pt modelId="{0ED49BF4-DA82-456F-820C-7C2560BCFED7}" type="sibTrans" cxnId="{10AA9B84-9CCC-490E-8852-9BFD4A4F8179}">
      <dgm:prSet/>
      <dgm:spPr/>
      <dgm:t>
        <a:bodyPr/>
        <a:lstStyle/>
        <a:p>
          <a:endParaRPr lang="fr-FR"/>
        </a:p>
      </dgm:t>
    </dgm:pt>
    <dgm:pt modelId="{2AC8EB00-114C-46CC-A9F0-3F8835201CA2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dirty="0" smtClean="0"/>
            <a:t>API </a:t>
          </a:r>
          <a:r>
            <a:rPr lang="fr-FR" dirty="0" err="1" smtClean="0"/>
            <a:t>available</a:t>
          </a:r>
          <a:r>
            <a:rPr lang="fr-FR" dirty="0" smtClean="0"/>
            <a:t> for </a:t>
          </a:r>
          <a:r>
            <a:rPr lang="fr-FR" dirty="0" err="1" smtClean="0"/>
            <a:t>Android</a:t>
          </a:r>
          <a:r>
            <a:rPr lang="fr-FR" dirty="0" smtClean="0"/>
            <a:t>, IOS and </a:t>
          </a:r>
          <a:r>
            <a:rPr lang="fr-FR" dirty="0" err="1" smtClean="0"/>
            <a:t>PhoneGap</a:t>
          </a:r>
          <a:r>
            <a:rPr lang="fr-FR" dirty="0" smtClean="0"/>
            <a:t> .</a:t>
          </a:r>
          <a:endParaRPr lang="fr-FR" dirty="0"/>
        </a:p>
      </dgm:t>
    </dgm:pt>
    <dgm:pt modelId="{EDAF36AD-F5E9-420C-8478-39ACEB3EE85D}" type="parTrans" cxnId="{6C5DC3F0-3E13-4B53-83CE-C64D2AD92D19}">
      <dgm:prSet/>
      <dgm:spPr/>
      <dgm:t>
        <a:bodyPr/>
        <a:lstStyle/>
        <a:p>
          <a:endParaRPr lang="fr-FR"/>
        </a:p>
      </dgm:t>
    </dgm:pt>
    <dgm:pt modelId="{8B55E413-B1EF-4EBD-B90B-EA64F2A2F262}" type="sibTrans" cxnId="{6C5DC3F0-3E13-4B53-83CE-C64D2AD92D19}">
      <dgm:prSet/>
      <dgm:spPr/>
      <dgm:t>
        <a:bodyPr/>
        <a:lstStyle/>
        <a:p>
          <a:endParaRPr lang="fr-FR"/>
        </a:p>
      </dgm:t>
    </dgm:pt>
    <dgm:pt modelId="{AFACA83E-14F4-4F0C-8513-383B56B28659}">
      <dgm:prSet phldrT="[Texte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dirty="0" smtClean="0"/>
            <a:t>Evolution</a:t>
          </a:r>
          <a:endParaRPr lang="fr-FR" dirty="0"/>
        </a:p>
      </dgm:t>
    </dgm:pt>
    <dgm:pt modelId="{8DE2DD7C-780D-49B0-8BCE-379E5FFBCDED}" type="parTrans" cxnId="{9FAC9E33-E829-49BC-AF12-91637DFF8379}">
      <dgm:prSet/>
      <dgm:spPr/>
      <dgm:t>
        <a:bodyPr/>
        <a:lstStyle/>
        <a:p>
          <a:endParaRPr lang="fr-FR"/>
        </a:p>
      </dgm:t>
    </dgm:pt>
    <dgm:pt modelId="{5E283676-D4BF-44D3-9C36-6A35D3249C3A}" type="sibTrans" cxnId="{9FAC9E33-E829-49BC-AF12-91637DFF8379}">
      <dgm:prSet/>
      <dgm:spPr/>
      <dgm:t>
        <a:bodyPr/>
        <a:lstStyle/>
        <a:p>
          <a:endParaRPr lang="fr-FR"/>
        </a:p>
      </dgm:t>
    </dgm:pt>
    <dgm:pt modelId="{1F0BF64A-FCA7-4C14-BEDF-3FF6203CD942}">
      <dgm:prSet phldrT="[Texte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dirty="0" smtClean="0"/>
            <a:t>8 APIs in </a:t>
          </a:r>
          <a:r>
            <a:rPr lang="fr-FR" dirty="0" err="1" smtClean="0"/>
            <a:t>two</a:t>
          </a:r>
          <a:r>
            <a:rPr lang="fr-FR" dirty="0" smtClean="0"/>
            <a:t> </a:t>
          </a:r>
          <a:r>
            <a:rPr lang="fr-FR" dirty="0" err="1" smtClean="0"/>
            <a:t>years</a:t>
          </a:r>
          <a:r>
            <a:rPr lang="fr-FR" dirty="0" smtClean="0"/>
            <a:t> .</a:t>
          </a:r>
          <a:endParaRPr lang="fr-FR" dirty="0"/>
        </a:p>
      </dgm:t>
    </dgm:pt>
    <dgm:pt modelId="{C43E3AF0-881D-43B5-8CB3-163248A34547}" type="parTrans" cxnId="{BB4850C4-E821-42A9-A3B8-EB7F1A18A1AA}">
      <dgm:prSet/>
      <dgm:spPr/>
      <dgm:t>
        <a:bodyPr/>
        <a:lstStyle/>
        <a:p>
          <a:endParaRPr lang="fr-FR"/>
        </a:p>
      </dgm:t>
    </dgm:pt>
    <dgm:pt modelId="{86D784F7-0BE4-4641-B1C2-2C09F216E58D}" type="sibTrans" cxnId="{BB4850C4-E821-42A9-A3B8-EB7F1A18A1AA}">
      <dgm:prSet/>
      <dgm:spPr/>
      <dgm:t>
        <a:bodyPr/>
        <a:lstStyle/>
        <a:p>
          <a:endParaRPr lang="fr-FR"/>
        </a:p>
      </dgm:t>
    </dgm:pt>
    <dgm:pt modelId="{B6CC5E77-E624-453A-BC28-C89E942AA447}" type="pres">
      <dgm:prSet presAssocID="{90845186-8D48-4A45-8FEE-803A4B2FE0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4B3A279-2482-435B-B1E6-B387B9D03F37}" type="pres">
      <dgm:prSet presAssocID="{75E72516-3FF5-4CB0-B567-C6EAB90F456C}" presName="linNode" presStyleCnt="0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70556183-5BF9-4746-93A7-CDEA366C9DF3}" type="pres">
      <dgm:prSet presAssocID="{75E72516-3FF5-4CB0-B567-C6EAB90F456C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5A11EF-6120-40FE-8092-581DE27F3BE5}" type="pres">
      <dgm:prSet presAssocID="{75E72516-3FF5-4CB0-B567-C6EAB90F456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1BA491-6FCC-4936-8E47-D8304AF963C9}" type="pres">
      <dgm:prSet presAssocID="{FFD20524-F705-4D29-AAB4-78C93990183F}" presName="sp" presStyleCnt="0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FDF4D7EC-F3D1-4171-A85F-3DCF0380ED5D}" type="pres">
      <dgm:prSet presAssocID="{9636D83C-949C-4D3B-AFE6-DDA34C378384}" presName="linNode" presStyleCnt="0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A07A591D-88E6-4048-834D-CF44AE8BBB0F}" type="pres">
      <dgm:prSet presAssocID="{9636D83C-949C-4D3B-AFE6-DDA34C37838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233087-EF11-4388-8B2D-40167D1243ED}" type="pres">
      <dgm:prSet presAssocID="{9636D83C-949C-4D3B-AFE6-DDA34C37838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DED25E-D071-4DEF-A716-EF9E84D27124}" type="pres">
      <dgm:prSet presAssocID="{0ED49BF4-DA82-456F-820C-7C2560BCFED7}" presName="sp" presStyleCnt="0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761881FC-A484-4F4F-8338-430400659B38}" type="pres">
      <dgm:prSet presAssocID="{AFACA83E-14F4-4F0C-8513-383B56B28659}" presName="linNode" presStyleCnt="0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C795A175-8F7E-4784-9B81-B5B517F24F83}" type="pres">
      <dgm:prSet presAssocID="{AFACA83E-14F4-4F0C-8513-383B56B2865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3BB721-3420-4269-B746-EFB672ADA93F}" type="pres">
      <dgm:prSet presAssocID="{AFACA83E-14F4-4F0C-8513-383B56B28659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87FFB1B-B15E-45E5-A525-1D26F1AE6D15}" type="presOf" srcId="{9636D83C-949C-4D3B-AFE6-DDA34C378384}" destId="{A07A591D-88E6-4048-834D-CF44AE8BBB0F}" srcOrd="0" destOrd="0" presId="urn:microsoft.com/office/officeart/2005/8/layout/vList5"/>
    <dgm:cxn modelId="{6C5DC3F0-3E13-4B53-83CE-C64D2AD92D19}" srcId="{9636D83C-949C-4D3B-AFE6-DDA34C378384}" destId="{2AC8EB00-114C-46CC-A9F0-3F8835201CA2}" srcOrd="0" destOrd="0" parTransId="{EDAF36AD-F5E9-420C-8478-39ACEB3EE85D}" sibTransId="{8B55E413-B1EF-4EBD-B90B-EA64F2A2F262}"/>
    <dgm:cxn modelId="{1C4A3F5D-C37A-4D83-B72A-437E84CECEA1}" type="presOf" srcId="{90845186-8D48-4A45-8FEE-803A4B2FE0ED}" destId="{B6CC5E77-E624-453A-BC28-C89E942AA447}" srcOrd="0" destOrd="0" presId="urn:microsoft.com/office/officeart/2005/8/layout/vList5"/>
    <dgm:cxn modelId="{5FB2DC37-7330-4570-A655-6CDF68B57E90}" type="presOf" srcId="{9151A04C-AAB0-44F2-94E9-C13DFEE3FE32}" destId="{665A11EF-6120-40FE-8092-581DE27F3BE5}" srcOrd="0" destOrd="0" presId="urn:microsoft.com/office/officeart/2005/8/layout/vList5"/>
    <dgm:cxn modelId="{10AA9B84-9CCC-490E-8852-9BFD4A4F8179}" srcId="{90845186-8D48-4A45-8FEE-803A4B2FE0ED}" destId="{9636D83C-949C-4D3B-AFE6-DDA34C378384}" srcOrd="1" destOrd="0" parTransId="{DD754974-E317-414A-B289-624EABBCED5C}" sibTransId="{0ED49BF4-DA82-456F-820C-7C2560BCFED7}"/>
    <dgm:cxn modelId="{14AB4F6E-F47C-4281-A65E-32A044638E11}" type="presOf" srcId="{75E72516-3FF5-4CB0-B567-C6EAB90F456C}" destId="{70556183-5BF9-4746-93A7-CDEA366C9DF3}" srcOrd="0" destOrd="0" presId="urn:microsoft.com/office/officeart/2005/8/layout/vList5"/>
    <dgm:cxn modelId="{354162A4-CBF3-4BC8-A206-91E8A140370F}" srcId="{90845186-8D48-4A45-8FEE-803A4B2FE0ED}" destId="{75E72516-3FF5-4CB0-B567-C6EAB90F456C}" srcOrd="0" destOrd="0" parTransId="{2EEE13F1-582C-4E15-91C8-99E64D0CAD1E}" sibTransId="{FFD20524-F705-4D29-AAB4-78C93990183F}"/>
    <dgm:cxn modelId="{14244391-3AD8-45CF-971B-8B84D446BDF6}" type="presOf" srcId="{2AC8EB00-114C-46CC-A9F0-3F8835201CA2}" destId="{58233087-EF11-4388-8B2D-40167D1243ED}" srcOrd="0" destOrd="0" presId="urn:microsoft.com/office/officeart/2005/8/layout/vList5"/>
    <dgm:cxn modelId="{BB4850C4-E821-42A9-A3B8-EB7F1A18A1AA}" srcId="{AFACA83E-14F4-4F0C-8513-383B56B28659}" destId="{1F0BF64A-FCA7-4C14-BEDF-3FF6203CD942}" srcOrd="0" destOrd="0" parTransId="{C43E3AF0-881D-43B5-8CB3-163248A34547}" sibTransId="{86D784F7-0BE4-4641-B1C2-2C09F216E58D}"/>
    <dgm:cxn modelId="{12AC00A6-417E-4CE4-8FE5-970D107D3738}" type="presOf" srcId="{AFACA83E-14F4-4F0C-8513-383B56B28659}" destId="{C795A175-8F7E-4784-9B81-B5B517F24F83}" srcOrd="0" destOrd="0" presId="urn:microsoft.com/office/officeart/2005/8/layout/vList5"/>
    <dgm:cxn modelId="{9FAC9E33-E829-49BC-AF12-91637DFF8379}" srcId="{90845186-8D48-4A45-8FEE-803A4B2FE0ED}" destId="{AFACA83E-14F4-4F0C-8513-383B56B28659}" srcOrd="2" destOrd="0" parTransId="{8DE2DD7C-780D-49B0-8BCE-379E5FFBCDED}" sibTransId="{5E283676-D4BF-44D3-9C36-6A35D3249C3A}"/>
    <dgm:cxn modelId="{84D185E1-F391-46B5-9052-FAD9058F6404}" type="presOf" srcId="{1F0BF64A-FCA7-4C14-BEDF-3FF6203CD942}" destId="{F13BB721-3420-4269-B746-EFB672ADA93F}" srcOrd="0" destOrd="0" presId="urn:microsoft.com/office/officeart/2005/8/layout/vList5"/>
    <dgm:cxn modelId="{F8196303-5F16-4EE6-887D-CAD1606F6509}" srcId="{75E72516-3FF5-4CB0-B567-C6EAB90F456C}" destId="{9151A04C-AAB0-44F2-94E9-C13DFEE3FE32}" srcOrd="0" destOrd="0" parTransId="{B60F5707-FDC7-4098-BC78-763A9FA8A8D8}" sibTransId="{5B5A947E-9EED-42CE-BEF4-1E275305F7E0}"/>
    <dgm:cxn modelId="{A34686DC-67A5-451B-9FA0-472F7AF576CC}" type="presParOf" srcId="{B6CC5E77-E624-453A-BC28-C89E942AA447}" destId="{34B3A279-2482-435B-B1E6-B387B9D03F37}" srcOrd="0" destOrd="0" presId="urn:microsoft.com/office/officeart/2005/8/layout/vList5"/>
    <dgm:cxn modelId="{B48F7C99-8E76-40D0-AA84-5905276A22A9}" type="presParOf" srcId="{34B3A279-2482-435B-B1E6-B387B9D03F37}" destId="{70556183-5BF9-4746-93A7-CDEA366C9DF3}" srcOrd="0" destOrd="0" presId="urn:microsoft.com/office/officeart/2005/8/layout/vList5"/>
    <dgm:cxn modelId="{E0B4E610-B20E-4F26-B7ED-06571A7FF8CC}" type="presParOf" srcId="{34B3A279-2482-435B-B1E6-B387B9D03F37}" destId="{665A11EF-6120-40FE-8092-581DE27F3BE5}" srcOrd="1" destOrd="0" presId="urn:microsoft.com/office/officeart/2005/8/layout/vList5"/>
    <dgm:cxn modelId="{0781E033-774F-42D0-9456-F9660CFB21D3}" type="presParOf" srcId="{B6CC5E77-E624-453A-BC28-C89E942AA447}" destId="{6C1BA491-6FCC-4936-8E47-D8304AF963C9}" srcOrd="1" destOrd="0" presId="urn:microsoft.com/office/officeart/2005/8/layout/vList5"/>
    <dgm:cxn modelId="{E35646B7-1957-4B11-B8C4-3C797546EE98}" type="presParOf" srcId="{B6CC5E77-E624-453A-BC28-C89E942AA447}" destId="{FDF4D7EC-F3D1-4171-A85F-3DCF0380ED5D}" srcOrd="2" destOrd="0" presId="urn:microsoft.com/office/officeart/2005/8/layout/vList5"/>
    <dgm:cxn modelId="{21F89F9C-5479-493F-8E46-89C6476AA049}" type="presParOf" srcId="{FDF4D7EC-F3D1-4171-A85F-3DCF0380ED5D}" destId="{A07A591D-88E6-4048-834D-CF44AE8BBB0F}" srcOrd="0" destOrd="0" presId="urn:microsoft.com/office/officeart/2005/8/layout/vList5"/>
    <dgm:cxn modelId="{22929718-4C47-4936-93C8-39B80E8FE766}" type="presParOf" srcId="{FDF4D7EC-F3D1-4171-A85F-3DCF0380ED5D}" destId="{58233087-EF11-4388-8B2D-40167D1243ED}" srcOrd="1" destOrd="0" presId="urn:microsoft.com/office/officeart/2005/8/layout/vList5"/>
    <dgm:cxn modelId="{0189EA2B-2B25-466F-824E-7829C50535EF}" type="presParOf" srcId="{B6CC5E77-E624-453A-BC28-C89E942AA447}" destId="{22DED25E-D071-4DEF-A716-EF9E84D27124}" srcOrd="3" destOrd="0" presId="urn:microsoft.com/office/officeart/2005/8/layout/vList5"/>
    <dgm:cxn modelId="{8284BBA3-7730-47AD-B469-6ED910C08522}" type="presParOf" srcId="{B6CC5E77-E624-453A-BC28-C89E942AA447}" destId="{761881FC-A484-4F4F-8338-430400659B38}" srcOrd="4" destOrd="0" presId="urn:microsoft.com/office/officeart/2005/8/layout/vList5"/>
    <dgm:cxn modelId="{D4350040-29CC-4ED1-BB10-3C40BEE83F76}" type="presParOf" srcId="{761881FC-A484-4F4F-8338-430400659B38}" destId="{C795A175-8F7E-4784-9B81-B5B517F24F83}" srcOrd="0" destOrd="0" presId="urn:microsoft.com/office/officeart/2005/8/layout/vList5"/>
    <dgm:cxn modelId="{EE07F369-F690-41B8-8EF6-D7210C0C35FF}" type="presParOf" srcId="{761881FC-A484-4F4F-8338-430400659B38}" destId="{F13BB721-3420-4269-B746-EFB672ADA93F}" srcOrd="1" destOrd="0" presId="urn:microsoft.com/office/officeart/2005/8/layout/vList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1DC838-92DC-4BC0-BA6A-27EF59288303}" type="doc">
      <dgm:prSet loTypeId="urn:microsoft.com/office/officeart/2005/8/layout/arrow2" loCatId="process" qsTypeId="urn:microsoft.com/office/officeart/2005/8/quickstyle/3d8" qsCatId="3D" csTypeId="urn:microsoft.com/office/officeart/2005/8/colors/accent1_2" csCatId="accent1" phldr="1"/>
      <dgm:spPr>
        <a:scene3d>
          <a:camera prst="perspectiveHeroicExtremeRightFacing" zoom="82000">
            <a:rot lat="21300001" lon="20399999" rev="10980001"/>
          </a:camera>
          <a:lightRig rig="morning" dir="t">
            <a:rot lat="0" lon="0" rev="20400000"/>
          </a:lightRig>
        </a:scene3d>
      </dgm:spPr>
    </dgm:pt>
    <dgm:pt modelId="{55B2F9B2-BFA4-47A1-B0D9-9CE1975749E6}">
      <dgm:prSet phldrT="[Texte]"/>
      <dgm:spPr/>
      <dgm:t>
        <a:bodyPr/>
        <a:lstStyle/>
        <a:p>
          <a:pPr algn="ctr"/>
          <a:endParaRPr lang="fr-FR" dirty="0"/>
        </a:p>
      </dgm:t>
    </dgm:pt>
    <dgm:pt modelId="{8C5AA34F-4FE0-4490-B9BE-547A98630570}" type="sibTrans" cxnId="{9548BAA9-FA33-416F-B8EC-9AE76B00EDAE}">
      <dgm:prSet/>
      <dgm:spPr/>
      <dgm:t>
        <a:bodyPr/>
        <a:lstStyle/>
        <a:p>
          <a:endParaRPr lang="fr-FR"/>
        </a:p>
      </dgm:t>
    </dgm:pt>
    <dgm:pt modelId="{AE3A2EA6-E16A-471F-AF85-9C0F21FE0D5D}" type="parTrans" cxnId="{9548BAA9-FA33-416F-B8EC-9AE76B00EDAE}">
      <dgm:prSet/>
      <dgm:spPr/>
      <dgm:t>
        <a:bodyPr/>
        <a:lstStyle/>
        <a:p>
          <a:endParaRPr lang="fr-FR"/>
        </a:p>
      </dgm:t>
    </dgm:pt>
    <dgm:pt modelId="{6848E34B-B818-484C-A4A9-FEADCE2A2860}" type="pres">
      <dgm:prSet presAssocID="{FD1DC838-92DC-4BC0-BA6A-27EF59288303}" presName="arrowDiagram" presStyleCnt="0">
        <dgm:presLayoutVars>
          <dgm:chMax val="5"/>
          <dgm:dir/>
          <dgm:resizeHandles val="exact"/>
        </dgm:presLayoutVars>
      </dgm:prSet>
      <dgm:spPr/>
    </dgm:pt>
    <dgm:pt modelId="{3AF585CB-2CD2-4711-947C-311716BC8A9A}" type="pres">
      <dgm:prSet presAssocID="{FD1DC838-92DC-4BC0-BA6A-27EF59288303}" presName="arrow" presStyleLbl="bgShp" presStyleIdx="0" presStyleCnt="1" custLinFactNeighborY="4170"/>
      <dgm:spPr>
        <a:sp3d z="-152400" extrusionH="63500" prstMaterial="matte">
          <a:bevelT w="44450" h="6350" prst="relaxedInset"/>
          <a:contourClr>
            <a:schemeClr val="bg1"/>
          </a:contourClr>
        </a:sp3d>
      </dgm:spPr>
      <dgm:t>
        <a:bodyPr/>
        <a:lstStyle/>
        <a:p>
          <a:endParaRPr lang="fr-FR"/>
        </a:p>
      </dgm:t>
    </dgm:pt>
    <dgm:pt modelId="{23E3A947-F9B9-4651-942A-9F021CE6C660}" type="pres">
      <dgm:prSet presAssocID="{FD1DC838-92DC-4BC0-BA6A-27EF59288303}" presName="arrowDiagram1" presStyleCnt="0">
        <dgm:presLayoutVars>
          <dgm:bulletEnabled val="1"/>
        </dgm:presLayoutVars>
      </dgm:prSet>
      <dgm:spPr/>
    </dgm:pt>
    <dgm:pt modelId="{EF71CABA-914F-4C42-A752-D60F0562EC91}" type="pres">
      <dgm:prSet presAssocID="{55B2F9B2-BFA4-47A1-B0D9-9CE1975749E6}" presName="bullet1" presStyleLbl="node1" presStyleIdx="0" presStyleCnt="1"/>
      <dgm:spPr/>
    </dgm:pt>
    <dgm:pt modelId="{FE2BC94D-A12C-439C-97E6-F065A2639787}" type="pres">
      <dgm:prSet presAssocID="{55B2F9B2-BFA4-47A1-B0D9-9CE1975749E6}" presName="textBox1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7F5247C-527F-4CAB-A920-F7DC0B0E9526}" type="presOf" srcId="{FD1DC838-92DC-4BC0-BA6A-27EF59288303}" destId="{6848E34B-B818-484C-A4A9-FEADCE2A2860}" srcOrd="0" destOrd="0" presId="urn:microsoft.com/office/officeart/2005/8/layout/arrow2"/>
    <dgm:cxn modelId="{9548BAA9-FA33-416F-B8EC-9AE76B00EDAE}" srcId="{FD1DC838-92DC-4BC0-BA6A-27EF59288303}" destId="{55B2F9B2-BFA4-47A1-B0D9-9CE1975749E6}" srcOrd="0" destOrd="0" parTransId="{AE3A2EA6-E16A-471F-AF85-9C0F21FE0D5D}" sibTransId="{8C5AA34F-4FE0-4490-B9BE-547A98630570}"/>
    <dgm:cxn modelId="{3C90DF20-A90F-4C85-9E25-461F319EBF0C}" type="presOf" srcId="{55B2F9B2-BFA4-47A1-B0D9-9CE1975749E6}" destId="{FE2BC94D-A12C-439C-97E6-F065A2639787}" srcOrd="0" destOrd="0" presId="urn:microsoft.com/office/officeart/2005/8/layout/arrow2"/>
    <dgm:cxn modelId="{C1C12630-D128-4E82-8E4C-498E132D06F3}" type="presParOf" srcId="{6848E34B-B818-484C-A4A9-FEADCE2A2860}" destId="{3AF585CB-2CD2-4711-947C-311716BC8A9A}" srcOrd="0" destOrd="0" presId="urn:microsoft.com/office/officeart/2005/8/layout/arrow2"/>
    <dgm:cxn modelId="{72F8D71C-724D-419F-B038-D6631D23E0F4}" type="presParOf" srcId="{6848E34B-B818-484C-A4A9-FEADCE2A2860}" destId="{23E3A947-F9B9-4651-942A-9F021CE6C660}" srcOrd="1" destOrd="0" presId="urn:microsoft.com/office/officeart/2005/8/layout/arrow2"/>
    <dgm:cxn modelId="{E61E64C4-EC19-4A29-B045-13ECB3FE515F}" type="presParOf" srcId="{23E3A947-F9B9-4651-942A-9F021CE6C660}" destId="{EF71CABA-914F-4C42-A752-D60F0562EC91}" srcOrd="0" destOrd="0" presId="urn:microsoft.com/office/officeart/2005/8/layout/arrow2"/>
    <dgm:cxn modelId="{B0D7E6CF-8434-4CA9-8C94-E1B72E4D0FA0}" type="presParOf" srcId="{23E3A947-F9B9-4651-942A-9F021CE6C660}" destId="{FE2BC94D-A12C-439C-97E6-F065A2639787}" srcOrd="1" destOrd="0" presId="urn:microsoft.com/office/officeart/2005/8/layout/arrow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1DC838-92DC-4BC0-BA6A-27EF59288303}" type="doc">
      <dgm:prSet loTypeId="urn:microsoft.com/office/officeart/2005/8/layout/arrow2" loCatId="process" qsTypeId="urn:microsoft.com/office/officeart/2005/8/quickstyle/3d8" qsCatId="3D" csTypeId="urn:microsoft.com/office/officeart/2005/8/colors/accent1_2" csCatId="accent1" phldr="1"/>
      <dgm:spPr>
        <a:scene3d>
          <a:camera prst="perspectiveHeroicExtremeRightFacing" zoom="82000">
            <a:rot lat="21300001" lon="20399999" rev="7080001"/>
          </a:camera>
          <a:lightRig rig="morning" dir="t">
            <a:rot lat="0" lon="0" rev="20400000"/>
          </a:lightRig>
        </a:scene3d>
      </dgm:spPr>
    </dgm:pt>
    <dgm:pt modelId="{55B2F9B2-BFA4-47A1-B0D9-9CE1975749E6}">
      <dgm:prSet phldrT="[Texte]"/>
      <dgm:spPr/>
      <dgm:t>
        <a:bodyPr/>
        <a:lstStyle/>
        <a:p>
          <a:endParaRPr lang="fr-FR" dirty="0" smtClean="0"/>
        </a:p>
        <a:p>
          <a:endParaRPr lang="fr-FR" dirty="0"/>
        </a:p>
      </dgm:t>
    </dgm:pt>
    <dgm:pt modelId="{8C5AA34F-4FE0-4490-B9BE-547A98630570}" type="sibTrans" cxnId="{9548BAA9-FA33-416F-B8EC-9AE76B00EDAE}">
      <dgm:prSet/>
      <dgm:spPr/>
      <dgm:t>
        <a:bodyPr/>
        <a:lstStyle/>
        <a:p>
          <a:endParaRPr lang="fr-FR"/>
        </a:p>
      </dgm:t>
    </dgm:pt>
    <dgm:pt modelId="{AE3A2EA6-E16A-471F-AF85-9C0F21FE0D5D}" type="parTrans" cxnId="{9548BAA9-FA33-416F-B8EC-9AE76B00EDAE}">
      <dgm:prSet/>
      <dgm:spPr/>
      <dgm:t>
        <a:bodyPr/>
        <a:lstStyle/>
        <a:p>
          <a:endParaRPr lang="fr-FR"/>
        </a:p>
      </dgm:t>
    </dgm:pt>
    <dgm:pt modelId="{6848E34B-B818-484C-A4A9-FEADCE2A2860}" type="pres">
      <dgm:prSet presAssocID="{FD1DC838-92DC-4BC0-BA6A-27EF59288303}" presName="arrowDiagram" presStyleCnt="0">
        <dgm:presLayoutVars>
          <dgm:chMax val="5"/>
          <dgm:dir/>
          <dgm:resizeHandles val="exact"/>
        </dgm:presLayoutVars>
      </dgm:prSet>
      <dgm:spPr/>
    </dgm:pt>
    <dgm:pt modelId="{3AF585CB-2CD2-4711-947C-311716BC8A9A}" type="pres">
      <dgm:prSet presAssocID="{FD1DC838-92DC-4BC0-BA6A-27EF59288303}" presName="arrow" presStyleLbl="bgShp" presStyleIdx="0" presStyleCnt="1"/>
      <dgm:spPr>
        <a:sp3d z="-152400" extrusionH="63500" prstMaterial="matte">
          <a:bevelT w="44450" h="6350" prst="relaxedInset"/>
          <a:contourClr>
            <a:schemeClr val="bg1"/>
          </a:contourClr>
        </a:sp3d>
      </dgm:spPr>
      <dgm:t>
        <a:bodyPr/>
        <a:lstStyle/>
        <a:p>
          <a:endParaRPr lang="fr-FR"/>
        </a:p>
      </dgm:t>
    </dgm:pt>
    <dgm:pt modelId="{23E3A947-F9B9-4651-942A-9F021CE6C660}" type="pres">
      <dgm:prSet presAssocID="{FD1DC838-92DC-4BC0-BA6A-27EF59288303}" presName="arrowDiagram1" presStyleCnt="0">
        <dgm:presLayoutVars>
          <dgm:bulletEnabled val="1"/>
        </dgm:presLayoutVars>
      </dgm:prSet>
      <dgm:spPr/>
    </dgm:pt>
    <dgm:pt modelId="{EF71CABA-914F-4C42-A752-D60F0562EC91}" type="pres">
      <dgm:prSet presAssocID="{55B2F9B2-BFA4-47A1-B0D9-9CE1975749E6}" presName="bullet1" presStyleLbl="node1" presStyleIdx="0" presStyleCnt="1"/>
      <dgm:spPr/>
    </dgm:pt>
    <dgm:pt modelId="{FE2BC94D-A12C-439C-97E6-F065A2639787}" type="pres">
      <dgm:prSet presAssocID="{55B2F9B2-BFA4-47A1-B0D9-9CE1975749E6}" presName="textBox1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548BAA9-FA33-416F-B8EC-9AE76B00EDAE}" srcId="{FD1DC838-92DC-4BC0-BA6A-27EF59288303}" destId="{55B2F9B2-BFA4-47A1-B0D9-9CE1975749E6}" srcOrd="0" destOrd="0" parTransId="{AE3A2EA6-E16A-471F-AF85-9C0F21FE0D5D}" sibTransId="{8C5AA34F-4FE0-4490-B9BE-547A98630570}"/>
    <dgm:cxn modelId="{F3919032-9A3E-43B0-BBE8-90C2C6CC1586}" type="presOf" srcId="{55B2F9B2-BFA4-47A1-B0D9-9CE1975749E6}" destId="{FE2BC94D-A12C-439C-97E6-F065A2639787}" srcOrd="0" destOrd="0" presId="urn:microsoft.com/office/officeart/2005/8/layout/arrow2"/>
    <dgm:cxn modelId="{98EFD856-B8C8-4EBA-8EE4-1DC00ABEBBBD}" type="presOf" srcId="{FD1DC838-92DC-4BC0-BA6A-27EF59288303}" destId="{6848E34B-B818-484C-A4A9-FEADCE2A2860}" srcOrd="0" destOrd="0" presId="urn:microsoft.com/office/officeart/2005/8/layout/arrow2"/>
    <dgm:cxn modelId="{CAD9D31B-3898-4C0E-B8EB-BC262FE61DD6}" type="presParOf" srcId="{6848E34B-B818-484C-A4A9-FEADCE2A2860}" destId="{3AF585CB-2CD2-4711-947C-311716BC8A9A}" srcOrd="0" destOrd="0" presId="urn:microsoft.com/office/officeart/2005/8/layout/arrow2"/>
    <dgm:cxn modelId="{81E281BE-8624-42AD-ADD8-A1B2BBCD1B7D}" type="presParOf" srcId="{6848E34B-B818-484C-A4A9-FEADCE2A2860}" destId="{23E3A947-F9B9-4651-942A-9F021CE6C660}" srcOrd="1" destOrd="0" presId="urn:microsoft.com/office/officeart/2005/8/layout/arrow2"/>
    <dgm:cxn modelId="{77F4C170-A174-470B-9BE9-18B1D8741DD5}" type="presParOf" srcId="{23E3A947-F9B9-4651-942A-9F021CE6C660}" destId="{EF71CABA-914F-4C42-A752-D60F0562EC91}" srcOrd="0" destOrd="0" presId="urn:microsoft.com/office/officeart/2005/8/layout/arrow2"/>
    <dgm:cxn modelId="{DD59387D-1838-49F6-A6E4-AAEF4E95318B}" type="presParOf" srcId="{23E3A947-F9B9-4651-942A-9F021CE6C660}" destId="{FE2BC94D-A12C-439C-97E6-F065A2639787}" srcOrd="1" destOrd="0" presId="urn:microsoft.com/office/officeart/2005/8/layout/arrow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3F0235-E02F-4724-A137-1338D78BED5A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5F0E5A3-0A90-4DD4-8C89-7F6FCA050913}">
      <dgm:prSet phldrT="[Texte]" phldr="1"/>
      <dgm:spPr/>
      <dgm:t>
        <a:bodyPr/>
        <a:lstStyle/>
        <a:p>
          <a:endParaRPr lang="fr-FR" dirty="0"/>
        </a:p>
      </dgm:t>
    </dgm:pt>
    <dgm:pt modelId="{9F7F8A9F-8B20-4C77-BB9F-928CBC55B435}" type="parTrans" cxnId="{CC538403-F68C-4F1D-8859-FE85AF6E2120}">
      <dgm:prSet/>
      <dgm:spPr/>
      <dgm:t>
        <a:bodyPr/>
        <a:lstStyle/>
        <a:p>
          <a:endParaRPr lang="fr-FR"/>
        </a:p>
      </dgm:t>
    </dgm:pt>
    <dgm:pt modelId="{5C23A267-72B2-4485-8DF5-1DF6AEFD4CD4}" type="sibTrans" cxnId="{CC538403-F68C-4F1D-8859-FE85AF6E2120}">
      <dgm:prSet/>
      <dgm:spPr/>
      <dgm:t>
        <a:bodyPr/>
        <a:lstStyle/>
        <a:p>
          <a:endParaRPr lang="fr-FR"/>
        </a:p>
      </dgm:t>
    </dgm:pt>
    <dgm:pt modelId="{80173127-1300-4117-A431-D4ACCCC4A2A9}">
      <dgm:prSet phldrT="[Texte]" phldr="1"/>
      <dgm:spPr>
        <a:ln>
          <a:solidFill>
            <a:schemeClr val="bg1"/>
          </a:solidFill>
        </a:ln>
      </dgm:spPr>
      <dgm:t>
        <a:bodyPr/>
        <a:lstStyle/>
        <a:p>
          <a:endParaRPr lang="fr-FR" dirty="0"/>
        </a:p>
      </dgm:t>
    </dgm:pt>
    <dgm:pt modelId="{283B4254-2D15-4D13-811C-1CFBBE2760D6}" type="parTrans" cxnId="{55441E13-424A-455D-8EF8-1FE73822D813}">
      <dgm:prSet/>
      <dgm:spPr/>
      <dgm:t>
        <a:bodyPr/>
        <a:lstStyle/>
        <a:p>
          <a:endParaRPr lang="fr-FR"/>
        </a:p>
      </dgm:t>
    </dgm:pt>
    <dgm:pt modelId="{A6FCC144-996F-4FBE-893B-874E35FBE5B7}" type="sibTrans" cxnId="{55441E13-424A-455D-8EF8-1FE73822D813}">
      <dgm:prSet/>
      <dgm:spPr/>
      <dgm:t>
        <a:bodyPr/>
        <a:lstStyle/>
        <a:p>
          <a:endParaRPr lang="fr-FR"/>
        </a:p>
      </dgm:t>
    </dgm:pt>
    <dgm:pt modelId="{18CD4A04-077F-4EED-8581-B7EFB72DBCEB}" type="pres">
      <dgm:prSet presAssocID="{FF3F0235-E02F-4724-A137-1338D78BED5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740F76-0B30-4CF2-84D2-875D957113B9}" type="pres">
      <dgm:prSet presAssocID="{FF3F0235-E02F-4724-A137-1338D78BED5A}" presName="ribbon" presStyleLbl="node1" presStyleIdx="0" presStyleCnt="1" custLinFactNeighborX="-92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08A8A0BB-E6D1-41CE-8D25-75B65159D11A}" type="pres">
      <dgm:prSet presAssocID="{FF3F0235-E02F-4724-A137-1338D78BED5A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F6E6A8-4FE3-4E1B-B054-9640DF88F0FE}" type="pres">
      <dgm:prSet presAssocID="{FF3F0235-E02F-4724-A137-1338D78BED5A}" presName="rightArrowText" presStyleLbl="node1" presStyleIdx="0" presStyleCnt="1" custLinFactY="-100000" custLinFactNeighborY="-12139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5441E13-424A-455D-8EF8-1FE73822D813}" srcId="{FF3F0235-E02F-4724-A137-1338D78BED5A}" destId="{80173127-1300-4117-A431-D4ACCCC4A2A9}" srcOrd="1" destOrd="0" parTransId="{283B4254-2D15-4D13-811C-1CFBBE2760D6}" sibTransId="{A6FCC144-996F-4FBE-893B-874E35FBE5B7}"/>
    <dgm:cxn modelId="{CC538403-F68C-4F1D-8859-FE85AF6E2120}" srcId="{FF3F0235-E02F-4724-A137-1338D78BED5A}" destId="{B5F0E5A3-0A90-4DD4-8C89-7F6FCA050913}" srcOrd="0" destOrd="0" parTransId="{9F7F8A9F-8B20-4C77-BB9F-928CBC55B435}" sibTransId="{5C23A267-72B2-4485-8DF5-1DF6AEFD4CD4}"/>
    <dgm:cxn modelId="{F590585D-F98F-45A1-9F4B-C86841D70EAE}" type="presOf" srcId="{B5F0E5A3-0A90-4DD4-8C89-7F6FCA050913}" destId="{08A8A0BB-E6D1-41CE-8D25-75B65159D11A}" srcOrd="0" destOrd="0" presId="urn:microsoft.com/office/officeart/2005/8/layout/arrow6"/>
    <dgm:cxn modelId="{A4E71400-07C3-4C28-93F3-D4B04DB51259}" type="presOf" srcId="{80173127-1300-4117-A431-D4ACCCC4A2A9}" destId="{8FF6E6A8-4FE3-4E1B-B054-9640DF88F0FE}" srcOrd="0" destOrd="0" presId="urn:microsoft.com/office/officeart/2005/8/layout/arrow6"/>
    <dgm:cxn modelId="{BE50EAE1-94E4-4E4F-BBE0-4E27F43F189D}" type="presOf" srcId="{FF3F0235-E02F-4724-A137-1338D78BED5A}" destId="{18CD4A04-077F-4EED-8581-B7EFB72DBCEB}" srcOrd="0" destOrd="0" presId="urn:microsoft.com/office/officeart/2005/8/layout/arrow6"/>
    <dgm:cxn modelId="{61F0A2ED-962A-4FAC-9E51-46A9D8551E65}" type="presParOf" srcId="{18CD4A04-077F-4EED-8581-B7EFB72DBCEB}" destId="{5D740F76-0B30-4CF2-84D2-875D957113B9}" srcOrd="0" destOrd="0" presId="urn:microsoft.com/office/officeart/2005/8/layout/arrow6"/>
    <dgm:cxn modelId="{033E16F1-05E6-4C9C-922A-E6AAD8680002}" type="presParOf" srcId="{18CD4A04-077F-4EED-8581-B7EFB72DBCEB}" destId="{08A8A0BB-E6D1-41CE-8D25-75B65159D11A}" srcOrd="1" destOrd="0" presId="urn:microsoft.com/office/officeart/2005/8/layout/arrow6"/>
    <dgm:cxn modelId="{196B7875-F95F-41CD-B5A6-35A9A50CDB5A}" type="presParOf" srcId="{18CD4A04-077F-4EED-8581-B7EFB72DBCEB}" destId="{8FF6E6A8-4FE3-4E1B-B054-9640DF88F0FE}" srcOrd="2" destOrd="0" presId="urn:microsoft.com/office/officeart/2005/8/layout/arrow6"/>
  </dgm:cxnLst>
  <dgm:bg/>
  <dgm:whole>
    <a:ln>
      <a:solidFill>
        <a:schemeClr val="bg1"/>
      </a:solidFill>
    </a:ln>
  </dgm:whole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3F0235-E02F-4724-A137-1338D78BED5A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fr-FR"/>
        </a:p>
      </dgm:t>
    </dgm:pt>
    <dgm:pt modelId="{B5F0E5A3-0A90-4DD4-8C89-7F6FCA050913}">
      <dgm:prSet phldrT="[Texte]" phldr="1"/>
      <dgm:spPr/>
      <dgm:t>
        <a:bodyPr/>
        <a:lstStyle/>
        <a:p>
          <a:endParaRPr lang="fr-FR" dirty="0"/>
        </a:p>
      </dgm:t>
    </dgm:pt>
    <dgm:pt modelId="{9F7F8A9F-8B20-4C77-BB9F-928CBC55B435}" type="parTrans" cxnId="{CC538403-F68C-4F1D-8859-FE85AF6E2120}">
      <dgm:prSet/>
      <dgm:spPr/>
      <dgm:t>
        <a:bodyPr/>
        <a:lstStyle/>
        <a:p>
          <a:endParaRPr lang="fr-FR"/>
        </a:p>
      </dgm:t>
    </dgm:pt>
    <dgm:pt modelId="{5C23A267-72B2-4485-8DF5-1DF6AEFD4CD4}" type="sibTrans" cxnId="{CC538403-F68C-4F1D-8859-FE85AF6E2120}">
      <dgm:prSet/>
      <dgm:spPr/>
      <dgm:t>
        <a:bodyPr/>
        <a:lstStyle/>
        <a:p>
          <a:endParaRPr lang="fr-FR"/>
        </a:p>
      </dgm:t>
    </dgm:pt>
    <dgm:pt modelId="{80173127-1300-4117-A431-D4ACCCC4A2A9}">
      <dgm:prSet phldrT="[Texte]" phldr="1"/>
      <dgm:spPr/>
      <dgm:t>
        <a:bodyPr/>
        <a:lstStyle/>
        <a:p>
          <a:endParaRPr lang="fr-FR" dirty="0"/>
        </a:p>
      </dgm:t>
    </dgm:pt>
    <dgm:pt modelId="{283B4254-2D15-4D13-811C-1CFBBE2760D6}" type="parTrans" cxnId="{55441E13-424A-455D-8EF8-1FE73822D813}">
      <dgm:prSet/>
      <dgm:spPr/>
      <dgm:t>
        <a:bodyPr/>
        <a:lstStyle/>
        <a:p>
          <a:endParaRPr lang="fr-FR"/>
        </a:p>
      </dgm:t>
    </dgm:pt>
    <dgm:pt modelId="{A6FCC144-996F-4FBE-893B-874E35FBE5B7}" type="sibTrans" cxnId="{55441E13-424A-455D-8EF8-1FE73822D813}">
      <dgm:prSet/>
      <dgm:spPr/>
      <dgm:t>
        <a:bodyPr/>
        <a:lstStyle/>
        <a:p>
          <a:endParaRPr lang="fr-FR"/>
        </a:p>
      </dgm:t>
    </dgm:pt>
    <dgm:pt modelId="{18CD4A04-077F-4EED-8581-B7EFB72DBCEB}" type="pres">
      <dgm:prSet presAssocID="{FF3F0235-E02F-4724-A137-1338D78BED5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740F76-0B30-4CF2-84D2-875D957113B9}" type="pres">
      <dgm:prSet presAssocID="{FF3F0235-E02F-4724-A137-1338D78BED5A}" presName="ribbon" presStyleLbl="node1" presStyleIdx="0" presStyleCnt="1" custLinFactNeighborX="-923"/>
      <dgm:spPr>
        <a:solidFill>
          <a:schemeClr val="tx2">
            <a:lumMod val="60000"/>
            <a:lumOff val="40000"/>
          </a:schemeClr>
        </a:solidFill>
        <a:ln>
          <a:solidFill>
            <a:schemeClr val="bg1"/>
          </a:solidFill>
        </a:ln>
      </dgm:spPr>
    </dgm:pt>
    <dgm:pt modelId="{08A8A0BB-E6D1-41CE-8D25-75B65159D11A}" type="pres">
      <dgm:prSet presAssocID="{FF3F0235-E02F-4724-A137-1338D78BED5A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F6E6A8-4FE3-4E1B-B054-9640DF88F0FE}" type="pres">
      <dgm:prSet presAssocID="{FF3F0235-E02F-4724-A137-1338D78BED5A}" presName="rightArrowText" presStyleLbl="node1" presStyleIdx="0" presStyleCnt="1" custLinFactY="-100000" custLinFactNeighborY="-12139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650690A-7646-4E5A-A5D6-31911EFBC896}" type="presOf" srcId="{B5F0E5A3-0A90-4DD4-8C89-7F6FCA050913}" destId="{08A8A0BB-E6D1-41CE-8D25-75B65159D11A}" srcOrd="0" destOrd="0" presId="urn:microsoft.com/office/officeart/2005/8/layout/arrow6"/>
    <dgm:cxn modelId="{55441E13-424A-455D-8EF8-1FE73822D813}" srcId="{FF3F0235-E02F-4724-A137-1338D78BED5A}" destId="{80173127-1300-4117-A431-D4ACCCC4A2A9}" srcOrd="1" destOrd="0" parTransId="{283B4254-2D15-4D13-811C-1CFBBE2760D6}" sibTransId="{A6FCC144-996F-4FBE-893B-874E35FBE5B7}"/>
    <dgm:cxn modelId="{3DDF8118-9E24-42D6-800C-504DEE76FC6F}" type="presOf" srcId="{FF3F0235-E02F-4724-A137-1338D78BED5A}" destId="{18CD4A04-077F-4EED-8581-B7EFB72DBCEB}" srcOrd="0" destOrd="0" presId="urn:microsoft.com/office/officeart/2005/8/layout/arrow6"/>
    <dgm:cxn modelId="{CC538403-F68C-4F1D-8859-FE85AF6E2120}" srcId="{FF3F0235-E02F-4724-A137-1338D78BED5A}" destId="{B5F0E5A3-0A90-4DD4-8C89-7F6FCA050913}" srcOrd="0" destOrd="0" parTransId="{9F7F8A9F-8B20-4C77-BB9F-928CBC55B435}" sibTransId="{5C23A267-72B2-4485-8DF5-1DF6AEFD4CD4}"/>
    <dgm:cxn modelId="{E913A958-B5F0-45E6-9ABF-5AA3BB0E19AE}" type="presOf" srcId="{80173127-1300-4117-A431-D4ACCCC4A2A9}" destId="{8FF6E6A8-4FE3-4E1B-B054-9640DF88F0FE}" srcOrd="0" destOrd="0" presId="urn:microsoft.com/office/officeart/2005/8/layout/arrow6"/>
    <dgm:cxn modelId="{B32956E7-4E25-47BF-A222-3A13B04A97A2}" type="presParOf" srcId="{18CD4A04-077F-4EED-8581-B7EFB72DBCEB}" destId="{5D740F76-0B30-4CF2-84D2-875D957113B9}" srcOrd="0" destOrd="0" presId="urn:microsoft.com/office/officeart/2005/8/layout/arrow6"/>
    <dgm:cxn modelId="{EFDC2774-54E6-4B57-844A-CC18AD85A80C}" type="presParOf" srcId="{18CD4A04-077F-4EED-8581-B7EFB72DBCEB}" destId="{08A8A0BB-E6D1-41CE-8D25-75B65159D11A}" srcOrd="1" destOrd="0" presId="urn:microsoft.com/office/officeart/2005/8/layout/arrow6"/>
    <dgm:cxn modelId="{7887EF91-267B-4ECB-AD90-8B327487B689}" type="presParOf" srcId="{18CD4A04-077F-4EED-8581-B7EFB72DBCEB}" destId="{8FF6E6A8-4FE3-4E1B-B054-9640DF88F0FE}" srcOrd="2" destOrd="0" presId="urn:microsoft.com/office/officeart/2005/8/layout/arrow6"/>
  </dgm:cxnLst>
  <dgm:bg/>
  <dgm:whole>
    <a:ln>
      <a:solidFill>
        <a:schemeClr val="bg1"/>
      </a:solidFill>
    </a:ln>
  </dgm:whole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3F0235-E02F-4724-A137-1338D78BED5A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5400000"/>
          </a:camera>
          <a:lightRig rig="threePt" dir="t"/>
        </a:scene3d>
      </dgm:spPr>
      <dgm:t>
        <a:bodyPr/>
        <a:lstStyle/>
        <a:p>
          <a:endParaRPr lang="fr-FR"/>
        </a:p>
      </dgm:t>
    </dgm:pt>
    <dgm:pt modelId="{B5F0E5A3-0A90-4DD4-8C89-7F6FCA050913}">
      <dgm:prSet phldrT="[Texte]" phldr="1"/>
      <dgm:spPr/>
      <dgm:t>
        <a:bodyPr/>
        <a:lstStyle/>
        <a:p>
          <a:endParaRPr lang="fr-FR" dirty="0"/>
        </a:p>
      </dgm:t>
    </dgm:pt>
    <dgm:pt modelId="{9F7F8A9F-8B20-4C77-BB9F-928CBC55B435}" type="parTrans" cxnId="{CC538403-F68C-4F1D-8859-FE85AF6E2120}">
      <dgm:prSet/>
      <dgm:spPr/>
      <dgm:t>
        <a:bodyPr/>
        <a:lstStyle/>
        <a:p>
          <a:endParaRPr lang="fr-FR"/>
        </a:p>
      </dgm:t>
    </dgm:pt>
    <dgm:pt modelId="{5C23A267-72B2-4485-8DF5-1DF6AEFD4CD4}" type="sibTrans" cxnId="{CC538403-F68C-4F1D-8859-FE85AF6E2120}">
      <dgm:prSet/>
      <dgm:spPr/>
      <dgm:t>
        <a:bodyPr/>
        <a:lstStyle/>
        <a:p>
          <a:endParaRPr lang="fr-FR"/>
        </a:p>
      </dgm:t>
    </dgm:pt>
    <dgm:pt modelId="{80173127-1300-4117-A431-D4ACCCC4A2A9}">
      <dgm:prSet phldrT="[Texte]" phldr="1"/>
      <dgm:spPr/>
      <dgm:t>
        <a:bodyPr/>
        <a:lstStyle/>
        <a:p>
          <a:endParaRPr lang="fr-FR" dirty="0"/>
        </a:p>
      </dgm:t>
    </dgm:pt>
    <dgm:pt modelId="{283B4254-2D15-4D13-811C-1CFBBE2760D6}" type="parTrans" cxnId="{55441E13-424A-455D-8EF8-1FE73822D813}">
      <dgm:prSet/>
      <dgm:spPr/>
      <dgm:t>
        <a:bodyPr/>
        <a:lstStyle/>
        <a:p>
          <a:endParaRPr lang="fr-FR"/>
        </a:p>
      </dgm:t>
    </dgm:pt>
    <dgm:pt modelId="{A6FCC144-996F-4FBE-893B-874E35FBE5B7}" type="sibTrans" cxnId="{55441E13-424A-455D-8EF8-1FE73822D813}">
      <dgm:prSet/>
      <dgm:spPr/>
      <dgm:t>
        <a:bodyPr/>
        <a:lstStyle/>
        <a:p>
          <a:endParaRPr lang="fr-FR"/>
        </a:p>
      </dgm:t>
    </dgm:pt>
    <dgm:pt modelId="{18CD4A04-077F-4EED-8581-B7EFB72DBCEB}" type="pres">
      <dgm:prSet presAssocID="{FF3F0235-E02F-4724-A137-1338D78BED5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740F76-0B30-4CF2-84D2-875D957113B9}" type="pres">
      <dgm:prSet presAssocID="{FF3F0235-E02F-4724-A137-1338D78BED5A}" presName="ribbon" presStyleLbl="node1" presStyleIdx="0" presStyleCnt="1" custLinFactNeighborX="-92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08A8A0BB-E6D1-41CE-8D25-75B65159D11A}" type="pres">
      <dgm:prSet presAssocID="{FF3F0235-E02F-4724-A137-1338D78BED5A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F6E6A8-4FE3-4E1B-B054-9640DF88F0FE}" type="pres">
      <dgm:prSet presAssocID="{FF3F0235-E02F-4724-A137-1338D78BED5A}" presName="rightArrowText" presStyleLbl="node1" presStyleIdx="0" presStyleCnt="1" custLinFactY="-100000" custLinFactNeighborY="-12139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5441E13-424A-455D-8EF8-1FE73822D813}" srcId="{FF3F0235-E02F-4724-A137-1338D78BED5A}" destId="{80173127-1300-4117-A431-D4ACCCC4A2A9}" srcOrd="1" destOrd="0" parTransId="{283B4254-2D15-4D13-811C-1CFBBE2760D6}" sibTransId="{A6FCC144-996F-4FBE-893B-874E35FBE5B7}"/>
    <dgm:cxn modelId="{CC538403-F68C-4F1D-8859-FE85AF6E2120}" srcId="{FF3F0235-E02F-4724-A137-1338D78BED5A}" destId="{B5F0E5A3-0A90-4DD4-8C89-7F6FCA050913}" srcOrd="0" destOrd="0" parTransId="{9F7F8A9F-8B20-4C77-BB9F-928CBC55B435}" sibTransId="{5C23A267-72B2-4485-8DF5-1DF6AEFD4CD4}"/>
    <dgm:cxn modelId="{82C46A4F-8B7C-457C-8329-18C283B09D4F}" type="presOf" srcId="{80173127-1300-4117-A431-D4ACCCC4A2A9}" destId="{8FF6E6A8-4FE3-4E1B-B054-9640DF88F0FE}" srcOrd="0" destOrd="0" presId="urn:microsoft.com/office/officeart/2005/8/layout/arrow6"/>
    <dgm:cxn modelId="{9E2B7FF8-9208-4480-8FF4-90FC04CFDE93}" type="presOf" srcId="{B5F0E5A3-0A90-4DD4-8C89-7F6FCA050913}" destId="{08A8A0BB-E6D1-41CE-8D25-75B65159D11A}" srcOrd="0" destOrd="0" presId="urn:microsoft.com/office/officeart/2005/8/layout/arrow6"/>
    <dgm:cxn modelId="{25E718E3-D279-48C4-AAA1-6A5C3C8DBD6E}" type="presOf" srcId="{FF3F0235-E02F-4724-A137-1338D78BED5A}" destId="{18CD4A04-077F-4EED-8581-B7EFB72DBCEB}" srcOrd="0" destOrd="0" presId="urn:microsoft.com/office/officeart/2005/8/layout/arrow6"/>
    <dgm:cxn modelId="{356A4EA6-A8BD-4798-B724-802EEB24943C}" type="presParOf" srcId="{18CD4A04-077F-4EED-8581-B7EFB72DBCEB}" destId="{5D740F76-0B30-4CF2-84D2-875D957113B9}" srcOrd="0" destOrd="0" presId="urn:microsoft.com/office/officeart/2005/8/layout/arrow6"/>
    <dgm:cxn modelId="{B319CA8A-8855-4952-8C94-A92F0EA8D9F2}" type="presParOf" srcId="{18CD4A04-077F-4EED-8581-B7EFB72DBCEB}" destId="{08A8A0BB-E6D1-41CE-8D25-75B65159D11A}" srcOrd="1" destOrd="0" presId="urn:microsoft.com/office/officeart/2005/8/layout/arrow6"/>
    <dgm:cxn modelId="{7889AC26-0C35-4C25-A4EA-1AB2160FB242}" type="presParOf" srcId="{18CD4A04-077F-4EED-8581-B7EFB72DBCEB}" destId="{8FF6E6A8-4FE3-4E1B-B054-9640DF88F0FE}" srcOrd="2" destOrd="0" presId="urn:microsoft.com/office/officeart/2005/8/layout/arrow6"/>
  </dgm:cxnLst>
  <dgm:bg/>
  <dgm:whole>
    <a:ln>
      <a:solidFill>
        <a:schemeClr val="bg1"/>
      </a:solidFill>
    </a:ln>
  </dgm:whole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3F0235-E02F-4724-A137-1338D78BED5A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5400000"/>
          </a:camera>
          <a:lightRig rig="threePt" dir="t"/>
        </a:scene3d>
      </dgm:spPr>
      <dgm:t>
        <a:bodyPr/>
        <a:lstStyle/>
        <a:p>
          <a:endParaRPr lang="fr-FR"/>
        </a:p>
      </dgm:t>
    </dgm:pt>
    <dgm:pt modelId="{B5F0E5A3-0A90-4DD4-8C89-7F6FCA050913}">
      <dgm:prSet phldrT="[Texte]" phldr="1"/>
      <dgm:spPr/>
      <dgm:t>
        <a:bodyPr/>
        <a:lstStyle/>
        <a:p>
          <a:endParaRPr lang="fr-FR" dirty="0"/>
        </a:p>
      </dgm:t>
    </dgm:pt>
    <dgm:pt modelId="{9F7F8A9F-8B20-4C77-BB9F-928CBC55B435}" type="parTrans" cxnId="{CC538403-F68C-4F1D-8859-FE85AF6E2120}">
      <dgm:prSet/>
      <dgm:spPr/>
      <dgm:t>
        <a:bodyPr/>
        <a:lstStyle/>
        <a:p>
          <a:endParaRPr lang="fr-FR"/>
        </a:p>
      </dgm:t>
    </dgm:pt>
    <dgm:pt modelId="{5C23A267-72B2-4485-8DF5-1DF6AEFD4CD4}" type="sibTrans" cxnId="{CC538403-F68C-4F1D-8859-FE85AF6E2120}">
      <dgm:prSet/>
      <dgm:spPr/>
      <dgm:t>
        <a:bodyPr/>
        <a:lstStyle/>
        <a:p>
          <a:endParaRPr lang="fr-FR"/>
        </a:p>
      </dgm:t>
    </dgm:pt>
    <dgm:pt modelId="{80173127-1300-4117-A431-D4ACCCC4A2A9}">
      <dgm:prSet phldrT="[Texte]" phldr="1"/>
      <dgm:spPr/>
      <dgm:t>
        <a:bodyPr/>
        <a:lstStyle/>
        <a:p>
          <a:endParaRPr lang="fr-FR" dirty="0"/>
        </a:p>
      </dgm:t>
    </dgm:pt>
    <dgm:pt modelId="{283B4254-2D15-4D13-811C-1CFBBE2760D6}" type="parTrans" cxnId="{55441E13-424A-455D-8EF8-1FE73822D813}">
      <dgm:prSet/>
      <dgm:spPr/>
      <dgm:t>
        <a:bodyPr/>
        <a:lstStyle/>
        <a:p>
          <a:endParaRPr lang="fr-FR"/>
        </a:p>
      </dgm:t>
    </dgm:pt>
    <dgm:pt modelId="{A6FCC144-996F-4FBE-893B-874E35FBE5B7}" type="sibTrans" cxnId="{55441E13-424A-455D-8EF8-1FE73822D813}">
      <dgm:prSet/>
      <dgm:spPr/>
      <dgm:t>
        <a:bodyPr/>
        <a:lstStyle/>
        <a:p>
          <a:endParaRPr lang="fr-FR"/>
        </a:p>
      </dgm:t>
    </dgm:pt>
    <dgm:pt modelId="{FAD1FA4A-598A-4144-BB8F-8A505785D816}">
      <dgm:prSet phldrT="[Texte]" phldr="1"/>
      <dgm:spPr/>
      <dgm:t>
        <a:bodyPr/>
        <a:lstStyle/>
        <a:p>
          <a:endParaRPr lang="fr-FR" dirty="0"/>
        </a:p>
      </dgm:t>
    </dgm:pt>
    <dgm:pt modelId="{B4674617-964E-442D-AA48-7F7836CCE5C9}" type="parTrans" cxnId="{48025615-110D-49AA-9076-ABF43795B4E3}">
      <dgm:prSet/>
      <dgm:spPr/>
      <dgm:t>
        <a:bodyPr/>
        <a:lstStyle/>
        <a:p>
          <a:endParaRPr lang="fr-FR"/>
        </a:p>
      </dgm:t>
    </dgm:pt>
    <dgm:pt modelId="{906E50DD-A6B6-4D23-845C-F27860F7B4BF}" type="sibTrans" cxnId="{48025615-110D-49AA-9076-ABF43795B4E3}">
      <dgm:prSet/>
      <dgm:spPr/>
      <dgm:t>
        <a:bodyPr/>
        <a:lstStyle/>
        <a:p>
          <a:endParaRPr lang="fr-FR"/>
        </a:p>
      </dgm:t>
    </dgm:pt>
    <dgm:pt modelId="{18CD4A04-077F-4EED-8581-B7EFB72DBCEB}" type="pres">
      <dgm:prSet presAssocID="{FF3F0235-E02F-4724-A137-1338D78BED5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740F76-0B30-4CF2-84D2-875D957113B9}" type="pres">
      <dgm:prSet presAssocID="{FF3F0235-E02F-4724-A137-1338D78BED5A}" presName="ribbon" presStyleLbl="node1" presStyleIdx="0" presStyleCnt="1" custLinFactX="173761" custLinFactNeighborX="200000" custLinFactNeighborY="-4917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08A8A0BB-E6D1-41CE-8D25-75B65159D11A}" type="pres">
      <dgm:prSet presAssocID="{FF3F0235-E02F-4724-A137-1338D78BED5A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F6E6A8-4FE3-4E1B-B054-9640DF88F0FE}" type="pres">
      <dgm:prSet presAssocID="{FF3F0235-E02F-4724-A137-1338D78BED5A}" presName="rightArrowText" presStyleLbl="node1" presStyleIdx="0" presStyleCnt="1" custLinFactY="-100000" custLinFactNeighborY="-12139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70F306-A011-4B03-B243-55E23D360888}" type="presOf" srcId="{80173127-1300-4117-A431-D4ACCCC4A2A9}" destId="{8FF6E6A8-4FE3-4E1B-B054-9640DF88F0FE}" srcOrd="0" destOrd="0" presId="urn:microsoft.com/office/officeart/2005/8/layout/arrow6"/>
    <dgm:cxn modelId="{A97F8007-B886-45F5-AFEE-4437A0D097FB}" type="presOf" srcId="{B5F0E5A3-0A90-4DD4-8C89-7F6FCA050913}" destId="{08A8A0BB-E6D1-41CE-8D25-75B65159D11A}" srcOrd="0" destOrd="0" presId="urn:microsoft.com/office/officeart/2005/8/layout/arrow6"/>
    <dgm:cxn modelId="{55441E13-424A-455D-8EF8-1FE73822D813}" srcId="{FF3F0235-E02F-4724-A137-1338D78BED5A}" destId="{80173127-1300-4117-A431-D4ACCCC4A2A9}" srcOrd="1" destOrd="0" parTransId="{283B4254-2D15-4D13-811C-1CFBBE2760D6}" sibTransId="{A6FCC144-996F-4FBE-893B-874E35FBE5B7}"/>
    <dgm:cxn modelId="{CC538403-F68C-4F1D-8859-FE85AF6E2120}" srcId="{FF3F0235-E02F-4724-A137-1338D78BED5A}" destId="{B5F0E5A3-0A90-4DD4-8C89-7F6FCA050913}" srcOrd="0" destOrd="0" parTransId="{9F7F8A9F-8B20-4C77-BB9F-928CBC55B435}" sibTransId="{5C23A267-72B2-4485-8DF5-1DF6AEFD4CD4}"/>
    <dgm:cxn modelId="{48025615-110D-49AA-9076-ABF43795B4E3}" srcId="{FF3F0235-E02F-4724-A137-1338D78BED5A}" destId="{FAD1FA4A-598A-4144-BB8F-8A505785D816}" srcOrd="2" destOrd="0" parTransId="{B4674617-964E-442D-AA48-7F7836CCE5C9}" sibTransId="{906E50DD-A6B6-4D23-845C-F27860F7B4BF}"/>
    <dgm:cxn modelId="{4E906BDD-50D3-4F2D-8B2D-C4F968C7B340}" type="presOf" srcId="{FF3F0235-E02F-4724-A137-1338D78BED5A}" destId="{18CD4A04-077F-4EED-8581-B7EFB72DBCEB}" srcOrd="0" destOrd="0" presId="urn:microsoft.com/office/officeart/2005/8/layout/arrow6"/>
    <dgm:cxn modelId="{76203326-254F-420C-9651-9940A6D54233}" type="presParOf" srcId="{18CD4A04-077F-4EED-8581-B7EFB72DBCEB}" destId="{5D740F76-0B30-4CF2-84D2-875D957113B9}" srcOrd="0" destOrd="0" presId="urn:microsoft.com/office/officeart/2005/8/layout/arrow6"/>
    <dgm:cxn modelId="{8891796C-3744-4A00-9EB7-A3BABC4A2FDB}" type="presParOf" srcId="{18CD4A04-077F-4EED-8581-B7EFB72DBCEB}" destId="{08A8A0BB-E6D1-41CE-8D25-75B65159D11A}" srcOrd="1" destOrd="0" presId="urn:microsoft.com/office/officeart/2005/8/layout/arrow6"/>
    <dgm:cxn modelId="{F01867C7-D856-4847-AE47-0CB03212A3BC}" type="presParOf" srcId="{18CD4A04-077F-4EED-8581-B7EFB72DBCEB}" destId="{8FF6E6A8-4FE3-4E1B-B054-9640DF88F0FE}" srcOrd="2" destOrd="0" presId="urn:microsoft.com/office/officeart/2005/8/layout/arrow6"/>
  </dgm:cxnLst>
  <dgm:bg/>
  <dgm:whole>
    <a:ln>
      <a:solidFill>
        <a:schemeClr val="bg1"/>
      </a:solidFill>
    </a:ln>
  </dgm:whole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3F0235-E02F-4724-A137-1338D78BED5A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5400000"/>
          </a:camera>
          <a:lightRig rig="threePt" dir="t"/>
        </a:scene3d>
      </dgm:spPr>
      <dgm:t>
        <a:bodyPr/>
        <a:lstStyle/>
        <a:p>
          <a:endParaRPr lang="fr-FR"/>
        </a:p>
      </dgm:t>
    </dgm:pt>
    <dgm:pt modelId="{B5F0E5A3-0A90-4DD4-8C89-7F6FCA050913}">
      <dgm:prSet phldrT="[Texte]" phldr="1"/>
      <dgm:spPr/>
      <dgm:t>
        <a:bodyPr/>
        <a:lstStyle/>
        <a:p>
          <a:endParaRPr lang="fr-FR" dirty="0"/>
        </a:p>
      </dgm:t>
    </dgm:pt>
    <dgm:pt modelId="{9F7F8A9F-8B20-4C77-BB9F-928CBC55B435}" type="parTrans" cxnId="{CC538403-F68C-4F1D-8859-FE85AF6E2120}">
      <dgm:prSet/>
      <dgm:spPr/>
      <dgm:t>
        <a:bodyPr/>
        <a:lstStyle/>
        <a:p>
          <a:endParaRPr lang="fr-FR"/>
        </a:p>
      </dgm:t>
    </dgm:pt>
    <dgm:pt modelId="{5C23A267-72B2-4485-8DF5-1DF6AEFD4CD4}" type="sibTrans" cxnId="{CC538403-F68C-4F1D-8859-FE85AF6E2120}">
      <dgm:prSet/>
      <dgm:spPr/>
      <dgm:t>
        <a:bodyPr/>
        <a:lstStyle/>
        <a:p>
          <a:endParaRPr lang="fr-FR"/>
        </a:p>
      </dgm:t>
    </dgm:pt>
    <dgm:pt modelId="{80173127-1300-4117-A431-D4ACCCC4A2A9}">
      <dgm:prSet phldrT="[Texte]" phldr="1"/>
      <dgm:spPr/>
      <dgm:t>
        <a:bodyPr/>
        <a:lstStyle/>
        <a:p>
          <a:endParaRPr lang="fr-FR" dirty="0"/>
        </a:p>
      </dgm:t>
    </dgm:pt>
    <dgm:pt modelId="{283B4254-2D15-4D13-811C-1CFBBE2760D6}" type="parTrans" cxnId="{55441E13-424A-455D-8EF8-1FE73822D813}">
      <dgm:prSet/>
      <dgm:spPr/>
      <dgm:t>
        <a:bodyPr/>
        <a:lstStyle/>
        <a:p>
          <a:endParaRPr lang="fr-FR"/>
        </a:p>
      </dgm:t>
    </dgm:pt>
    <dgm:pt modelId="{A6FCC144-996F-4FBE-893B-874E35FBE5B7}" type="sibTrans" cxnId="{55441E13-424A-455D-8EF8-1FE73822D813}">
      <dgm:prSet/>
      <dgm:spPr/>
      <dgm:t>
        <a:bodyPr/>
        <a:lstStyle/>
        <a:p>
          <a:endParaRPr lang="fr-FR"/>
        </a:p>
      </dgm:t>
    </dgm:pt>
    <dgm:pt modelId="{FAD1FA4A-598A-4144-BB8F-8A505785D816}">
      <dgm:prSet phldrT="[Texte]" phldr="1"/>
      <dgm:spPr/>
      <dgm:t>
        <a:bodyPr/>
        <a:lstStyle/>
        <a:p>
          <a:endParaRPr lang="fr-FR" dirty="0"/>
        </a:p>
      </dgm:t>
    </dgm:pt>
    <dgm:pt modelId="{B4674617-964E-442D-AA48-7F7836CCE5C9}" type="parTrans" cxnId="{48025615-110D-49AA-9076-ABF43795B4E3}">
      <dgm:prSet/>
      <dgm:spPr/>
      <dgm:t>
        <a:bodyPr/>
        <a:lstStyle/>
        <a:p>
          <a:endParaRPr lang="fr-FR"/>
        </a:p>
      </dgm:t>
    </dgm:pt>
    <dgm:pt modelId="{906E50DD-A6B6-4D23-845C-F27860F7B4BF}" type="sibTrans" cxnId="{48025615-110D-49AA-9076-ABF43795B4E3}">
      <dgm:prSet/>
      <dgm:spPr/>
      <dgm:t>
        <a:bodyPr/>
        <a:lstStyle/>
        <a:p>
          <a:endParaRPr lang="fr-FR"/>
        </a:p>
      </dgm:t>
    </dgm:pt>
    <dgm:pt modelId="{18CD4A04-077F-4EED-8581-B7EFB72DBCEB}" type="pres">
      <dgm:prSet presAssocID="{FF3F0235-E02F-4724-A137-1338D78BED5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740F76-0B30-4CF2-84D2-875D957113B9}" type="pres">
      <dgm:prSet presAssocID="{FF3F0235-E02F-4724-A137-1338D78BED5A}" presName="ribbon" presStyleLbl="node1" presStyleIdx="0" presStyleCnt="1" custLinFactX="173761" custLinFactNeighborX="200000" custLinFactNeighborY="-49179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08A8A0BB-E6D1-41CE-8D25-75B65159D11A}" type="pres">
      <dgm:prSet presAssocID="{FF3F0235-E02F-4724-A137-1338D78BED5A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F6E6A8-4FE3-4E1B-B054-9640DF88F0FE}" type="pres">
      <dgm:prSet presAssocID="{FF3F0235-E02F-4724-A137-1338D78BED5A}" presName="rightArrowText" presStyleLbl="node1" presStyleIdx="0" presStyleCnt="1" custLinFactY="-100000" custLinFactNeighborY="-12139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6380846-91BD-4C2B-A8E8-D87BB4593477}" type="presOf" srcId="{B5F0E5A3-0A90-4DD4-8C89-7F6FCA050913}" destId="{08A8A0BB-E6D1-41CE-8D25-75B65159D11A}" srcOrd="0" destOrd="0" presId="urn:microsoft.com/office/officeart/2005/8/layout/arrow6"/>
    <dgm:cxn modelId="{55441E13-424A-455D-8EF8-1FE73822D813}" srcId="{FF3F0235-E02F-4724-A137-1338D78BED5A}" destId="{80173127-1300-4117-A431-D4ACCCC4A2A9}" srcOrd="1" destOrd="0" parTransId="{283B4254-2D15-4D13-811C-1CFBBE2760D6}" sibTransId="{A6FCC144-996F-4FBE-893B-874E35FBE5B7}"/>
    <dgm:cxn modelId="{CC538403-F68C-4F1D-8859-FE85AF6E2120}" srcId="{FF3F0235-E02F-4724-A137-1338D78BED5A}" destId="{B5F0E5A3-0A90-4DD4-8C89-7F6FCA050913}" srcOrd="0" destOrd="0" parTransId="{9F7F8A9F-8B20-4C77-BB9F-928CBC55B435}" sibTransId="{5C23A267-72B2-4485-8DF5-1DF6AEFD4CD4}"/>
    <dgm:cxn modelId="{48025615-110D-49AA-9076-ABF43795B4E3}" srcId="{FF3F0235-E02F-4724-A137-1338D78BED5A}" destId="{FAD1FA4A-598A-4144-BB8F-8A505785D816}" srcOrd="2" destOrd="0" parTransId="{B4674617-964E-442D-AA48-7F7836CCE5C9}" sibTransId="{906E50DD-A6B6-4D23-845C-F27860F7B4BF}"/>
    <dgm:cxn modelId="{127E5E84-1EFB-4A9F-8175-29E29E406F05}" type="presOf" srcId="{FF3F0235-E02F-4724-A137-1338D78BED5A}" destId="{18CD4A04-077F-4EED-8581-B7EFB72DBCEB}" srcOrd="0" destOrd="0" presId="urn:microsoft.com/office/officeart/2005/8/layout/arrow6"/>
    <dgm:cxn modelId="{A47DD791-9569-4202-9792-421C85759D65}" type="presOf" srcId="{80173127-1300-4117-A431-D4ACCCC4A2A9}" destId="{8FF6E6A8-4FE3-4E1B-B054-9640DF88F0FE}" srcOrd="0" destOrd="0" presId="urn:microsoft.com/office/officeart/2005/8/layout/arrow6"/>
    <dgm:cxn modelId="{BAE4129F-C970-4628-B123-0BF239C00AC3}" type="presParOf" srcId="{18CD4A04-077F-4EED-8581-B7EFB72DBCEB}" destId="{5D740F76-0B30-4CF2-84D2-875D957113B9}" srcOrd="0" destOrd="0" presId="urn:microsoft.com/office/officeart/2005/8/layout/arrow6"/>
    <dgm:cxn modelId="{294E5152-4539-4443-B8E1-7E7E05AEA350}" type="presParOf" srcId="{18CD4A04-077F-4EED-8581-B7EFB72DBCEB}" destId="{08A8A0BB-E6D1-41CE-8D25-75B65159D11A}" srcOrd="1" destOrd="0" presId="urn:microsoft.com/office/officeart/2005/8/layout/arrow6"/>
    <dgm:cxn modelId="{DA8F6217-502D-41F9-AAD1-6A4D4C775DC3}" type="presParOf" srcId="{18CD4A04-077F-4EED-8581-B7EFB72DBCEB}" destId="{8FF6E6A8-4FE3-4E1B-B054-9640DF88F0FE}" srcOrd="2" destOrd="0" presId="urn:microsoft.com/office/officeart/2005/8/layout/arrow6"/>
  </dgm:cxnLst>
  <dgm:bg/>
  <dgm:whole>
    <a:ln>
      <a:solidFill>
        <a:schemeClr val="bg1"/>
      </a:solidFill>
    </a:ln>
  </dgm:whole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r>
              <a:rPr lang="en-US" smtClean="0"/>
              <a:t>40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8957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6B51110-F5AA-461D-83DF-113AB0F0B992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52989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Ladies ,</a:t>
            </a:r>
          </a:p>
          <a:p>
            <a:r>
              <a:rPr lang="fr-FR" dirty="0" smtClean="0"/>
              <a:t>Hello and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thank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much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having</a:t>
            </a:r>
            <a:r>
              <a:rPr lang="fr-FR" baseline="0" dirty="0" smtClean="0"/>
              <a:t> me </a:t>
            </a:r>
            <a:r>
              <a:rPr lang="fr-FR" baseline="0" dirty="0" err="1" smtClean="0"/>
              <a:t>I’m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delighted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happy to </a:t>
            </a:r>
            <a:r>
              <a:rPr lang="fr-FR" baseline="0" dirty="0" err="1" smtClean="0"/>
              <a:t>share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presentation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my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summer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internship</a:t>
            </a:r>
            <a:r>
              <a:rPr lang="fr-FR" baseline="0" dirty="0" smtClean="0"/>
              <a:t> </a:t>
            </a:r>
            <a:endParaRPr lang="fr-FR" dirty="0" smtClean="0"/>
          </a:p>
          <a:p>
            <a:r>
              <a:rPr lang="fr-FR" dirty="0" smtClean="0"/>
              <a:t>I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begin</a:t>
            </a:r>
            <a:r>
              <a:rPr lang="fr-FR" dirty="0" smtClean="0"/>
              <a:t> by </a:t>
            </a:r>
            <a:r>
              <a:rPr lang="fr-FR" dirty="0" err="1" smtClean="0"/>
              <a:t>thinking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for </a:t>
            </a:r>
            <a:r>
              <a:rPr lang="fr-FR" dirty="0" err="1" smtClean="0"/>
              <a:t>accepting</a:t>
            </a:r>
            <a:r>
              <a:rPr lang="fr-FR" dirty="0" smtClean="0"/>
              <a:t> to </a:t>
            </a:r>
            <a:r>
              <a:rPr lang="fr-FR" dirty="0" err="1" smtClean="0"/>
              <a:t>evaluate</a:t>
            </a:r>
            <a:r>
              <a:rPr lang="fr-FR" baseline="0" dirty="0" smtClean="0"/>
              <a:t> the report and the </a:t>
            </a:r>
            <a:r>
              <a:rPr lang="fr-FR" baseline="0" dirty="0" err="1" smtClean="0"/>
              <a:t>presentaation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my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intership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i’ve</a:t>
            </a:r>
            <a:r>
              <a:rPr lang="fr-FR" baseline="0" dirty="0" smtClean="0"/>
              <a:t> made </a:t>
            </a:r>
            <a:r>
              <a:rPr lang="fr-FR" baseline="0" dirty="0" err="1" smtClean="0"/>
              <a:t>during</a:t>
            </a:r>
            <a:r>
              <a:rPr lang="fr-FR" baseline="0" dirty="0" smtClean="0"/>
              <a:t> the last </a:t>
            </a:r>
            <a:r>
              <a:rPr lang="fr-FR" baseline="0" dirty="0" err="1" smtClean="0"/>
              <a:t>summer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I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thank</a:t>
            </a:r>
            <a:r>
              <a:rPr lang="fr-FR" baseline="0" dirty="0" smtClean="0"/>
              <a:t> Mr Mohamed Mahdi , </a:t>
            </a:r>
            <a:r>
              <a:rPr lang="fr-FR" baseline="0" dirty="0" err="1" smtClean="0"/>
              <a:t>my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supervisor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cynapsys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I know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today’s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topic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bring</a:t>
            </a:r>
            <a:r>
              <a:rPr lang="fr-FR" baseline="0" dirty="0" smtClean="0"/>
              <a:t> up a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questions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I </a:t>
            </a:r>
            <a:r>
              <a:rPr lang="fr-FR" baseline="0" dirty="0" err="1" smtClean="0"/>
              <a:t>hope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adress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many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the end of the </a:t>
            </a:r>
            <a:r>
              <a:rPr lang="fr-FR" baseline="0" dirty="0" err="1" smtClean="0"/>
              <a:t>presentation</a:t>
            </a:r>
            <a:r>
              <a:rPr lang="fr-FR" baseline="0" dirty="0" smtClean="0"/>
              <a:t> .</a:t>
            </a:r>
          </a:p>
          <a:p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This application must satisfy a series of non-functional requirements such as 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Usability : The user should not have to spend more than 20 seconds to be able to see POI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loaded and displayed in the screen while the cam is opened.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Reliability : The application should, under normal conditions, perform the required functions</a:t>
            </a:r>
          </a:p>
          <a:p>
            <a:r>
              <a:rPr lang="fr-FR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successfully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The application must allow an easy choice of POI categories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Performance :The application must offer maximum characteristic of each selected POI</a:t>
            </a:r>
          </a:p>
          <a:p>
            <a:r>
              <a:rPr lang="fr-FR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without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being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very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slow.</a:t>
            </a:r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 </a:t>
            </a:r>
            <a:r>
              <a:rPr lang="fr-FR" dirty="0" err="1" smtClean="0"/>
              <a:t>each</a:t>
            </a:r>
            <a:r>
              <a:rPr lang="fr-FR" dirty="0" smtClean="0"/>
              <a:t> phone </a:t>
            </a:r>
            <a:r>
              <a:rPr lang="fr-FR" dirty="0" err="1" smtClean="0"/>
              <a:t>equipped</a:t>
            </a:r>
            <a:r>
              <a:rPr lang="fr-FR" dirty="0" smtClean="0"/>
              <a:t> by an </a:t>
            </a:r>
            <a:r>
              <a:rPr lang="fr-FR" dirty="0" err="1" smtClean="0"/>
              <a:t>accelerometer</a:t>
            </a:r>
            <a:endParaRPr lang="fr-F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JavaScript Object Notation : 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is a lightweight data-interchange format</a:t>
            </a:r>
            <a:endParaRPr lang="fr-FR" sz="1200" b="0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It is easy for machines to parse and generate.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It is easy for humans to read and write</a:t>
            </a:r>
            <a:endParaRPr lang="fr-F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 let me invite </a:t>
            </a:r>
            <a:r>
              <a:rPr lang="fr-FR" dirty="0" err="1" smtClean="0"/>
              <a:t>you</a:t>
            </a:r>
            <a:r>
              <a:rPr lang="fr-FR" dirty="0" smtClean="0"/>
              <a:t> , if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mind</a:t>
            </a:r>
            <a:r>
              <a:rPr lang="fr-FR" dirty="0" smtClean="0"/>
              <a:t> ,  to</a:t>
            </a:r>
            <a:r>
              <a:rPr lang="fr-FR" baseline="0" dirty="0" smtClean="0"/>
              <a:t> have a look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the application running oh the phone </a:t>
            </a:r>
            <a:endParaRPr lang="fr-F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To </a:t>
            </a:r>
            <a:r>
              <a:rPr lang="fr-FR" dirty="0" err="1" smtClean="0"/>
              <a:t>begin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I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enumerate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summary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presentation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contains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general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overview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concerning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hole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internship</a:t>
            </a:r>
            <a:r>
              <a:rPr lang="fr-FR" baseline="0" dirty="0" smtClean="0"/>
              <a:t> ,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I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move for </a:t>
            </a:r>
            <a:r>
              <a:rPr lang="fr-FR" baseline="0" dirty="0" err="1" smtClean="0"/>
              <a:t>describing</a:t>
            </a:r>
            <a:r>
              <a:rPr lang="fr-FR" baseline="0" dirty="0" smtClean="0"/>
              <a:t> the solutions and the technologies passing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to the </a:t>
            </a:r>
            <a:r>
              <a:rPr lang="fr-FR" baseline="0" dirty="0" err="1" smtClean="0"/>
              <a:t>requirements</a:t>
            </a:r>
            <a:r>
              <a:rPr lang="fr-FR" baseline="0" dirty="0" smtClean="0"/>
              <a:t> part for FR and </a:t>
            </a:r>
            <a:r>
              <a:rPr lang="fr-FR" baseline="0" dirty="0" err="1" smtClean="0"/>
              <a:t>Nfr</a:t>
            </a:r>
            <a:r>
              <a:rPr lang="fr-FR" baseline="0" dirty="0" smtClean="0"/>
              <a:t>  and </a:t>
            </a:r>
            <a:r>
              <a:rPr lang="fr-FR" baseline="0" dirty="0" err="1" smtClean="0"/>
              <a:t>related</a:t>
            </a:r>
            <a:r>
              <a:rPr lang="fr-FR" baseline="0" dirty="0" smtClean="0"/>
              <a:t> Use-case </a:t>
            </a:r>
            <a:r>
              <a:rPr lang="fr-FR" baseline="0" dirty="0" err="1" smtClean="0"/>
              <a:t>diagram</a:t>
            </a:r>
            <a:r>
              <a:rPr lang="fr-FR" baseline="0" dirty="0" smtClean="0"/>
              <a:t> .</a:t>
            </a:r>
          </a:p>
          <a:p>
            <a:r>
              <a:rPr lang="fr-FR" baseline="0" dirty="0" smtClean="0"/>
              <a:t>For the </a:t>
            </a:r>
            <a:r>
              <a:rPr lang="fr-FR" baseline="0" dirty="0" err="1" smtClean="0"/>
              <a:t>the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application’s</a:t>
            </a:r>
            <a:r>
              <a:rPr lang="fr-FR" baseline="0" dirty="0" smtClean="0"/>
              <a:t> design , I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talking</a:t>
            </a:r>
            <a:r>
              <a:rPr lang="fr-FR" baseline="0" dirty="0" smtClean="0"/>
              <a:t> about the </a:t>
            </a:r>
            <a:r>
              <a:rPr lang="fr-FR" baseline="0" dirty="0" err="1" smtClean="0"/>
              <a:t>hole</a:t>
            </a:r>
            <a:r>
              <a:rPr lang="fr-FR" baseline="0" dirty="0" smtClean="0"/>
              <a:t> architecture of the </a:t>
            </a:r>
            <a:r>
              <a:rPr lang="fr-FR" baseline="0" dirty="0" err="1" smtClean="0"/>
              <a:t>app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describing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general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approach</a:t>
            </a:r>
            <a:r>
              <a:rPr lang="fr-FR" baseline="0" dirty="0" smtClean="0"/>
              <a:t> about packages </a:t>
            </a:r>
            <a:r>
              <a:rPr lang="fr-FR" baseline="0" dirty="0" err="1" smtClean="0"/>
              <a:t>diagram</a:t>
            </a:r>
            <a:r>
              <a:rPr lang="fr-FR" baseline="0" dirty="0" smtClean="0"/>
              <a:t> to talk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about the </a:t>
            </a:r>
            <a:r>
              <a:rPr lang="fr-FR" baseline="0" dirty="0" err="1" smtClean="0"/>
              <a:t>achievement</a:t>
            </a:r>
            <a:r>
              <a:rPr lang="fr-FR" baseline="0" dirty="0" smtClean="0"/>
              <a:t> part and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on to the Conclusion</a:t>
            </a:r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company is of German origin, its first site was established in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Munchen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Then it expanded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its presence by setting up a second site in France. Through its two subsidiaries,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Cynapsys</a:t>
            </a:r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has developed a deep knowledge of the European market. The site of Tunis, the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where the internship was conducted, is the site of communication technology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Elghazela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has about 115 employees working on support staff, application and design.</a:t>
            </a:r>
          </a:p>
          <a:p>
            <a:r>
              <a:rPr lang="fr-FR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1.3 Project Background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this section, we present the project, subject of this internship by putting it in its general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concepts .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Stage report</a:t>
            </a:r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Augmented</a:t>
            </a:r>
            <a:r>
              <a:rPr lang="fr-FR" dirty="0" smtClean="0"/>
              <a:t> reality </a:t>
            </a:r>
            <a:r>
              <a:rPr lang="fr-FR" dirty="0" err="1" smtClean="0"/>
              <a:t>consist</a:t>
            </a:r>
            <a:r>
              <a:rPr lang="fr-FR" dirty="0" smtClean="0"/>
              <a:t> on </a:t>
            </a:r>
            <a:r>
              <a:rPr lang="fr-FR" dirty="0" err="1" smtClean="0"/>
              <a:t>adding</a:t>
            </a:r>
            <a:r>
              <a:rPr lang="fr-FR" dirty="0" smtClean="0"/>
              <a:t> </a:t>
            </a:r>
            <a:r>
              <a:rPr lang="fr-FR" dirty="0" err="1" smtClean="0"/>
              <a:t>additional</a:t>
            </a:r>
            <a:r>
              <a:rPr lang="fr-FR" dirty="0" smtClean="0"/>
              <a:t> information to reality , It </a:t>
            </a:r>
            <a:r>
              <a:rPr lang="fr-FR" dirty="0" err="1" smtClean="0"/>
              <a:t>means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gonna</a:t>
            </a:r>
            <a:r>
              <a:rPr lang="fr-FR" dirty="0" smtClean="0"/>
              <a:t> to </a:t>
            </a:r>
            <a:r>
              <a:rPr lang="fr-FR" dirty="0" err="1" smtClean="0"/>
              <a:t>identify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enviorement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either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specific</a:t>
            </a:r>
            <a:r>
              <a:rPr lang="fr-FR" baseline="0" dirty="0" smtClean="0"/>
              <a:t> image recognition or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geo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based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augmented</a:t>
            </a:r>
            <a:r>
              <a:rPr lang="fr-FR" baseline="0" dirty="0" smtClean="0"/>
              <a:t> concept.</a:t>
            </a:r>
          </a:p>
          <a:p>
            <a:r>
              <a:rPr lang="fr-FR" baseline="0" dirty="0" smtClean="0"/>
              <a:t>It </a:t>
            </a:r>
            <a:r>
              <a:rPr lang="fr-FR" baseline="0" dirty="0" err="1" smtClean="0"/>
              <a:t>magnificent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Idea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made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begining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military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purposes</a:t>
            </a:r>
            <a:r>
              <a:rPr lang="fr-FR" baseline="0" dirty="0" smtClean="0"/>
              <a:t> ,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expanded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applied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many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fields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life .</a:t>
            </a:r>
          </a:p>
          <a:p>
            <a:endParaRPr lang="fr-FR" baseline="0" dirty="0" smtClean="0"/>
          </a:p>
          <a:p>
            <a:r>
              <a:rPr lang="fr-FR" baseline="0" dirty="0" smtClean="0"/>
              <a:t>So imagine for </a:t>
            </a:r>
            <a:r>
              <a:rPr lang="fr-FR" baseline="0" dirty="0" err="1" smtClean="0"/>
              <a:t>example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you’re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visiting</a:t>
            </a:r>
            <a:r>
              <a:rPr lang="fr-FR" baseline="0" dirty="0" smtClean="0"/>
              <a:t> for the first time a country and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don’t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even</a:t>
            </a:r>
            <a:r>
              <a:rPr lang="fr-FR" baseline="0" dirty="0" smtClean="0"/>
              <a:t> know the exact information and location </a:t>
            </a:r>
            <a:r>
              <a:rPr lang="fr-FR" baseline="0" dirty="0" err="1" smtClean="0"/>
              <a:t>concerning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hotels</a:t>
            </a:r>
            <a:r>
              <a:rPr lang="fr-FR" baseline="0" dirty="0" smtClean="0"/>
              <a:t> , </a:t>
            </a:r>
            <a:r>
              <a:rPr lang="fr-FR" baseline="0" dirty="0" err="1" smtClean="0"/>
              <a:t>restaurents</a:t>
            </a:r>
            <a:r>
              <a:rPr lang="fr-FR" baseline="0" dirty="0" smtClean="0"/>
              <a:t> , </a:t>
            </a:r>
            <a:r>
              <a:rPr lang="fr-FR" baseline="0" dirty="0" err="1" smtClean="0"/>
              <a:t>museum</a:t>
            </a:r>
            <a:r>
              <a:rPr lang="fr-FR" baseline="0" dirty="0" smtClean="0"/>
              <a:t>  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 …</a:t>
            </a:r>
          </a:p>
          <a:p>
            <a:endParaRPr lang="fr-FR" dirty="0" smtClean="0"/>
          </a:p>
          <a:p>
            <a:r>
              <a:rPr lang="fr-FR" baseline="0" dirty="0" smtClean="0"/>
              <a:t>You are </a:t>
            </a:r>
            <a:r>
              <a:rPr lang="fr-FR" baseline="0" dirty="0" err="1" smtClean="0"/>
              <a:t>simply</a:t>
            </a:r>
            <a:r>
              <a:rPr lang="fr-FR" baseline="0" dirty="0" smtClean="0"/>
              <a:t> in front of </a:t>
            </a:r>
            <a:r>
              <a:rPr lang="fr-FR" baseline="0" dirty="0" err="1" smtClean="0"/>
              <a:t>hotel</a:t>
            </a:r>
            <a:r>
              <a:rPr lang="fr-FR" baseline="0" dirty="0" smtClean="0"/>
              <a:t> but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don’t</a:t>
            </a:r>
            <a:r>
              <a:rPr lang="fr-FR" baseline="0" dirty="0" smtClean="0"/>
              <a:t> know if </a:t>
            </a:r>
            <a:r>
              <a:rPr lang="fr-FR" baseline="0" dirty="0" err="1" smtClean="0"/>
              <a:t>there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vacaint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rooms</a:t>
            </a:r>
            <a:r>
              <a:rPr lang="fr-FR" baseline="0" dirty="0" smtClean="0"/>
              <a:t> or not or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don’t</a:t>
            </a:r>
            <a:r>
              <a:rPr lang="fr-FR" baseline="0" dirty="0" smtClean="0"/>
              <a:t> have an </a:t>
            </a:r>
            <a:r>
              <a:rPr lang="fr-FR" baseline="0" dirty="0" err="1" smtClean="0"/>
              <a:t>idea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prices</a:t>
            </a:r>
            <a:r>
              <a:rPr lang="fr-FR" baseline="0" dirty="0" smtClean="0"/>
              <a:t> , </a:t>
            </a:r>
            <a:r>
              <a:rPr lang="fr-FR" baseline="0" dirty="0" err="1" smtClean="0"/>
              <a:t>special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sevices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thing</a:t>
            </a:r>
            <a:r>
              <a:rPr lang="fr-FR" baseline="0" dirty="0" smtClean="0"/>
              <a:t> .</a:t>
            </a:r>
          </a:p>
          <a:p>
            <a:endParaRPr lang="fr-FR" baseline="0" dirty="0" smtClean="0"/>
          </a:p>
          <a:p>
            <a:r>
              <a:rPr lang="fr-FR" baseline="0" dirty="0" smtClean="0"/>
              <a:t>For the operating </a:t>
            </a:r>
            <a:r>
              <a:rPr lang="fr-FR" baseline="0" dirty="0" err="1" smtClean="0"/>
              <a:t>systems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turning</a:t>
            </a:r>
            <a:r>
              <a:rPr lang="fr-FR" baseline="0" dirty="0" smtClean="0"/>
              <a:t> on mobiles , </a:t>
            </a:r>
            <a:r>
              <a:rPr lang="fr-FR" baseline="0" dirty="0" err="1" smtClean="0"/>
              <a:t>we’ve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decided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work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 as a test OS .</a:t>
            </a:r>
          </a:p>
          <a:p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This part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 important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concerns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 API to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and the </a:t>
            </a:r>
            <a:r>
              <a:rPr lang="fr-FR" dirty="0" err="1" smtClean="0"/>
              <a:t>eventuel</a:t>
            </a:r>
            <a:r>
              <a:rPr lang="fr-FR" dirty="0" smtClean="0"/>
              <a:t> configurations.</a:t>
            </a:r>
          </a:p>
          <a:p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principle</a:t>
            </a:r>
            <a:r>
              <a:rPr lang="fr-FR" dirty="0" smtClean="0"/>
              <a:t> API </a:t>
            </a:r>
            <a:r>
              <a:rPr lang="fr-FR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Wikitude</a:t>
            </a:r>
            <a:r>
              <a:rPr lang="fr-FR" baseline="0" dirty="0" smtClean="0"/>
              <a:t>  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by the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 </a:t>
            </a:r>
          </a:p>
          <a:p>
            <a:endParaRPr lang="fr-FR" baseline="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*</a:t>
            </a:r>
            <a:r>
              <a:rPr lang="fr-FR" dirty="0" smtClean="0"/>
              <a:t>1st web browser </a:t>
            </a:r>
            <a:r>
              <a:rPr lang="fr-FR" dirty="0" err="1" smtClean="0"/>
              <a:t>engine</a:t>
            </a:r>
            <a:r>
              <a:rPr lang="fr-FR" dirty="0" smtClean="0"/>
              <a:t> in the world .</a:t>
            </a:r>
          </a:p>
          <a:p>
            <a:endParaRPr lang="fr-FR" baseline="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*</a:t>
            </a:r>
            <a:r>
              <a:rPr lang="fr-FR" dirty="0" smtClean="0"/>
              <a:t>API </a:t>
            </a:r>
            <a:r>
              <a:rPr lang="fr-FR" dirty="0" err="1" smtClean="0"/>
              <a:t>available</a:t>
            </a:r>
            <a:r>
              <a:rPr lang="fr-FR" dirty="0" smtClean="0"/>
              <a:t> for </a:t>
            </a:r>
            <a:r>
              <a:rPr lang="fr-FR" dirty="0" err="1" smtClean="0"/>
              <a:t>Android</a:t>
            </a:r>
            <a:r>
              <a:rPr lang="fr-FR" dirty="0" smtClean="0"/>
              <a:t>, IOS and </a:t>
            </a:r>
            <a:r>
              <a:rPr lang="fr-FR" dirty="0" err="1" smtClean="0"/>
              <a:t>PhoneGap</a:t>
            </a:r>
            <a:r>
              <a:rPr lang="fr-FR" dirty="0" smtClean="0"/>
              <a:t> .</a:t>
            </a:r>
          </a:p>
          <a:p>
            <a:endParaRPr lang="fr-FR" baseline="0" dirty="0" smtClean="0"/>
          </a:p>
          <a:p>
            <a:r>
              <a:rPr lang="fr-FR" baseline="0" dirty="0" smtClean="0"/>
              <a:t>*This </a:t>
            </a:r>
            <a:r>
              <a:rPr lang="fr-FR" baseline="0" dirty="0" err="1" smtClean="0"/>
              <a:t>company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realesed</a:t>
            </a:r>
            <a:r>
              <a:rPr lang="fr-FR" baseline="0" dirty="0" smtClean="0"/>
              <a:t> 8 API </a:t>
            </a:r>
            <a:r>
              <a:rPr lang="fr-FR" baseline="0" dirty="0" err="1" smtClean="0"/>
              <a:t>within</a:t>
            </a:r>
            <a:r>
              <a:rPr lang="fr-FR" baseline="0" dirty="0" smtClean="0"/>
              <a:t> 2 </a:t>
            </a:r>
            <a:r>
              <a:rPr lang="fr-FR" baseline="0" dirty="0" err="1" smtClean="0"/>
              <a:t>years</a:t>
            </a:r>
            <a:endParaRPr lang="fr-FR" baseline="0" dirty="0" smtClean="0"/>
          </a:p>
          <a:p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GPS : Global </a:t>
            </a:r>
            <a:r>
              <a:rPr lang="fr-FR" dirty="0" err="1" smtClean="0"/>
              <a:t>Positioniing</a:t>
            </a:r>
            <a:r>
              <a:rPr lang="fr-FR" dirty="0" smtClean="0"/>
              <a:t> System : by </a:t>
            </a:r>
            <a:r>
              <a:rPr lang="fr-FR" dirty="0" err="1" smtClean="0"/>
              <a:t>using</a:t>
            </a:r>
            <a:r>
              <a:rPr lang="fr-FR" dirty="0" smtClean="0"/>
              <a:t> latitude , altitude and longitude for </a:t>
            </a:r>
            <a:r>
              <a:rPr lang="fr-FR" dirty="0" err="1" smtClean="0"/>
              <a:t>your</a:t>
            </a:r>
            <a:r>
              <a:rPr lang="fr-FR" dirty="0" smtClean="0"/>
              <a:t> position .</a:t>
            </a:r>
          </a:p>
          <a:p>
            <a:r>
              <a:rPr lang="fr-FR" dirty="0" err="1" smtClean="0"/>
              <a:t>Accelometyer</a:t>
            </a:r>
            <a:r>
              <a:rPr lang="fr-FR" dirty="0" smtClean="0"/>
              <a:t> : by </a:t>
            </a:r>
            <a:r>
              <a:rPr lang="fr-FR" dirty="0" err="1" smtClean="0"/>
              <a:t>offering</a:t>
            </a:r>
            <a:r>
              <a:rPr lang="fr-FR" dirty="0" smtClean="0"/>
              <a:t> a triple axis for </a:t>
            </a:r>
            <a:r>
              <a:rPr lang="fr-FR" dirty="0" err="1" smtClean="0"/>
              <a:t>our</a:t>
            </a:r>
            <a:r>
              <a:rPr lang="fr-FR" dirty="0" smtClean="0"/>
              <a:t> phone to </a:t>
            </a:r>
            <a:r>
              <a:rPr lang="fr-FR" dirty="0" err="1" smtClean="0"/>
              <a:t>indicate</a:t>
            </a:r>
            <a:r>
              <a:rPr lang="fr-FR" dirty="0" smtClean="0"/>
              <a:t> how the phone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moved</a:t>
            </a:r>
            <a:r>
              <a:rPr lang="fr-FR" dirty="0" smtClean="0"/>
              <a:t> </a:t>
            </a:r>
            <a:r>
              <a:rPr lang="fr-FR" dirty="0" err="1" smtClean="0"/>
              <a:t>during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trip .</a:t>
            </a:r>
            <a:endParaRPr lang="fr-FR" baseline="0" dirty="0" smtClean="0"/>
          </a:p>
          <a:p>
            <a:r>
              <a:rPr lang="fr-FR" baseline="0" dirty="0" err="1" smtClean="0"/>
              <a:t>Compass</a:t>
            </a:r>
            <a:r>
              <a:rPr lang="fr-FR" baseline="0" dirty="0" smtClean="0"/>
              <a:t> : </a:t>
            </a:r>
            <a:r>
              <a:rPr lang="fr-FR" dirty="0" err="1" smtClean="0"/>
              <a:t>which</a:t>
            </a:r>
            <a:r>
              <a:rPr lang="fr-FR" dirty="0" smtClean="0"/>
              <a:t> position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comparing</a:t>
            </a:r>
            <a:r>
              <a:rPr lang="fr-FR" dirty="0" smtClean="0"/>
              <a:t> the position of </a:t>
            </a:r>
            <a:r>
              <a:rPr lang="fr-FR" dirty="0" err="1" smtClean="0"/>
              <a:t>our</a:t>
            </a:r>
            <a:r>
              <a:rPr lang="fr-FR" dirty="0" smtClean="0"/>
              <a:t> phone </a:t>
            </a:r>
            <a:r>
              <a:rPr lang="fr-FR" dirty="0" err="1" smtClean="0"/>
              <a:t>comparing</a:t>
            </a:r>
            <a:r>
              <a:rPr lang="fr-FR" baseline="0" dirty="0" smtClean="0"/>
              <a:t> to the </a:t>
            </a:r>
            <a:r>
              <a:rPr lang="fr-FR" baseline="0" dirty="0" err="1" smtClean="0"/>
              <a:t>west</a:t>
            </a:r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following</a:t>
            </a:r>
            <a:r>
              <a:rPr lang="fr-FR" dirty="0" smtClean="0"/>
              <a:t> </a:t>
            </a:r>
            <a:r>
              <a:rPr lang="fr-FR" dirty="0" err="1" smtClean="0"/>
              <a:t>diagram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discribes</a:t>
            </a:r>
            <a:r>
              <a:rPr lang="fr-FR" baseline="0" dirty="0" smtClean="0"/>
              <a:t> the possible </a:t>
            </a:r>
            <a:r>
              <a:rPr lang="fr-FR" baseline="0" dirty="0" err="1" smtClean="0"/>
              <a:t>fonctionnality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the application must </a:t>
            </a:r>
            <a:r>
              <a:rPr lang="fr-FR" baseline="0" dirty="0" err="1" smtClean="0"/>
              <a:t>offer</a:t>
            </a:r>
            <a:r>
              <a:rPr lang="fr-FR" baseline="0" dirty="0" smtClean="0"/>
              <a:t> .</a:t>
            </a:r>
          </a:p>
          <a:p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e de titr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842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36834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3679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3679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36792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36793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3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36794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36795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3682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3682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3682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8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36843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6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36844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36845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7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3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6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6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6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6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6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6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6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6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6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6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100"/>
                            </p:stCondLst>
                            <p:childTnLst>
                              <p:par>
                                <p:cTn id="6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500" fill="hold"/>
                                        <p:tgtEl>
                                          <p:spTgt spid="4368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43679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0" dur="500" fill="hold"/>
                                        <p:tgtEl>
                                          <p:spTgt spid="43679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4367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43679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4367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78" dur="500" fill="hold"/>
                                        <p:tgtEl>
                                          <p:spTgt spid="43679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4368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2" dur="500" fill="hold"/>
                                        <p:tgtEl>
                                          <p:spTgt spid="4368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4" dur="500" fill="hold"/>
                                        <p:tgtEl>
                                          <p:spTgt spid="4368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900"/>
                            </p:stCondLst>
                            <p:childTnLst>
                              <p:par>
                                <p:cTn id="8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4368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9" dur="500" fill="hold"/>
                                        <p:tgtEl>
                                          <p:spTgt spid="4368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1" dur="500" fill="hold"/>
                                        <p:tgtEl>
                                          <p:spTgt spid="4368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3" dur="500" fill="hold"/>
                                        <p:tgtEl>
                                          <p:spTgt spid="4368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3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4 0.26526 C 0.15434 0.26017 0.07587 0.23011 0.04201 0.19056 C 0.00816 0.15101 -0.01441 0.06198 -0.02934 0.02821 " pathEditMode="relative" rAng="0" ptsTypes="faf">
                                      <p:cBhvr>
                                        <p:cTn id="100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0" y="-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842" grpId="0" animBg="1"/>
      <p:bldP spid="436842" grpId="1" animBg="1"/>
      <p:bldP spid="436834" grpId="1" animBg="1"/>
      <p:bldP spid="436796" grpId="0" animBg="1"/>
      <p:bldP spid="436796" grpId="1" animBg="1"/>
      <p:bldP spid="436797" grpId="0" animBg="1"/>
      <p:bldP spid="436797" grpId="1" animBg="1"/>
      <p:bldP spid="436792" grpId="0" animBg="1"/>
      <p:bldP spid="436792" grpId="1" animBg="1"/>
      <p:bldP spid="436793" grpId="0" animBg="1"/>
      <p:bldP spid="436793" grpId="1" animBg="1"/>
      <p:bldP spid="436794" grpId="0" animBg="1"/>
      <p:bldP spid="436794" grpId="1" animBg="1"/>
      <p:bldP spid="436795" grpId="0" animBg="1"/>
      <p:bldP spid="436795" grpId="1" animBg="1"/>
      <p:bldP spid="436822" grpId="0" animBg="1"/>
      <p:bldP spid="436822" grpId="1" animBg="1"/>
      <p:bldP spid="436823" grpId="0" animBg="1"/>
      <p:bldP spid="436823" grpId="1" animBg="1"/>
      <p:bldP spid="436824" grpId="0" animBg="1"/>
      <p:bldP spid="436824" grpId="1" animBg="1"/>
      <p:bldP spid="436843" grpId="0" animBg="1"/>
      <p:bldP spid="436843" grpId="1" animBg="1"/>
      <p:bldP spid="436844" grpId="0" animBg="1"/>
      <p:bldP spid="436844" grpId="1" animBg="1"/>
      <p:bldP spid="436845" grpId="0" animBg="1"/>
      <p:bldP spid="436845" grpId="1" animBg="1"/>
      <p:bldP spid="436847" grpId="0"/>
      <p:bldP spid="436847" grpId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77913" y="6616700"/>
            <a:ext cx="2133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85641" y="6616700"/>
            <a:ext cx="289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ENSI 2013-2014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ABEC5-541A-4754-8747-03F65E8A7D7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77913" y="6616700"/>
            <a:ext cx="2133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85641" y="6616700"/>
            <a:ext cx="289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ENSI 2013-2014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6504D-BE3B-4BD1-BB3B-D0B5762BE792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77913" y="6616700"/>
            <a:ext cx="2133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38825" y="6616700"/>
            <a:ext cx="289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ENSI 2013-2014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87825" y="6616700"/>
            <a:ext cx="661988" cy="241300"/>
          </a:xfrm>
        </p:spPr>
        <p:txBody>
          <a:bodyPr/>
          <a:lstStyle>
            <a:lvl1pPr>
              <a:defRPr/>
            </a:lvl1pPr>
          </a:lstStyle>
          <a:p>
            <a:fld id="{688D9966-29CB-49D2-9DD3-93E53D1DDE7D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77913" y="6616700"/>
            <a:ext cx="2133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85641" y="6616700"/>
            <a:ext cx="289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ENSI 2013-2014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79A3A-B0E6-4E7A-B58A-61A738D26C7E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77913" y="6616700"/>
            <a:ext cx="2133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85641" y="6616700"/>
            <a:ext cx="289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ENSI 2013-2014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01B07-2D13-4A5D-9C5F-07723C0B5B8D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077913" y="6616700"/>
            <a:ext cx="2133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985641" y="6616700"/>
            <a:ext cx="289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ENSI 2013-2014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DFC341-C628-4EDD-AE05-3FE88421184B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077913" y="6616700"/>
            <a:ext cx="2133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985641" y="6616700"/>
            <a:ext cx="289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ENSI 2013-2014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595DF-DD89-4794-89AC-F2A11C3A1970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1077913" y="6616700"/>
            <a:ext cx="2133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985641" y="6616700"/>
            <a:ext cx="289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ENSI 2013-2014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4B2B5-ACDD-45A3-B069-C362478B84B9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77913" y="6616700"/>
            <a:ext cx="2133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985641" y="6616700"/>
            <a:ext cx="289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ENSI 2013-2014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AC9174-0719-4C19-8885-8506B54E2185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077913" y="6616700"/>
            <a:ext cx="2133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985641" y="6616700"/>
            <a:ext cx="289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ENSI 2013-2014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B4D81-F39B-4D8F-B48B-330F1A5EBDAF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077913" y="6616700"/>
            <a:ext cx="2133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985641" y="6616700"/>
            <a:ext cx="289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ENSI 2013-2014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5C3794-45E3-4FED-BDE0-EF0161375957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19" name="Line 491"/>
          <p:cNvSpPr>
            <a:spLocks noChangeShapeType="1"/>
          </p:cNvSpPr>
          <p:nvPr/>
        </p:nvSpPr>
        <p:spPr bwMode="auto">
          <a:xfrm>
            <a:off x="1113917" y="1219581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3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50988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27367" y="146304"/>
            <a:ext cx="7958137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  <a:endParaRPr lang="en-US" dirty="0" smtClean="0"/>
          </a:p>
        </p:txBody>
      </p:sp>
      <p:sp>
        <p:nvSpPr>
          <p:cNvPr id="150989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5904" y="1242886"/>
            <a:ext cx="7961312" cy="536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 smtClean="0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99434" y="6151283"/>
            <a:ext cx="1244765" cy="420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b="1"/>
            </a:lvl1pPr>
          </a:lstStyle>
          <a:p>
            <a:fld id="{5C9B2391-06DC-4B3A-9F33-F2AF80B8162A}" type="slidenum">
              <a:rPr lang="en-US" smtClean="0"/>
              <a:pPr/>
              <a:t>‹N°›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8384643" y="6227379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/33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02" grpId="0" animBg="1"/>
      <p:bldP spid="151002" grpId="1" animBg="1"/>
      <p:bldP spid="151003" grpId="0" animBg="1"/>
      <p:bldP spid="151003" grpId="1" animBg="1"/>
      <p:bldP spid="151005" grpId="0" animBg="1"/>
      <p:bldP spid="151005" grpId="1" animBg="1"/>
      <p:bldP spid="151007" grpId="0" animBg="1"/>
      <p:bldP spid="151007" grpId="1" animBg="1"/>
      <p:bldP spid="151009" grpId="0" animBg="1"/>
      <p:bldP spid="151009" grpId="1" animBg="1"/>
      <p:bldP spid="150988" grpId="0"/>
    </p:bld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sto MT" pitchFamily="18" charset="0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Ø"/>
        <a:defRPr sz="3200" b="1">
          <a:solidFill>
            <a:srgbClr val="C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5000"/>
        <a:buFont typeface="Wingdings" pitchFamily="2" charset="2"/>
        <a:buChar char="ü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Data" Target="../diagrams/data2.xml"/><Relationship Id="rId7" Type="http://schemas.openxmlformats.org/officeDocument/2006/relationships/diagramData" Target="../diagrams/data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Colors" Target="../diagrams/colors3.xml"/><Relationship Id="rId4" Type="http://schemas.openxmlformats.org/officeDocument/2006/relationships/diagramLayout" Target="../diagrams/layout2.xml"/><Relationship Id="rId9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diagramData" Target="../diagrams/data5.xml"/><Relationship Id="rId18" Type="http://schemas.openxmlformats.org/officeDocument/2006/relationships/diagramLayout" Target="../diagrams/layout6.xml"/><Relationship Id="rId26" Type="http://schemas.openxmlformats.org/officeDocument/2006/relationships/diagramLayout" Target="../diagrams/layout8.xml"/><Relationship Id="rId3" Type="http://schemas.openxmlformats.org/officeDocument/2006/relationships/image" Target="../media/image14.png"/><Relationship Id="rId21" Type="http://schemas.openxmlformats.org/officeDocument/2006/relationships/diagramData" Target="../diagrams/data7.xml"/><Relationship Id="rId7" Type="http://schemas.openxmlformats.org/officeDocument/2006/relationships/image" Target="../media/image18.png"/><Relationship Id="rId12" Type="http://schemas.openxmlformats.org/officeDocument/2006/relationships/diagramColors" Target="../diagrams/colors4.xml"/><Relationship Id="rId17" Type="http://schemas.openxmlformats.org/officeDocument/2006/relationships/diagramData" Target="../diagrams/data6.xml"/><Relationship Id="rId25" Type="http://schemas.openxmlformats.org/officeDocument/2006/relationships/diagramData" Target="../diagrams/data8.xml"/><Relationship Id="rId2" Type="http://schemas.openxmlformats.org/officeDocument/2006/relationships/image" Target="../media/image13.png"/><Relationship Id="rId16" Type="http://schemas.openxmlformats.org/officeDocument/2006/relationships/diagramColors" Target="../diagrams/colors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diagramQuickStyle" Target="../diagrams/quickStyle4.xml"/><Relationship Id="rId24" Type="http://schemas.openxmlformats.org/officeDocument/2006/relationships/diagramColors" Target="../diagrams/colors7.xml"/><Relationship Id="rId5" Type="http://schemas.openxmlformats.org/officeDocument/2006/relationships/image" Target="../media/image16.png"/><Relationship Id="rId15" Type="http://schemas.openxmlformats.org/officeDocument/2006/relationships/diagramQuickStyle" Target="../diagrams/quickStyle5.xml"/><Relationship Id="rId23" Type="http://schemas.openxmlformats.org/officeDocument/2006/relationships/diagramQuickStyle" Target="../diagrams/quickStyle7.xml"/><Relationship Id="rId28" Type="http://schemas.openxmlformats.org/officeDocument/2006/relationships/diagramColors" Target="../diagrams/colors8.xml"/><Relationship Id="rId10" Type="http://schemas.openxmlformats.org/officeDocument/2006/relationships/diagramLayout" Target="../diagrams/layout4.xml"/><Relationship Id="rId19" Type="http://schemas.openxmlformats.org/officeDocument/2006/relationships/diagramQuickStyle" Target="../diagrams/quickStyle6.xml"/><Relationship Id="rId4" Type="http://schemas.openxmlformats.org/officeDocument/2006/relationships/image" Target="../media/image15.png"/><Relationship Id="rId9" Type="http://schemas.openxmlformats.org/officeDocument/2006/relationships/diagramData" Target="../diagrams/data4.xml"/><Relationship Id="rId14" Type="http://schemas.openxmlformats.org/officeDocument/2006/relationships/diagramLayout" Target="../diagrams/layout5.xml"/><Relationship Id="rId22" Type="http://schemas.openxmlformats.org/officeDocument/2006/relationships/diagramLayout" Target="../diagrams/layout7.xml"/><Relationship Id="rId27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3746526" y="1142456"/>
            <a:ext cx="5823151" cy="3051149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r>
              <a:rPr lang="en-US" sz="2400" smtClean="0">
                <a:solidFill>
                  <a:schemeClr val="tx1"/>
                </a:solidFill>
              </a:rPr>
              <a:t/>
            </a:r>
            <a:br>
              <a:rPr lang="en-US" sz="2400" smtClean="0">
                <a:solidFill>
                  <a:schemeClr val="tx1"/>
                </a:solidFill>
              </a:rPr>
            </a:br>
            <a:r>
              <a:rPr lang="en-US" sz="2400" smtClean="0">
                <a:solidFill>
                  <a:schemeClr val="tx1"/>
                </a:solidFill>
              </a:rPr>
              <a:t/>
            </a:r>
            <a:br>
              <a:rPr lang="en-US" sz="2400" smtClean="0">
                <a:solidFill>
                  <a:schemeClr val="tx1"/>
                </a:solidFill>
              </a:rPr>
            </a:br>
            <a:r>
              <a:rPr lang="en-US" sz="2400" smtClean="0">
                <a:solidFill>
                  <a:schemeClr val="tx1"/>
                </a:solidFill>
              </a:rPr>
              <a:t/>
            </a:r>
            <a:br>
              <a:rPr lang="en-US" sz="2400" smtClean="0">
                <a:solidFill>
                  <a:schemeClr val="tx1"/>
                </a:solidFill>
              </a:rPr>
            </a:br>
            <a:r>
              <a:rPr lang="en-US" sz="2400" smtClean="0">
                <a:solidFill>
                  <a:schemeClr val="tx1"/>
                </a:solidFill>
              </a:rPr>
              <a:t/>
            </a:r>
            <a:br>
              <a:rPr lang="en-US" sz="2400" smtClean="0">
                <a:solidFill>
                  <a:schemeClr val="tx1"/>
                </a:solidFill>
              </a:rPr>
            </a:br>
            <a:r>
              <a:rPr lang="en-US" sz="2800" smtClean="0">
                <a:solidFill>
                  <a:schemeClr val="tx1"/>
                </a:solidFill>
              </a:rPr>
              <a:t>Summer   Internship</a:t>
            </a:r>
            <a:r>
              <a:rPr lang="en-US" sz="2400" smtClean="0">
                <a:solidFill>
                  <a:schemeClr val="tx1"/>
                </a:solidFill>
              </a:rPr>
              <a:t/>
            </a:r>
            <a:br>
              <a:rPr lang="en-US" sz="2400" smtClean="0">
                <a:solidFill>
                  <a:schemeClr val="tx1"/>
                </a:solidFill>
              </a:rPr>
            </a:br>
            <a:r>
              <a:rPr lang="en-US" sz="2400" smtClean="0">
                <a:solidFill>
                  <a:schemeClr val="tx1"/>
                </a:solidFill>
              </a:rPr>
              <a:t/>
            </a:r>
            <a:br>
              <a:rPr lang="en-US" sz="2400" smtClean="0">
                <a:solidFill>
                  <a:schemeClr val="tx1"/>
                </a:solidFill>
              </a:rPr>
            </a:br>
            <a:r>
              <a:rPr lang="en-US" sz="1100" smtClean="0">
                <a:solidFill>
                  <a:schemeClr val="tx1"/>
                </a:solidFill>
              </a:rPr>
              <a:t/>
            </a:r>
            <a:br>
              <a:rPr lang="en-US" sz="1100" smtClean="0">
                <a:solidFill>
                  <a:schemeClr val="tx1"/>
                </a:solidFill>
              </a:rPr>
            </a:br>
            <a:r>
              <a:rPr lang="fr-FR" sz="2400" smtClean="0"/>
              <a:t> </a:t>
            </a:r>
            <a:br>
              <a:rPr lang="fr-FR" sz="2400" smtClean="0"/>
            </a:br>
            <a:r>
              <a:rPr lang="fr-FR" sz="2400" smtClean="0"/>
              <a:t>AUGMENTED REALITY</a:t>
            </a:r>
            <a:br>
              <a:rPr lang="fr-FR" sz="2400" smtClean="0"/>
            </a:br>
            <a:r>
              <a:rPr lang="fr-FR" sz="2400" smtClean="0"/>
              <a:t> </a:t>
            </a:r>
            <a:br>
              <a:rPr lang="fr-FR" sz="2400" smtClean="0"/>
            </a:br>
            <a:r>
              <a:rPr lang="fr-FR" sz="2400" smtClean="0"/>
              <a:t>MOBILE APPLICATION </a:t>
            </a:r>
            <a:br>
              <a:rPr lang="fr-FR" sz="2400" smtClean="0"/>
            </a:br>
            <a:r>
              <a:rPr lang="fr-FR" sz="2400" smtClean="0"/>
              <a:t/>
            </a:r>
            <a:br>
              <a:rPr lang="fr-FR" sz="2400" smtClean="0"/>
            </a:br>
            <a:r>
              <a:rPr lang="fr-FR" sz="2400" smtClean="0"/>
              <a:t> TOURISTIC GUIDE</a:t>
            </a:r>
            <a:br>
              <a:rPr lang="fr-FR" sz="2400" smtClean="0"/>
            </a:br>
            <a:r>
              <a:rPr lang="fr-FR" sz="2400" smtClean="0"/>
              <a:t/>
            </a:r>
            <a:br>
              <a:rPr lang="fr-FR" sz="2400" smtClean="0"/>
            </a:br>
            <a:r>
              <a:rPr lang="en-US" sz="2400" smtClean="0">
                <a:solidFill>
                  <a:schemeClr val="tx1"/>
                </a:solidFill>
              </a:rPr>
              <a:t>Host Organisme </a:t>
            </a:r>
            <a:r>
              <a:rPr lang="fr-FR" sz="2400" smtClean="0"/>
              <a:t/>
            </a:r>
            <a:br>
              <a:rPr lang="fr-FR" sz="2400" smtClean="0"/>
            </a:br>
            <a:r>
              <a:rPr lang="fr-FR" sz="2400" smtClean="0"/>
              <a:t> </a:t>
            </a:r>
            <a:br>
              <a:rPr lang="fr-FR" sz="2400" smtClean="0"/>
            </a:br>
            <a:r>
              <a:rPr lang="fr-FR" sz="2400" smtClean="0"/>
              <a:t/>
            </a:r>
            <a:br>
              <a:rPr lang="fr-FR" sz="2400" smtClean="0"/>
            </a:br>
            <a:r>
              <a:rPr lang="fr-FR" sz="2400" smtClean="0">
                <a:solidFill>
                  <a:schemeClr val="bg1"/>
                </a:solidFill>
              </a:rPr>
              <a:t/>
            </a:r>
            <a:br>
              <a:rPr lang="fr-FR" sz="2400" smtClean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Sous-titre 2"/>
          <p:cNvSpPr>
            <a:spLocks noGrp="1"/>
          </p:cNvSpPr>
          <p:nvPr>
            <p:ph type="subTitle" idx="1"/>
          </p:nvPr>
        </p:nvSpPr>
        <p:spPr>
          <a:xfrm>
            <a:off x="0" y="644651"/>
            <a:ext cx="3137338" cy="5141293"/>
          </a:xfrm>
        </p:spPr>
        <p:txBody>
          <a:bodyPr/>
          <a:lstStyle/>
          <a:p>
            <a:pPr algn="l"/>
            <a:endParaRPr lang="fr-FR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fr-FR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fr-FR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fr-FR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fr-FR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fr-FR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fr-FR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l"/>
            <a:r>
              <a:rPr lang="fr-FR" b="1" i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MAALEJ YESSINE</a:t>
            </a:r>
          </a:p>
          <a:p>
            <a:pPr algn="l"/>
            <a:endParaRPr lang="fr-FR" sz="1000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fr-FR" sz="1000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fr-FR" sz="1000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fr-FR" sz="1000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fr-FR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Supervised by</a:t>
            </a:r>
          </a:p>
          <a:p>
            <a:pPr algn="l"/>
            <a:r>
              <a:rPr lang="fr-FR" b="1" i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M. MEHDI MOHAMED</a:t>
            </a:r>
          </a:p>
          <a:p>
            <a:pPr algn="l"/>
            <a:endParaRPr lang="fr-FR" b="1" i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fr-FR" b="1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 7" descr="ens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84" y="5086448"/>
            <a:ext cx="2190476" cy="125714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63000"/>
              </a:srgbClr>
            </a:outerShdw>
          </a:effectLst>
          <a:scene3d>
            <a:camera prst="perspectiveRelaxed"/>
            <a:lightRig rig="sunset" dir="t"/>
          </a:scene3d>
          <a:sp3d prstMaterial="flat">
            <a:bevelT prst="relaxedInset"/>
          </a:sp3d>
        </p:spPr>
      </p:pic>
      <p:sp>
        <p:nvSpPr>
          <p:cNvPr id="9" name="ZoneTexte 8"/>
          <p:cNvSpPr txBox="1"/>
          <p:nvPr/>
        </p:nvSpPr>
        <p:spPr>
          <a:xfrm>
            <a:off x="3783721" y="6337738"/>
            <a:ext cx="495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DATE : </a:t>
            </a:r>
            <a:r>
              <a:rPr lang="fr-FR" dirty="0" err="1" smtClean="0"/>
              <a:t>Wednesday</a:t>
            </a:r>
            <a:r>
              <a:rPr lang="fr-FR" dirty="0" smtClean="0"/>
              <a:t> ,</a:t>
            </a:r>
            <a:r>
              <a:rPr lang="fr-FR" dirty="0" err="1" smtClean="0"/>
              <a:t>December</a:t>
            </a:r>
            <a:r>
              <a:rPr lang="fr-FR" dirty="0" smtClean="0"/>
              <a:t> </a:t>
            </a:r>
            <a:r>
              <a:rPr lang="fr-FR" dirty="0" smtClean="0"/>
              <a:t>20th </a:t>
            </a:r>
            <a:r>
              <a:rPr lang="fr-FR" dirty="0" smtClean="0"/>
              <a:t>2013</a:t>
            </a:r>
            <a:endParaRPr lang="fr-FR" dirty="0"/>
          </a:p>
        </p:txBody>
      </p:sp>
      <p:pic>
        <p:nvPicPr>
          <p:cNvPr id="10" name="Picture 3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587" y="201556"/>
            <a:ext cx="1658326" cy="143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 txBox="1">
            <a:spLocks noChangeArrowheads="1"/>
          </p:cNvSpPr>
          <p:nvPr/>
        </p:nvSpPr>
        <p:spPr>
          <a:xfrm>
            <a:off x="930167" y="319730"/>
            <a:ext cx="8055338" cy="10112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tx2"/>
                </a:solidFill>
                <a:latin typeface="Calisto MT" pitchFamily="18" charset="0"/>
                <a:ea typeface="Verdana" pitchFamily="34" charset="0"/>
                <a:cs typeface="Verdana" pitchFamily="34" charset="0"/>
              </a:rPr>
              <a:t>REQUIREMENTS ASSESMENTS</a:t>
            </a:r>
          </a:p>
        </p:txBody>
      </p:sp>
      <p:grpSp>
        <p:nvGrpSpPr>
          <p:cNvPr id="40" name="Group 34"/>
          <p:cNvGrpSpPr>
            <a:grpSpLocks/>
          </p:cNvGrpSpPr>
          <p:nvPr/>
        </p:nvGrpSpPr>
        <p:grpSpPr bwMode="auto">
          <a:xfrm rot="4976862" flipH="1">
            <a:off x="1364635" y="3393186"/>
            <a:ext cx="323850" cy="311150"/>
            <a:chOff x="1944" y="1111"/>
            <a:chExt cx="204" cy="196"/>
          </a:xfrm>
        </p:grpSpPr>
        <p:pic>
          <p:nvPicPr>
            <p:cNvPr id="41" name="Picture 35" descr="circuler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Oval 36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43" name="Group 37"/>
            <p:cNvGrpSpPr>
              <a:grpSpLocks/>
            </p:cNvGrpSpPr>
            <p:nvPr/>
          </p:nvGrpSpPr>
          <p:grpSpPr bwMode="auto">
            <a:xfrm rot="1297425" flipV="1">
              <a:off x="1964" y="1253"/>
              <a:ext cx="149" cy="36"/>
              <a:chOff x="2526" y="1060"/>
              <a:chExt cx="896" cy="236"/>
            </a:xfrm>
          </p:grpSpPr>
          <p:grpSp>
            <p:nvGrpSpPr>
              <p:cNvPr id="46" name="Group 38"/>
              <p:cNvGrpSpPr>
                <a:grpSpLocks/>
              </p:cNvGrpSpPr>
              <p:nvPr/>
            </p:nvGrpSpPr>
            <p:grpSpPr bwMode="auto">
              <a:xfrm>
                <a:off x="2526" y="1060"/>
                <a:ext cx="742" cy="186"/>
                <a:chOff x="1565" y="2568"/>
                <a:chExt cx="1118" cy="279"/>
              </a:xfrm>
            </p:grpSpPr>
            <p:sp>
              <p:nvSpPr>
                <p:cNvPr id="52" name="AutoShape 3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3" name="AutoShape 4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4" name="AutoShape 4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5" name="AutoShape 4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47" name="Group 43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48" name="AutoShape 4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49" name="AutoShape 4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0" name="AutoShape 4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" name="AutoShape 4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sp>
          <p:nvSpPr>
            <p:cNvPr id="44" name="Arc 48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pic>
          <p:nvPicPr>
            <p:cNvPr id="45" name="Picture 49" descr="light_shadow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0"/>
          <p:cNvGrpSpPr>
            <a:grpSpLocks/>
          </p:cNvGrpSpPr>
          <p:nvPr/>
        </p:nvGrpSpPr>
        <p:grpSpPr bwMode="auto">
          <a:xfrm rot="4976862" flipH="1">
            <a:off x="1349996" y="4381527"/>
            <a:ext cx="323850" cy="311150"/>
            <a:chOff x="1944" y="1111"/>
            <a:chExt cx="204" cy="196"/>
          </a:xfrm>
        </p:grpSpPr>
        <p:pic>
          <p:nvPicPr>
            <p:cNvPr id="57" name="Picture 51" descr="circuler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Oval 52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59" name="Group 53"/>
            <p:cNvGrpSpPr>
              <a:grpSpLocks/>
            </p:cNvGrpSpPr>
            <p:nvPr/>
          </p:nvGrpSpPr>
          <p:grpSpPr bwMode="auto">
            <a:xfrm rot="1297425" flipV="1">
              <a:off x="1964" y="1253"/>
              <a:ext cx="149" cy="36"/>
              <a:chOff x="2526" y="1060"/>
              <a:chExt cx="896" cy="236"/>
            </a:xfrm>
          </p:grpSpPr>
          <p:grpSp>
            <p:nvGrpSpPr>
              <p:cNvPr id="62" name="Group 54"/>
              <p:cNvGrpSpPr>
                <a:grpSpLocks/>
              </p:cNvGrpSpPr>
              <p:nvPr/>
            </p:nvGrpSpPr>
            <p:grpSpPr bwMode="auto">
              <a:xfrm>
                <a:off x="2526" y="1060"/>
                <a:ext cx="742" cy="186"/>
                <a:chOff x="1565" y="2568"/>
                <a:chExt cx="1118" cy="279"/>
              </a:xfrm>
            </p:grpSpPr>
            <p:sp>
              <p:nvSpPr>
                <p:cNvPr id="68" name="AutoShape 5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69" name="AutoShape 5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70" name="AutoShape 5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71" name="AutoShape 5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63" name="Group 59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64" name="AutoShape 6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65" name="AutoShape 6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66" name="AutoShape 6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67" name="AutoShape 6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sp>
          <p:nvSpPr>
            <p:cNvPr id="60" name="Arc 64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pic>
          <p:nvPicPr>
            <p:cNvPr id="61" name="Picture 65" descr="light_shadow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66"/>
          <p:cNvGrpSpPr>
            <a:grpSpLocks/>
          </p:cNvGrpSpPr>
          <p:nvPr/>
        </p:nvGrpSpPr>
        <p:grpSpPr bwMode="auto">
          <a:xfrm rot="4976862" flipH="1">
            <a:off x="1359807" y="5410414"/>
            <a:ext cx="323850" cy="311150"/>
            <a:chOff x="1944" y="1111"/>
            <a:chExt cx="204" cy="196"/>
          </a:xfrm>
        </p:grpSpPr>
        <p:pic>
          <p:nvPicPr>
            <p:cNvPr id="73" name="Picture 67" descr="circuler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Oval 68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75" name="Group 69"/>
            <p:cNvGrpSpPr>
              <a:grpSpLocks/>
            </p:cNvGrpSpPr>
            <p:nvPr/>
          </p:nvGrpSpPr>
          <p:grpSpPr bwMode="auto">
            <a:xfrm rot="1297425" flipV="1">
              <a:off x="1964" y="1253"/>
              <a:ext cx="149" cy="36"/>
              <a:chOff x="2526" y="1060"/>
              <a:chExt cx="896" cy="236"/>
            </a:xfrm>
          </p:grpSpPr>
          <p:grpSp>
            <p:nvGrpSpPr>
              <p:cNvPr id="78" name="Group 70"/>
              <p:cNvGrpSpPr>
                <a:grpSpLocks/>
              </p:cNvGrpSpPr>
              <p:nvPr/>
            </p:nvGrpSpPr>
            <p:grpSpPr bwMode="auto">
              <a:xfrm>
                <a:off x="2526" y="1060"/>
                <a:ext cx="742" cy="186"/>
                <a:chOff x="1565" y="2568"/>
                <a:chExt cx="1118" cy="279"/>
              </a:xfrm>
            </p:grpSpPr>
            <p:sp>
              <p:nvSpPr>
                <p:cNvPr id="84" name="AutoShape 7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5" name="AutoShape 7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6" name="AutoShape 7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7" name="AutoShape 7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79" name="Group 75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80" name="AutoShape 7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1" name="AutoShape 7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2" name="AutoShape 7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83" name="AutoShape 7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sp>
          <p:nvSpPr>
            <p:cNvPr id="76" name="Arc 80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pic>
          <p:nvPicPr>
            <p:cNvPr id="77" name="Picture 81" descr="light_shadow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9" name="Rectangle 88"/>
          <p:cNvSpPr/>
          <p:nvPr/>
        </p:nvSpPr>
        <p:spPr>
          <a:xfrm>
            <a:off x="1447236" y="2289399"/>
            <a:ext cx="7696764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2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The application must offer a live events calendar</a:t>
            </a:r>
          </a:p>
          <a:p>
            <a:endParaRPr lang="en-US" sz="240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endParaRPr lang="fr-FR" sz="240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grpSp>
        <p:nvGrpSpPr>
          <p:cNvPr id="93" name="Group 34"/>
          <p:cNvGrpSpPr>
            <a:grpSpLocks/>
          </p:cNvGrpSpPr>
          <p:nvPr/>
        </p:nvGrpSpPr>
        <p:grpSpPr bwMode="auto">
          <a:xfrm rot="4976862" flipH="1">
            <a:off x="1375141" y="2426200"/>
            <a:ext cx="323850" cy="311150"/>
            <a:chOff x="1944" y="1111"/>
            <a:chExt cx="204" cy="196"/>
          </a:xfrm>
        </p:grpSpPr>
        <p:pic>
          <p:nvPicPr>
            <p:cNvPr id="94" name="Picture 35" descr="circuler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Oval 36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96" name="Group 37"/>
            <p:cNvGrpSpPr>
              <a:grpSpLocks/>
            </p:cNvGrpSpPr>
            <p:nvPr/>
          </p:nvGrpSpPr>
          <p:grpSpPr bwMode="auto">
            <a:xfrm rot="1297425" flipV="1">
              <a:off x="1957" y="1252"/>
              <a:ext cx="148" cy="36"/>
              <a:chOff x="2524" y="1060"/>
              <a:chExt cx="898" cy="236"/>
            </a:xfrm>
          </p:grpSpPr>
          <p:grpSp>
            <p:nvGrpSpPr>
              <p:cNvPr id="99" name="Group 38"/>
              <p:cNvGrpSpPr>
                <a:grpSpLocks/>
              </p:cNvGrpSpPr>
              <p:nvPr/>
            </p:nvGrpSpPr>
            <p:grpSpPr bwMode="auto">
              <a:xfrm>
                <a:off x="2524" y="1060"/>
                <a:ext cx="742" cy="186"/>
                <a:chOff x="1565" y="2568"/>
                <a:chExt cx="1118" cy="279"/>
              </a:xfrm>
            </p:grpSpPr>
            <p:sp>
              <p:nvSpPr>
                <p:cNvPr id="105" name="AutoShape 3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06" name="AutoShape 4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07" name="AutoShape 4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08" name="AutoShape 4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100" name="Group 43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101" name="AutoShape 4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02" name="AutoShape 4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03" name="AutoShape 4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04" name="AutoShape 4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sp>
          <p:nvSpPr>
            <p:cNvPr id="97" name="Arc 48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pic>
          <p:nvPicPr>
            <p:cNvPr id="98" name="Picture 49" descr="light_shadow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9" name="Rectangle 108"/>
          <p:cNvSpPr/>
          <p:nvPr/>
        </p:nvSpPr>
        <p:spPr>
          <a:xfrm>
            <a:off x="848709" y="1399763"/>
            <a:ext cx="4828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Calisto MT" pitchFamily="18" charset="0"/>
                <a:ea typeface="Verdana" pitchFamily="34" charset="0"/>
                <a:cs typeface="Verdana" pitchFamily="34" charset="0"/>
              </a:rPr>
              <a:t>Functional requirements :</a:t>
            </a:r>
            <a:endParaRPr lang="en-US" sz="3200" dirty="0">
              <a:solidFill>
                <a:schemeClr val="tx2"/>
              </a:solidFill>
              <a:latin typeface="Calisto MT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683716" y="3251123"/>
            <a:ext cx="687989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2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The application should allow optimal </a:t>
            </a:r>
          </a:p>
          <a:p>
            <a:r>
              <a:rPr lang="en-US" sz="2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Research and show of all the POI in AR</a:t>
            </a:r>
            <a:endParaRPr lang="fr-FR" sz="280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36456" y="4286048"/>
            <a:ext cx="627928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The application must offer features </a:t>
            </a:r>
          </a:p>
          <a:p>
            <a:pPr algn="ctr"/>
            <a:r>
              <a:rPr lang="en-US" sz="28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of each  selected POI</a:t>
            </a:r>
            <a:endParaRPr lang="fr-FR" sz="2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529960" y="5231975"/>
            <a:ext cx="761404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 The application  have to refer back  to all the  events on map</a:t>
            </a:r>
            <a:endParaRPr lang="fr-FR" sz="2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 txBox="1">
            <a:spLocks noChangeArrowheads="1"/>
          </p:cNvSpPr>
          <p:nvPr/>
        </p:nvSpPr>
        <p:spPr>
          <a:xfrm>
            <a:off x="961699" y="303964"/>
            <a:ext cx="8055338" cy="10112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tx2"/>
                </a:solidFill>
                <a:latin typeface="Calisto MT" pitchFamily="18" charset="0"/>
                <a:ea typeface="Verdana" pitchFamily="34" charset="0"/>
                <a:cs typeface="Verdana" pitchFamily="34" charset="0"/>
              </a:rPr>
              <a:t>REQUIREMENTS ASSESMENTS</a:t>
            </a:r>
            <a:endParaRPr lang="en-US" sz="4000" dirty="0">
              <a:solidFill>
                <a:schemeClr val="tx2"/>
              </a:solidFill>
              <a:latin typeface="Calisto MT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6647" y="1415534"/>
            <a:ext cx="54793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Calisto MT" pitchFamily="18" charset="0"/>
                <a:ea typeface="Verdana" pitchFamily="34" charset="0"/>
                <a:cs typeface="Verdana" pitchFamily="34" charset="0"/>
              </a:rPr>
              <a:t>Non </a:t>
            </a:r>
            <a:r>
              <a:rPr lang="en-US" sz="3200" dirty="0" err="1" smtClean="0">
                <a:solidFill>
                  <a:schemeClr val="tx2"/>
                </a:solidFill>
                <a:latin typeface="Calisto MT" pitchFamily="18" charset="0"/>
                <a:ea typeface="Verdana" pitchFamily="34" charset="0"/>
                <a:cs typeface="Verdana" pitchFamily="34" charset="0"/>
              </a:rPr>
              <a:t>functiona</a:t>
            </a:r>
            <a:r>
              <a:rPr lang="en-US" sz="3200" dirty="0" smtClean="0">
                <a:solidFill>
                  <a:schemeClr val="tx2"/>
                </a:solidFill>
                <a:latin typeface="Calisto MT" pitchFamily="18" charset="0"/>
                <a:ea typeface="Verdana" pitchFamily="34" charset="0"/>
                <a:cs typeface="Verdana" pitchFamily="34" charset="0"/>
              </a:rPr>
              <a:t> requirements :</a:t>
            </a:r>
            <a:endParaRPr lang="en-US" sz="3200" dirty="0">
              <a:solidFill>
                <a:schemeClr val="tx2"/>
              </a:solidFill>
              <a:latin typeface="Calisto MT" pitchFamily="18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 rot="4976862" flipH="1">
            <a:off x="1375141" y="2426200"/>
            <a:ext cx="323850" cy="311150"/>
            <a:chOff x="1944" y="1111"/>
            <a:chExt cx="204" cy="196"/>
          </a:xfrm>
        </p:grpSpPr>
        <p:pic>
          <p:nvPicPr>
            <p:cNvPr id="9" name="Picture 35" descr="circuler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Oval 36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3" name="Group 37"/>
            <p:cNvGrpSpPr>
              <a:grpSpLocks/>
            </p:cNvGrpSpPr>
            <p:nvPr/>
          </p:nvGrpSpPr>
          <p:grpSpPr bwMode="auto">
            <a:xfrm rot="1297425" flipV="1">
              <a:off x="1954" y="1254"/>
              <a:ext cx="148" cy="36"/>
              <a:chOff x="2522" y="1060"/>
              <a:chExt cx="900" cy="236"/>
            </a:xfrm>
          </p:grpSpPr>
          <p:grpSp>
            <p:nvGrpSpPr>
              <p:cNvPr id="6" name="Group 38"/>
              <p:cNvGrpSpPr>
                <a:grpSpLocks/>
              </p:cNvGrpSpPr>
              <p:nvPr/>
            </p:nvGrpSpPr>
            <p:grpSpPr bwMode="auto">
              <a:xfrm>
                <a:off x="2522" y="1060"/>
                <a:ext cx="742" cy="186"/>
                <a:chOff x="1565" y="2568"/>
                <a:chExt cx="1118" cy="279"/>
              </a:xfrm>
            </p:grpSpPr>
            <p:sp>
              <p:nvSpPr>
                <p:cNvPr id="20" name="AutoShape 3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21" name="AutoShape 4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22" name="AutoShape 4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23" name="AutoShape 4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8" name="Group 43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16" name="AutoShape 4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7" name="AutoShape 4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8" name="AutoShape 4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9" name="AutoShape 4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sp>
          <p:nvSpPr>
            <p:cNvPr id="12" name="Arc 48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pic>
          <p:nvPicPr>
            <p:cNvPr id="13" name="Picture 49" descr="light_shadow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34"/>
          <p:cNvGrpSpPr>
            <a:grpSpLocks/>
          </p:cNvGrpSpPr>
          <p:nvPr/>
        </p:nvGrpSpPr>
        <p:grpSpPr bwMode="auto">
          <a:xfrm rot="4976862" flipH="1">
            <a:off x="1364635" y="3393186"/>
            <a:ext cx="323850" cy="311150"/>
            <a:chOff x="1944" y="1111"/>
            <a:chExt cx="204" cy="196"/>
          </a:xfrm>
        </p:grpSpPr>
        <p:pic>
          <p:nvPicPr>
            <p:cNvPr id="25" name="Picture 35" descr="circuler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Oval 36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14" name="Group 37"/>
            <p:cNvGrpSpPr>
              <a:grpSpLocks/>
            </p:cNvGrpSpPr>
            <p:nvPr/>
          </p:nvGrpSpPr>
          <p:grpSpPr bwMode="auto">
            <a:xfrm rot="1297425" flipV="1">
              <a:off x="1957" y="1252"/>
              <a:ext cx="148" cy="36"/>
              <a:chOff x="2524" y="1060"/>
              <a:chExt cx="898" cy="236"/>
            </a:xfrm>
          </p:grpSpPr>
          <p:grpSp>
            <p:nvGrpSpPr>
              <p:cNvPr id="15" name="Group 38"/>
              <p:cNvGrpSpPr>
                <a:grpSpLocks/>
              </p:cNvGrpSpPr>
              <p:nvPr/>
            </p:nvGrpSpPr>
            <p:grpSpPr bwMode="auto">
              <a:xfrm>
                <a:off x="2524" y="1060"/>
                <a:ext cx="742" cy="186"/>
                <a:chOff x="1565" y="2568"/>
                <a:chExt cx="1118" cy="279"/>
              </a:xfrm>
            </p:grpSpPr>
            <p:sp>
              <p:nvSpPr>
                <p:cNvPr id="36" name="AutoShape 3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37" name="AutoShape 4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38" name="AutoShape 4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39" name="AutoShape 4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24" name="Group 43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32" name="AutoShape 4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33" name="AutoShape 4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34" name="AutoShape 4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35" name="AutoShape 4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sp>
          <p:nvSpPr>
            <p:cNvPr id="28" name="Arc 48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pic>
          <p:nvPicPr>
            <p:cNvPr id="29" name="Picture 49" descr="light_shadow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50"/>
          <p:cNvGrpSpPr>
            <a:grpSpLocks/>
          </p:cNvGrpSpPr>
          <p:nvPr/>
        </p:nvGrpSpPr>
        <p:grpSpPr bwMode="auto">
          <a:xfrm rot="4976862" flipH="1">
            <a:off x="1349996" y="4334229"/>
            <a:ext cx="323850" cy="311150"/>
            <a:chOff x="1944" y="1111"/>
            <a:chExt cx="204" cy="196"/>
          </a:xfrm>
        </p:grpSpPr>
        <p:pic>
          <p:nvPicPr>
            <p:cNvPr id="41" name="Picture 51" descr="circuler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Oval 52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30" name="Group 53"/>
            <p:cNvGrpSpPr>
              <a:grpSpLocks/>
            </p:cNvGrpSpPr>
            <p:nvPr/>
          </p:nvGrpSpPr>
          <p:grpSpPr bwMode="auto">
            <a:xfrm rot="1297425" flipV="1">
              <a:off x="1957" y="1252"/>
              <a:ext cx="148" cy="36"/>
              <a:chOff x="2524" y="1060"/>
              <a:chExt cx="898" cy="236"/>
            </a:xfrm>
          </p:grpSpPr>
          <p:grpSp>
            <p:nvGrpSpPr>
              <p:cNvPr id="31" name="Group 54"/>
              <p:cNvGrpSpPr>
                <a:grpSpLocks/>
              </p:cNvGrpSpPr>
              <p:nvPr/>
            </p:nvGrpSpPr>
            <p:grpSpPr bwMode="auto">
              <a:xfrm>
                <a:off x="2524" y="1060"/>
                <a:ext cx="742" cy="186"/>
                <a:chOff x="1565" y="2568"/>
                <a:chExt cx="1118" cy="279"/>
              </a:xfrm>
            </p:grpSpPr>
            <p:sp>
              <p:nvSpPr>
                <p:cNvPr id="52" name="AutoShape 5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3" name="AutoShape 5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4" name="AutoShape 5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5" name="AutoShape 5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40" name="Group 59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48" name="AutoShape 6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49" name="AutoShape 6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0" name="AutoShape 6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51" name="AutoShape 6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sp>
          <p:nvSpPr>
            <p:cNvPr id="44" name="Arc 64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pic>
          <p:nvPicPr>
            <p:cNvPr id="45" name="Picture 65" descr="light_shadow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Rectangle 58"/>
          <p:cNvSpPr/>
          <p:nvPr/>
        </p:nvSpPr>
        <p:spPr>
          <a:xfrm>
            <a:off x="1888684" y="4228577"/>
            <a:ext cx="238238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fr-FR" sz="28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Performance</a:t>
            </a:r>
            <a:endParaRPr lang="fr-FR" sz="2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888685" y="2289418"/>
            <a:ext cx="16834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fr-FR" sz="28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Usability</a:t>
            </a:r>
            <a:endParaRPr lang="fr-FR" sz="2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20206" y="3266889"/>
            <a:ext cx="16834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fr-FR" sz="28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Reability</a:t>
            </a:r>
            <a:endParaRPr lang="fr-FR" sz="2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grpSp>
        <p:nvGrpSpPr>
          <p:cNvPr id="43" name="Group 66"/>
          <p:cNvGrpSpPr>
            <a:grpSpLocks/>
          </p:cNvGrpSpPr>
          <p:nvPr/>
        </p:nvGrpSpPr>
        <p:grpSpPr bwMode="auto">
          <a:xfrm rot="4976862" flipH="1">
            <a:off x="1359807" y="5315818"/>
            <a:ext cx="323850" cy="311150"/>
            <a:chOff x="1944" y="1111"/>
            <a:chExt cx="204" cy="196"/>
          </a:xfrm>
        </p:grpSpPr>
        <p:pic>
          <p:nvPicPr>
            <p:cNvPr id="64" name="Picture 67" descr="circuler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Oval 68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46" name="Group 69"/>
            <p:cNvGrpSpPr>
              <a:grpSpLocks/>
            </p:cNvGrpSpPr>
            <p:nvPr/>
          </p:nvGrpSpPr>
          <p:grpSpPr bwMode="auto">
            <a:xfrm rot="1297425" flipV="1">
              <a:off x="1957" y="1252"/>
              <a:ext cx="148" cy="36"/>
              <a:chOff x="2524" y="1060"/>
              <a:chExt cx="898" cy="236"/>
            </a:xfrm>
          </p:grpSpPr>
          <p:grpSp>
            <p:nvGrpSpPr>
              <p:cNvPr id="47" name="Group 70"/>
              <p:cNvGrpSpPr>
                <a:grpSpLocks/>
              </p:cNvGrpSpPr>
              <p:nvPr/>
            </p:nvGrpSpPr>
            <p:grpSpPr bwMode="auto">
              <a:xfrm>
                <a:off x="2524" y="1060"/>
                <a:ext cx="742" cy="186"/>
                <a:chOff x="1565" y="2568"/>
                <a:chExt cx="1118" cy="279"/>
              </a:xfrm>
            </p:grpSpPr>
            <p:sp>
              <p:nvSpPr>
                <p:cNvPr id="75" name="AutoShape 7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76" name="AutoShape 7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77" name="AutoShape 7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78" name="AutoShape 7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56" name="Group 75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71" name="AutoShape 7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72" name="AutoShape 7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73" name="AutoShape 7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74" name="AutoShape 7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sp>
          <p:nvSpPr>
            <p:cNvPr id="67" name="Arc 80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pic>
          <p:nvPicPr>
            <p:cNvPr id="68" name="Picture 81" descr="light_shadow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9" name="Rectangle 78"/>
          <p:cNvSpPr/>
          <p:nvPr/>
        </p:nvSpPr>
        <p:spPr>
          <a:xfrm>
            <a:off x="1841359" y="5142973"/>
            <a:ext cx="18806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fr-FR" sz="28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Simplicity</a:t>
            </a:r>
            <a:endParaRPr lang="fr-FR" sz="2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/>
          <p:cNvSpPr txBox="1">
            <a:spLocks/>
          </p:cNvSpPr>
          <p:nvPr/>
        </p:nvSpPr>
        <p:spPr bwMode="auto">
          <a:xfrm>
            <a:off x="6427077" y="607283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3275013"/>
            <a:ext cx="9144000" cy="142875"/>
            <a:chOff x="0" y="1824"/>
            <a:chExt cx="5760" cy="9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gray">
            <a:xfrm>
              <a:off x="0" y="1824"/>
              <a:ext cx="5760" cy="90"/>
            </a:xfrm>
            <a:prstGeom prst="rect">
              <a:avLst/>
            </a:prstGeom>
            <a:gradFill rotWithShape="1">
              <a:gsLst>
                <a:gs pos="0">
                  <a:srgbClr val="5F5F5F"/>
                </a:gs>
                <a:gs pos="50000">
                  <a:srgbClr val="5F5F5F">
                    <a:gamma/>
                    <a:tint val="45490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gray">
            <a:xfrm>
              <a:off x="0" y="1872"/>
              <a:ext cx="5760" cy="34"/>
            </a:xfrm>
            <a:prstGeom prst="rect">
              <a:avLst/>
            </a:prstGeom>
            <a:gradFill rotWithShape="1">
              <a:gsLst>
                <a:gs pos="0">
                  <a:srgbClr val="808080">
                    <a:gamma/>
                    <a:tint val="30196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597302" y="2892045"/>
            <a:ext cx="1293627" cy="2103694"/>
            <a:chOff x="2832" y="1665"/>
            <a:chExt cx="1203" cy="2152"/>
          </a:xfrm>
        </p:grpSpPr>
        <p:grpSp>
          <p:nvGrpSpPr>
            <p:cNvPr id="5" name="Group 56"/>
            <p:cNvGrpSpPr>
              <a:grpSpLocks/>
            </p:cNvGrpSpPr>
            <p:nvPr/>
          </p:nvGrpSpPr>
          <p:grpSpPr bwMode="auto">
            <a:xfrm rot="3877067">
              <a:off x="2940" y="2722"/>
              <a:ext cx="1577" cy="613"/>
              <a:chOff x="2290" y="2725"/>
              <a:chExt cx="1832" cy="713"/>
            </a:xfrm>
          </p:grpSpPr>
          <p:grpSp>
            <p:nvGrpSpPr>
              <p:cNvPr id="8" name="Group 5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68" name="Freeform 5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" name="Freeform 5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" name="Group 6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66" name="Freeform 6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7" name="Freeform 6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52" name="Text Box 63"/>
            <p:cNvSpPr txBox="1">
              <a:spLocks noChangeArrowheads="1"/>
            </p:cNvSpPr>
            <p:nvPr/>
          </p:nvSpPr>
          <p:spPr bwMode="gray">
            <a:xfrm rot="3925970">
              <a:off x="3150" y="2802"/>
              <a:ext cx="771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Etude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3" name="Text Box 64"/>
            <p:cNvSpPr txBox="1">
              <a:spLocks noChangeArrowheads="1"/>
            </p:cNvSpPr>
            <p:nvPr/>
          </p:nvSpPr>
          <p:spPr bwMode="gray">
            <a:xfrm rot="3925970">
              <a:off x="3336" y="2693"/>
              <a:ext cx="992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dirty="0" err="1" smtClean="0">
                  <a:solidFill>
                    <a:schemeClr val="bg1"/>
                  </a:solidFill>
                </a:rPr>
                <a:t>préalable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65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5" name="Oval 66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6" name="Oval 67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57" name="Oval 68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58" name="Oval 69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60" name="Oval 7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1" name="Oval 7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2" name="Oval 7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3" name="Oval 7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</p:grpSp>
      <p:sp>
        <p:nvSpPr>
          <p:cNvPr id="91" name="Text Box 26"/>
          <p:cNvSpPr txBox="1">
            <a:spLocks noChangeArrowheads="1"/>
          </p:cNvSpPr>
          <p:nvPr/>
        </p:nvSpPr>
        <p:spPr bwMode="auto">
          <a:xfrm>
            <a:off x="1934075" y="3150613"/>
            <a:ext cx="231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080808"/>
                </a:solidFill>
              </a:rPr>
              <a:t>1</a:t>
            </a:r>
            <a:endParaRPr lang="en-US" dirty="0">
              <a:solidFill>
                <a:srgbClr val="080808"/>
              </a:solidFill>
            </a:endParaRPr>
          </a:p>
        </p:txBody>
      </p: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259277" y="2895582"/>
            <a:ext cx="1293627" cy="2103695"/>
            <a:chOff x="2832" y="1665"/>
            <a:chExt cx="1203" cy="2152"/>
          </a:xfrm>
        </p:grpSpPr>
        <p:grpSp>
          <p:nvGrpSpPr>
            <p:cNvPr id="12" name="Group 56"/>
            <p:cNvGrpSpPr>
              <a:grpSpLocks/>
            </p:cNvGrpSpPr>
            <p:nvPr/>
          </p:nvGrpSpPr>
          <p:grpSpPr bwMode="auto">
            <a:xfrm rot="3877067">
              <a:off x="2940" y="2722"/>
              <a:ext cx="1577" cy="613"/>
              <a:chOff x="2290" y="2725"/>
              <a:chExt cx="1832" cy="713"/>
            </a:xfrm>
          </p:grpSpPr>
          <p:grpSp>
            <p:nvGrpSpPr>
              <p:cNvPr id="13" name="Group 5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134" name="Freeform 5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35" name="Freeform 5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4" name="Group 6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132" name="Freeform 6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33" name="Freeform 6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118" name="Text Box 63"/>
            <p:cNvSpPr txBox="1">
              <a:spLocks noChangeArrowheads="1"/>
            </p:cNvSpPr>
            <p:nvPr/>
          </p:nvSpPr>
          <p:spPr bwMode="gray">
            <a:xfrm rot="3925970">
              <a:off x="3056" y="2980"/>
              <a:ext cx="1178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OVERVIEW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 Box 64"/>
            <p:cNvSpPr txBox="1">
              <a:spLocks noChangeArrowheads="1"/>
            </p:cNvSpPr>
            <p:nvPr/>
          </p:nvSpPr>
          <p:spPr bwMode="gray">
            <a:xfrm rot="3925970">
              <a:off x="3739" y="2718"/>
              <a:ext cx="18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0" name="Oval 65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21" name="Oval 66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22" name="Oval 67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23" name="Oval 68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24" name="Oval 69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15" name="Group 70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126" name="Oval 7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27" name="Oval 7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28" name="Oval 7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29" name="Oval 7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</p:grpSp>
      <p:sp>
        <p:nvSpPr>
          <p:cNvPr id="200" name="Rectangle 9"/>
          <p:cNvSpPr txBox="1">
            <a:spLocks noChangeArrowheads="1"/>
          </p:cNvSpPr>
          <p:nvPr/>
        </p:nvSpPr>
        <p:spPr>
          <a:xfrm>
            <a:off x="1027367" y="146304"/>
            <a:ext cx="7958137" cy="10112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sto MT" pitchFamily="18" charset="0"/>
                <a:ea typeface="Verdana" pitchFamily="34" charset="0"/>
                <a:cs typeface="Verdana" pitchFamily="34" charset="0"/>
              </a:rPr>
              <a:t>DESIGN</a:t>
            </a:r>
          </a:p>
        </p:txBody>
      </p:sp>
      <p:grpSp>
        <p:nvGrpSpPr>
          <p:cNvPr id="21" name="Group 55"/>
          <p:cNvGrpSpPr>
            <a:grpSpLocks/>
          </p:cNvGrpSpPr>
          <p:nvPr/>
        </p:nvGrpSpPr>
        <p:grpSpPr bwMode="auto">
          <a:xfrm>
            <a:off x="2912012" y="2895583"/>
            <a:ext cx="1293627" cy="2103695"/>
            <a:chOff x="2832" y="1665"/>
            <a:chExt cx="1203" cy="2152"/>
          </a:xfrm>
        </p:grpSpPr>
        <p:grpSp>
          <p:nvGrpSpPr>
            <p:cNvPr id="22" name="Group 56"/>
            <p:cNvGrpSpPr>
              <a:grpSpLocks/>
            </p:cNvGrpSpPr>
            <p:nvPr/>
          </p:nvGrpSpPr>
          <p:grpSpPr bwMode="auto">
            <a:xfrm rot="3877067">
              <a:off x="2940" y="2722"/>
              <a:ext cx="1577" cy="613"/>
              <a:chOff x="2290" y="2725"/>
              <a:chExt cx="1832" cy="713"/>
            </a:xfrm>
          </p:grpSpPr>
          <p:grpSp>
            <p:nvGrpSpPr>
              <p:cNvPr id="23" name="Group 5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213" name="Freeform 5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14" name="Freeform 5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4" name="Group 6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211" name="Freeform 6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 dirty="0"/>
                </a:p>
              </p:txBody>
            </p:sp>
            <p:sp>
              <p:nvSpPr>
                <p:cNvPr id="212" name="Freeform 6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152" name="Text Box 63"/>
            <p:cNvSpPr txBox="1">
              <a:spLocks noChangeArrowheads="1"/>
            </p:cNvSpPr>
            <p:nvPr/>
          </p:nvSpPr>
          <p:spPr bwMode="gray">
            <a:xfrm rot="3925970">
              <a:off x="2999" y="2982"/>
              <a:ext cx="1273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 dirty="0" smtClean="0">
                  <a:solidFill>
                    <a:schemeClr val="bg1"/>
                  </a:solidFill>
                </a:rPr>
                <a:t>ASSESMENTS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9" name="Oval 65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80" name="Oval 66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201" name="Oval 67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202" name="Oval 68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203" name="Oval 69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25" name="Group 70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205" name="Oval 7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06" name="Oval 7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07" name="Oval 7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08" name="Oval 7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</p:grpSp>
      <p:sp>
        <p:nvSpPr>
          <p:cNvPr id="215" name="Text Box 26"/>
          <p:cNvSpPr txBox="1">
            <a:spLocks noChangeArrowheads="1"/>
          </p:cNvSpPr>
          <p:nvPr/>
        </p:nvSpPr>
        <p:spPr bwMode="auto">
          <a:xfrm>
            <a:off x="3233019" y="3154151"/>
            <a:ext cx="231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080808"/>
                </a:solidFill>
              </a:rPr>
              <a:t>2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16" name="ZoneTexte 215"/>
          <p:cNvSpPr txBox="1"/>
          <p:nvPr/>
        </p:nvSpPr>
        <p:spPr>
          <a:xfrm rot="3923122">
            <a:off x="3308476" y="3932174"/>
            <a:ext cx="1229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REQUIREMENT</a:t>
            </a:r>
            <a:endParaRPr lang="fr-FR" sz="1100" dirty="0">
              <a:solidFill>
                <a:schemeClr val="bg1"/>
              </a:solidFill>
            </a:endParaRPr>
          </a:p>
        </p:txBody>
      </p:sp>
      <p:grpSp>
        <p:nvGrpSpPr>
          <p:cNvPr id="26" name="Group 55"/>
          <p:cNvGrpSpPr>
            <a:grpSpLocks/>
          </p:cNvGrpSpPr>
          <p:nvPr/>
        </p:nvGrpSpPr>
        <p:grpSpPr bwMode="auto">
          <a:xfrm>
            <a:off x="1644600" y="2892045"/>
            <a:ext cx="1293627" cy="2103694"/>
            <a:chOff x="2832" y="1665"/>
            <a:chExt cx="1203" cy="2152"/>
          </a:xfrm>
        </p:grpSpPr>
        <p:grpSp>
          <p:nvGrpSpPr>
            <p:cNvPr id="27" name="Group 56"/>
            <p:cNvGrpSpPr>
              <a:grpSpLocks/>
            </p:cNvGrpSpPr>
            <p:nvPr/>
          </p:nvGrpSpPr>
          <p:grpSpPr bwMode="auto">
            <a:xfrm rot="3877067">
              <a:off x="2940" y="2722"/>
              <a:ext cx="1577" cy="613"/>
              <a:chOff x="2290" y="2725"/>
              <a:chExt cx="1832" cy="713"/>
            </a:xfrm>
          </p:grpSpPr>
          <p:grpSp>
            <p:nvGrpSpPr>
              <p:cNvPr id="28" name="Group 5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108" name="Freeform 5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9" name="Freeform 5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9" name="Group 6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106" name="Freeform 6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7" name="Freeform 6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92" name="Text Box 63"/>
            <p:cNvSpPr txBox="1">
              <a:spLocks noChangeArrowheads="1"/>
            </p:cNvSpPr>
            <p:nvPr/>
          </p:nvSpPr>
          <p:spPr bwMode="gray">
            <a:xfrm rot="3925970">
              <a:off x="2991" y="2936"/>
              <a:ext cx="1145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fr-FR" sz="1600" dirty="0">
                  <a:solidFill>
                    <a:schemeClr val="bg1"/>
                  </a:solidFill>
                </a:rPr>
                <a:t>Solutions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 Box 64"/>
            <p:cNvSpPr txBox="1">
              <a:spLocks noChangeArrowheads="1"/>
            </p:cNvSpPr>
            <p:nvPr/>
          </p:nvSpPr>
          <p:spPr bwMode="gray">
            <a:xfrm rot="3925970">
              <a:off x="3247" y="2747"/>
              <a:ext cx="1242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fr-FR" sz="1100" kern="0" dirty="0">
                  <a:solidFill>
                    <a:schemeClr val="bg1"/>
                  </a:solidFill>
                  <a:latin typeface="Calisto MT" pitchFamily="18" charset="0"/>
                  <a:ea typeface="Verdana" pitchFamily="34" charset="0"/>
                  <a:cs typeface="Verdana" pitchFamily="34" charset="0"/>
                </a:rPr>
                <a:t>choix techniques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94" name="Oval 65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95" name="Oval 66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96" name="Oval 67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97" name="Oval 68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98" name="Oval 69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30" name="Group 70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100" name="Oval 7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01" name="Oval 7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02" name="Oval 7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03" name="Oval 7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31" name="Group 55"/>
          <p:cNvGrpSpPr>
            <a:grpSpLocks/>
          </p:cNvGrpSpPr>
          <p:nvPr/>
        </p:nvGrpSpPr>
        <p:grpSpPr bwMode="auto">
          <a:xfrm>
            <a:off x="1644600" y="2892045"/>
            <a:ext cx="1293627" cy="2267924"/>
            <a:chOff x="2832" y="1665"/>
            <a:chExt cx="1203" cy="2320"/>
          </a:xfrm>
        </p:grpSpPr>
        <p:grpSp>
          <p:nvGrpSpPr>
            <p:cNvPr id="32" name="Group 56"/>
            <p:cNvGrpSpPr>
              <a:grpSpLocks/>
            </p:cNvGrpSpPr>
            <p:nvPr/>
          </p:nvGrpSpPr>
          <p:grpSpPr bwMode="auto">
            <a:xfrm rot="3877067">
              <a:off x="2940" y="2722"/>
              <a:ext cx="1577" cy="613"/>
              <a:chOff x="2290" y="2725"/>
              <a:chExt cx="1832" cy="713"/>
            </a:xfrm>
          </p:grpSpPr>
          <p:grpSp>
            <p:nvGrpSpPr>
              <p:cNvPr id="33" name="Group 5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150" name="Freeform 5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53" name="Freeform 5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34" name="Group 6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148" name="Freeform 6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49" name="Freeform 6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112" name="Text Box 63"/>
            <p:cNvSpPr txBox="1">
              <a:spLocks noChangeArrowheads="1"/>
            </p:cNvSpPr>
            <p:nvPr/>
          </p:nvSpPr>
          <p:spPr bwMode="gray">
            <a:xfrm rot="3925970">
              <a:off x="2849" y="3067"/>
              <a:ext cx="1593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fr-FR" sz="1100" dirty="0" smtClean="0">
                  <a:solidFill>
                    <a:schemeClr val="bg1"/>
                  </a:solidFill>
                </a:rPr>
                <a:t>  TECHNOLOGIES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 Box 64"/>
            <p:cNvSpPr txBox="1">
              <a:spLocks noChangeArrowheads="1"/>
            </p:cNvSpPr>
            <p:nvPr/>
          </p:nvSpPr>
          <p:spPr bwMode="gray">
            <a:xfrm rot="3925970">
              <a:off x="3334" y="2747"/>
              <a:ext cx="1068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fr-FR" sz="1100" kern="0" dirty="0" smtClean="0">
                  <a:solidFill>
                    <a:schemeClr val="bg1"/>
                  </a:solidFill>
                  <a:latin typeface="Calisto MT" pitchFamily="18" charset="0"/>
                  <a:ea typeface="Verdana" pitchFamily="34" charset="0"/>
                  <a:cs typeface="Verdana" pitchFamily="34" charset="0"/>
                </a:rPr>
                <a:t>SOLUTIONS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4" name="Oval 65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15" name="Oval 66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16" name="Oval 67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17" name="Oval 68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25" name="Oval 69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35" name="Group 70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141" name="Oval 7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42" name="Oval 7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43" name="Oval 7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44" name="Oval 7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</p:grpSp>
      <p:sp>
        <p:nvSpPr>
          <p:cNvPr id="154" name="Text Box 26"/>
          <p:cNvSpPr txBox="1">
            <a:spLocks noChangeArrowheads="1"/>
          </p:cNvSpPr>
          <p:nvPr/>
        </p:nvSpPr>
        <p:spPr bwMode="auto">
          <a:xfrm>
            <a:off x="1981373" y="3150613"/>
            <a:ext cx="231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080808"/>
                </a:solidFill>
              </a:rPr>
              <a:t>1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175" name="ZoneTexte 174"/>
          <p:cNvSpPr txBox="1"/>
          <p:nvPr/>
        </p:nvSpPr>
        <p:spPr>
          <a:xfrm>
            <a:off x="4792716" y="3137336"/>
            <a:ext cx="66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3</a:t>
            </a:r>
            <a:endParaRPr lang="fr-FR" sz="2000" dirty="0"/>
          </a:p>
        </p:txBody>
      </p:sp>
      <p:grpSp>
        <p:nvGrpSpPr>
          <p:cNvPr id="176" name="Group 5"/>
          <p:cNvGrpSpPr>
            <a:grpSpLocks/>
          </p:cNvGrpSpPr>
          <p:nvPr/>
        </p:nvGrpSpPr>
        <p:grpSpPr bwMode="auto">
          <a:xfrm>
            <a:off x="4403249" y="2424661"/>
            <a:ext cx="2144713" cy="3743325"/>
            <a:chOff x="4071" y="1584"/>
            <a:chExt cx="1351" cy="2358"/>
          </a:xfrm>
        </p:grpSpPr>
        <p:grpSp>
          <p:nvGrpSpPr>
            <p:cNvPr id="177" name="Group 6"/>
            <p:cNvGrpSpPr>
              <a:grpSpLocks/>
            </p:cNvGrpSpPr>
            <p:nvPr/>
          </p:nvGrpSpPr>
          <p:grpSpPr bwMode="auto">
            <a:xfrm rot="3877067">
              <a:off x="4327" y="2847"/>
              <a:ext cx="1577" cy="613"/>
              <a:chOff x="2290" y="2725"/>
              <a:chExt cx="1832" cy="713"/>
            </a:xfrm>
          </p:grpSpPr>
          <p:grpSp>
            <p:nvGrpSpPr>
              <p:cNvPr id="192" name="Group 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198" name="Freeform 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04" name="Freeform 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95" name="Group 1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196" name="Freeform 1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97" name="Freeform 1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178" name="Oval 13"/>
            <p:cNvSpPr>
              <a:spLocks noChangeArrowheads="1"/>
            </p:cNvSpPr>
            <p:nvPr/>
          </p:nvSpPr>
          <p:spPr bwMode="gray">
            <a:xfrm>
              <a:off x="4071" y="1584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81" name="Oval 14"/>
            <p:cNvSpPr>
              <a:spLocks noChangeArrowheads="1"/>
            </p:cNvSpPr>
            <p:nvPr/>
          </p:nvSpPr>
          <p:spPr bwMode="gray">
            <a:xfrm>
              <a:off x="4074" y="1587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82" name="Oval 15"/>
            <p:cNvSpPr>
              <a:spLocks noChangeArrowheads="1"/>
            </p:cNvSpPr>
            <p:nvPr/>
          </p:nvSpPr>
          <p:spPr bwMode="gray">
            <a:xfrm>
              <a:off x="4131" y="1655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83" name="Oval 16"/>
            <p:cNvSpPr>
              <a:spLocks noChangeArrowheads="1"/>
            </p:cNvSpPr>
            <p:nvPr/>
          </p:nvSpPr>
          <p:spPr bwMode="gray">
            <a:xfrm>
              <a:off x="4128" y="1650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84" name="Oval 17"/>
            <p:cNvSpPr>
              <a:spLocks noChangeArrowheads="1"/>
            </p:cNvSpPr>
            <p:nvPr/>
          </p:nvSpPr>
          <p:spPr bwMode="gray">
            <a:xfrm>
              <a:off x="4178" y="1703"/>
              <a:ext cx="852" cy="850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185" name="Group 18"/>
            <p:cNvGrpSpPr>
              <a:grpSpLocks/>
            </p:cNvGrpSpPr>
            <p:nvPr/>
          </p:nvGrpSpPr>
          <p:grpSpPr bwMode="auto">
            <a:xfrm>
              <a:off x="4197" y="1716"/>
              <a:ext cx="826" cy="825"/>
              <a:chOff x="4166" y="1706"/>
              <a:chExt cx="1252" cy="1252"/>
            </a:xfrm>
          </p:grpSpPr>
          <p:sp>
            <p:nvSpPr>
              <p:cNvPr id="187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89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90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91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186" name="Text Box 23"/>
            <p:cNvSpPr txBox="1">
              <a:spLocks noChangeArrowheads="1"/>
            </p:cNvSpPr>
            <p:nvPr/>
          </p:nvSpPr>
          <p:spPr bwMode="gray">
            <a:xfrm rot="3925970">
              <a:off x="4567" y="3064"/>
              <a:ext cx="8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 smtClean="0">
                  <a:solidFill>
                    <a:schemeClr val="bg1"/>
                  </a:solidFill>
                </a:rPr>
                <a:t>DESIGN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0" name="Text Box 23"/>
          <p:cNvSpPr txBox="1">
            <a:spLocks noChangeArrowheads="1"/>
          </p:cNvSpPr>
          <p:nvPr/>
        </p:nvSpPr>
        <p:spPr bwMode="gray">
          <a:xfrm rot="3925970">
            <a:off x="5381325" y="4499142"/>
            <a:ext cx="16017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ARCHITECTURE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7" name="ZoneTexte 216"/>
          <p:cNvSpPr txBox="1"/>
          <p:nvPr/>
        </p:nvSpPr>
        <p:spPr>
          <a:xfrm>
            <a:off x="4713888" y="3105810"/>
            <a:ext cx="107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3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1295389" y="240900"/>
            <a:ext cx="7958137" cy="10112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sto MT" pitchFamily="18" charset="0"/>
                <a:ea typeface="Verdana" pitchFamily="34" charset="0"/>
                <a:cs typeface="Verdana" pitchFamily="34" charset="0"/>
              </a:rPr>
              <a:t>DESIGN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4895" y="4871552"/>
            <a:ext cx="791560" cy="168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à coins arrondis 6"/>
          <p:cNvSpPr/>
          <p:nvPr/>
        </p:nvSpPr>
        <p:spPr bwMode="auto">
          <a:xfrm>
            <a:off x="939030" y="1432951"/>
            <a:ext cx="2079588" cy="8280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09" charset="-128"/>
              </a:rPr>
              <a:t>Camera</a:t>
            </a: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3969553" y="1448701"/>
            <a:ext cx="2079588" cy="8280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09" charset="-128"/>
              </a:rPr>
              <a:t>Application</a:t>
            </a: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945922" y="2347425"/>
            <a:ext cx="2112578" cy="13889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09" charset="-128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3967633" y="2357933"/>
            <a:ext cx="2112578" cy="2245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09" charset="-128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09" charset="-128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sz="2000" dirty="0" smtClean="0">
              <a:solidFill>
                <a:schemeClr val="tx1"/>
              </a:solidFill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12" name="Rectangle à coins arrondis 11"/>
          <p:cNvSpPr/>
          <p:nvPr/>
        </p:nvSpPr>
        <p:spPr bwMode="auto">
          <a:xfrm>
            <a:off x="7001348" y="1448118"/>
            <a:ext cx="2079588" cy="8280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09" charset="-128"/>
              </a:rPr>
              <a:t>Screen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14" name="Flèche droite 13"/>
          <p:cNvSpPr/>
          <p:nvPr/>
        </p:nvSpPr>
        <p:spPr bwMode="auto">
          <a:xfrm>
            <a:off x="3095815" y="1657323"/>
            <a:ext cx="864096" cy="360040"/>
          </a:xfrm>
          <a:prstGeom prst="rightArrow">
            <a:avLst/>
          </a:prstGeom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15" name="Flèche droite 14"/>
          <p:cNvSpPr/>
          <p:nvPr/>
        </p:nvSpPr>
        <p:spPr bwMode="auto">
          <a:xfrm>
            <a:off x="6117542" y="1667833"/>
            <a:ext cx="864096" cy="360040"/>
          </a:xfrm>
          <a:prstGeom prst="rightArrow">
            <a:avLst/>
          </a:prstGeom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16" name="Rectangle à coins arrondis 15"/>
          <p:cNvSpPr/>
          <p:nvPr/>
        </p:nvSpPr>
        <p:spPr bwMode="auto">
          <a:xfrm>
            <a:off x="6984124" y="2368442"/>
            <a:ext cx="2112578" cy="13889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09" charset="-128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09" charset="-128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sz="2000" dirty="0" smtClean="0">
              <a:solidFill>
                <a:schemeClr val="tx1"/>
              </a:solidFill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56743" y="2554014"/>
            <a:ext cx="2380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Filming</a:t>
            </a:r>
            <a:r>
              <a:rPr lang="fr-FR" dirty="0" smtClean="0"/>
              <a:t> the</a:t>
            </a:r>
          </a:p>
          <a:p>
            <a:r>
              <a:rPr lang="fr-FR" dirty="0" smtClean="0"/>
              <a:t> real-time</a:t>
            </a:r>
          </a:p>
          <a:p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endParaRPr lang="fr-FR" dirty="0"/>
          </a:p>
        </p:txBody>
      </p:sp>
      <p:graphicFrame>
        <p:nvGraphicFramePr>
          <p:cNvPr id="19" name="Diagramme 18"/>
          <p:cNvGraphicFramePr/>
          <p:nvPr/>
        </p:nvGraphicFramePr>
        <p:xfrm>
          <a:off x="4834757" y="3657599"/>
          <a:ext cx="3631324" cy="2434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" name="Diagramme 20"/>
          <p:cNvGraphicFramePr/>
          <p:nvPr/>
        </p:nvGraphicFramePr>
        <p:xfrm>
          <a:off x="1250742" y="3494677"/>
          <a:ext cx="3631324" cy="2434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ZoneTexte 22"/>
          <p:cNvSpPr txBox="1"/>
          <p:nvPr/>
        </p:nvSpPr>
        <p:spPr>
          <a:xfrm>
            <a:off x="3752200" y="2506718"/>
            <a:ext cx="2554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Analyzes</a:t>
            </a:r>
            <a:r>
              <a:rPr lang="fr-FR" dirty="0" smtClean="0"/>
              <a:t> the </a:t>
            </a:r>
            <a:r>
              <a:rPr lang="fr-FR" dirty="0" err="1" smtClean="0"/>
              <a:t>scene</a:t>
            </a:r>
            <a:endParaRPr lang="fr-FR" dirty="0" smtClean="0"/>
          </a:p>
          <a:p>
            <a:r>
              <a:rPr lang="fr-FR" dirty="0" err="1" smtClean="0"/>
              <a:t>Adds</a:t>
            </a:r>
            <a:r>
              <a:rPr lang="fr-FR" dirty="0" smtClean="0"/>
              <a:t> virtuel data</a:t>
            </a:r>
          </a:p>
          <a:p>
            <a:r>
              <a:rPr lang="fr-FR" dirty="0" smtClean="0"/>
              <a:t>Combines the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</a:p>
          <a:p>
            <a:r>
              <a:rPr lang="fr-FR" dirty="0" smtClean="0"/>
              <a:t>parts .</a:t>
            </a:r>
          </a:p>
          <a:p>
            <a:r>
              <a:rPr lang="fr-FR" dirty="0" smtClean="0"/>
              <a:t>Shows live </a:t>
            </a:r>
            <a:r>
              <a:rPr lang="fr-FR" dirty="0" err="1" smtClean="0"/>
              <a:t>calendar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589987" y="2601310"/>
            <a:ext cx="2974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Dispaying</a:t>
            </a:r>
            <a:r>
              <a:rPr lang="fr-FR" dirty="0" smtClean="0"/>
              <a:t> the </a:t>
            </a:r>
            <a:r>
              <a:rPr lang="fr-FR" dirty="0" err="1" smtClean="0"/>
              <a:t>result</a:t>
            </a:r>
            <a:r>
              <a:rPr lang="fr-FR" dirty="0" smtClean="0"/>
              <a:t> </a:t>
            </a:r>
            <a:r>
              <a:rPr lang="fr-FR" dirty="0" err="1" smtClean="0"/>
              <a:t>containing</a:t>
            </a:r>
            <a:r>
              <a:rPr lang="fr-FR" dirty="0" smtClean="0"/>
              <a:t> reality </a:t>
            </a:r>
          </a:p>
          <a:p>
            <a:r>
              <a:rPr lang="fr-FR" dirty="0" smtClean="0"/>
              <a:t>plus </a:t>
            </a:r>
            <a:r>
              <a:rPr lang="fr-FR" dirty="0" err="1" smtClean="0"/>
              <a:t>POIs</a:t>
            </a:r>
            <a:r>
              <a:rPr lang="fr-FR" dirty="0" smtClean="0"/>
              <a:t> markers.</a:t>
            </a:r>
          </a:p>
          <a:p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3909845" y="3941377"/>
            <a:ext cx="234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5738635" y="4792696"/>
            <a:ext cx="16869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400" dirty="0" smtClean="0"/>
              <a:t>Reality </a:t>
            </a:r>
          </a:p>
          <a:p>
            <a:pPr lvl="0"/>
            <a:r>
              <a:rPr lang="fr-FR" sz="1400" dirty="0" smtClean="0"/>
              <a:t>+</a:t>
            </a:r>
          </a:p>
          <a:p>
            <a:pPr lvl="0"/>
            <a:r>
              <a:rPr lang="fr-FR" sz="1400" dirty="0" smtClean="0"/>
              <a:t> restaurants</a:t>
            </a:r>
          </a:p>
          <a:p>
            <a:pPr lvl="0"/>
            <a:r>
              <a:rPr lang="fr-FR" sz="1400" dirty="0" smtClean="0"/>
              <a:t>+</a:t>
            </a:r>
          </a:p>
          <a:p>
            <a:pPr lvl="0"/>
            <a:r>
              <a:rPr lang="fr-FR" sz="1400" dirty="0" err="1" smtClean="0"/>
              <a:t>hotels</a:t>
            </a:r>
            <a:endParaRPr lang="fr-FR" sz="1400" dirty="0" smtClean="0"/>
          </a:p>
          <a:p>
            <a:pPr lvl="0"/>
            <a:r>
              <a:rPr lang="fr-FR" sz="1400" dirty="0" smtClean="0"/>
              <a:t>….</a:t>
            </a:r>
          </a:p>
          <a:p>
            <a:endParaRPr lang="fr-FR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033752" y="4414345"/>
            <a:ext cx="148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Using</a:t>
            </a:r>
            <a:r>
              <a:rPr lang="fr-FR" sz="1400" dirty="0" smtClean="0"/>
              <a:t> phone</a:t>
            </a:r>
          </a:p>
          <a:p>
            <a:r>
              <a:rPr lang="fr-FR" sz="1400" dirty="0" smtClean="0"/>
              <a:t> to film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build="allAtOnce" animBg="1"/>
      <p:bldP spid="9" grpId="0" build="allAtOnce" animBg="1"/>
      <p:bldP spid="11" grpId="0" build="allAtOnce" animBg="1"/>
      <p:bldP spid="12" grpId="0" build="allAtOnce" animBg="1"/>
      <p:bldP spid="14" grpId="0" animBg="1"/>
      <p:bldP spid="15" grpId="0" animBg="1"/>
      <p:bldP spid="16" grpId="0" build="allAtOnce" animBg="1"/>
      <p:bldP spid="17" grpId="0" build="allAtOnce"/>
      <p:bldGraphic spid="19" grpId="0">
        <p:bldAsOne/>
      </p:bldGraphic>
      <p:bldGraphic spid="21" grpId="0">
        <p:bldAsOne/>
      </p:bldGraphic>
      <p:bldP spid="23" grpId="0" build="allAtOnce"/>
      <p:bldP spid="24" grpId="0" build="allAtOnce"/>
      <p:bldP spid="25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8540" y="2096822"/>
            <a:ext cx="7053182" cy="4303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819807" y="240900"/>
            <a:ext cx="8433719" cy="10112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sto MT" pitchFamily="18" charset="0"/>
                <a:ea typeface="Verdana" pitchFamily="34" charset="0"/>
                <a:cs typeface="Verdana" pitchFamily="34" charset="0"/>
              </a:rPr>
              <a:t>   DESIGN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4100" kern="0" noProof="0" dirty="0" smtClean="0">
              <a:solidFill>
                <a:schemeClr val="tx2"/>
              </a:solidFill>
              <a:latin typeface="Calisto MT" pitchFamily="18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sto MT" pitchFamily="18" charset="0"/>
                <a:ea typeface="Verdana" pitchFamily="34" charset="0"/>
                <a:cs typeface="Verdana" pitchFamily="34" charset="0"/>
              </a:rPr>
              <a:t> How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sto MT" pitchFamily="18" charset="0"/>
                <a:ea typeface="Verdana" pitchFamily="34" charset="0"/>
                <a:cs typeface="Verdana" pitchFamily="34" charset="0"/>
              </a:rPr>
              <a:t> markers of real POI are being displayed on screen ?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sto MT" pitchFamily="18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1200793" y="240900"/>
            <a:ext cx="7958137" cy="10112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sto MT" pitchFamily="18" charset="0"/>
                <a:ea typeface="Verdana" pitchFamily="34" charset="0"/>
                <a:cs typeface="Verdana" pitchFamily="34" charset="0"/>
              </a:rPr>
              <a:t>DESIGN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927" y="1595693"/>
            <a:ext cx="35031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JSON : </a:t>
            </a:r>
            <a:endParaRPr lang="fr-FR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4285" y="4225150"/>
            <a:ext cx="7786106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1100" dirty="0" smtClean="0"/>
              <a:t>[{"id":"1","longitude":"0.04","latitude":"0.089","description":"This is the description of POI#1","name":"POI#1"},</a:t>
            </a:r>
          </a:p>
          <a:p>
            <a:r>
              <a:rPr lang="en-US" sz="1100" dirty="0" smtClean="0"/>
              <a:t>{"id":"2","longitude":"0.039","latitude":"0.093","description":"This is the description of POI#2","name":"POI#2"},</a:t>
            </a:r>
          </a:p>
          <a:p>
            <a:r>
              <a:rPr lang="en-US" sz="1100" dirty="0" smtClean="0"/>
              <a:t>{"id":"3","longitude":"-0.042","latitude":"0.069","description":"This is the description of POI#3","name":"POI#3“}]</a:t>
            </a:r>
            <a:endParaRPr lang="fr-FR" sz="11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40524" y="2412124"/>
            <a:ext cx="7488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 err="1" smtClean="0"/>
              <a:t>Each</a:t>
            </a:r>
            <a:r>
              <a:rPr lang="fr-FR" dirty="0" smtClean="0"/>
              <a:t> server </a:t>
            </a:r>
            <a:r>
              <a:rPr lang="fr-FR" dirty="0" err="1" smtClean="0"/>
              <a:t>offering</a:t>
            </a:r>
            <a:r>
              <a:rPr lang="fr-FR" dirty="0" smtClean="0"/>
              <a:t> JSON </a:t>
            </a:r>
            <a:r>
              <a:rPr lang="fr-FR" dirty="0" err="1" smtClean="0"/>
              <a:t>objects</a:t>
            </a:r>
            <a:r>
              <a:rPr lang="fr-FR" dirty="0" smtClean="0"/>
              <a:t> </a:t>
            </a:r>
            <a:r>
              <a:rPr lang="fr-FR" dirty="0" err="1" smtClean="0"/>
              <a:t>presenting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POI s in </a:t>
            </a:r>
            <a:r>
              <a:rPr lang="fr-FR" dirty="0" err="1" smtClean="0"/>
              <a:t>Tunisia</a:t>
            </a:r>
            <a:r>
              <a:rPr lang="fr-FR" dirty="0" smtClean="0"/>
              <a:t>  </a:t>
            </a:r>
            <a:r>
              <a:rPr lang="fr-FR" dirty="0" err="1" smtClean="0"/>
              <a:t>arranged</a:t>
            </a:r>
            <a:r>
              <a:rPr lang="fr-FR" dirty="0" smtClean="0"/>
              <a:t> in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as the </a:t>
            </a:r>
            <a:r>
              <a:rPr lang="fr-FR" dirty="0" err="1" smtClean="0"/>
              <a:t>following</a:t>
            </a:r>
            <a:r>
              <a:rPr lang="fr-FR" dirty="0" smtClean="0"/>
              <a:t> </a:t>
            </a:r>
            <a:r>
              <a:rPr lang="fr-FR" dirty="0" err="1" smtClean="0"/>
              <a:t>ones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displayed</a:t>
            </a:r>
            <a:r>
              <a:rPr lang="fr-FR" dirty="0" smtClean="0"/>
              <a:t> in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activity</a:t>
            </a:r>
            <a:r>
              <a:rPr lang="fr-FR" dirty="0" smtClean="0"/>
              <a:t> 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1295389" y="240900"/>
            <a:ext cx="7958137" cy="10112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sto MT" pitchFamily="18" charset="0"/>
                <a:ea typeface="Verdana" pitchFamily="34" charset="0"/>
                <a:cs typeface="Verdana" pitchFamily="34" charset="0"/>
              </a:rPr>
              <a:t>DESIGN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5014" y="2406366"/>
            <a:ext cx="1306738" cy="115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6278" y="5103662"/>
            <a:ext cx="1198178" cy="1531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48253" y="1342201"/>
            <a:ext cx="1769679" cy="187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9688" y="1924049"/>
            <a:ext cx="1903305" cy="163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7638" y="4414838"/>
            <a:ext cx="1957642" cy="1229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75146" y="5659336"/>
            <a:ext cx="1137710" cy="363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14427" y="4592210"/>
            <a:ext cx="835901" cy="1030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4" name="Diagramme 13"/>
          <p:cNvGraphicFramePr/>
          <p:nvPr/>
        </p:nvGraphicFramePr>
        <p:xfrm>
          <a:off x="2217679" y="2349068"/>
          <a:ext cx="1707930" cy="99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5" name="Diagramme 14"/>
          <p:cNvGraphicFramePr/>
          <p:nvPr/>
        </p:nvGraphicFramePr>
        <p:xfrm>
          <a:off x="5507420" y="2186158"/>
          <a:ext cx="1707930" cy="99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me 15"/>
          <p:cNvGraphicFramePr/>
          <p:nvPr/>
        </p:nvGraphicFramePr>
        <p:xfrm>
          <a:off x="777724" y="3957142"/>
          <a:ext cx="1602869" cy="883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7" name="Diagramme 16"/>
          <p:cNvGraphicFramePr/>
          <p:nvPr/>
        </p:nvGraphicFramePr>
        <p:xfrm>
          <a:off x="7567408" y="3862554"/>
          <a:ext cx="945972" cy="500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graphicFrame>
        <p:nvGraphicFramePr>
          <p:cNvPr id="19" name="Diagramme 18"/>
          <p:cNvGraphicFramePr/>
          <p:nvPr/>
        </p:nvGraphicFramePr>
        <p:xfrm>
          <a:off x="3983380" y="3515710"/>
          <a:ext cx="1171944" cy="1008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D740F76-0B30-4CF2-84D2-875D957113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>
                                            <p:graphicEl>
                                              <a:dgm id="{5D740F76-0B30-4CF2-84D2-875D957113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08A8A0BB-E6D1-41CE-8D25-75B65159D1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">
                                            <p:graphicEl>
                                              <a:dgm id="{08A8A0BB-E6D1-41CE-8D25-75B65159D1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FF6E6A8-4FE3-4E1B-B054-9640DF88F0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6">
                                            <p:graphicEl>
                                              <a:dgm id="{8FF6E6A8-4FE3-4E1B-B054-9640DF88F0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D740F76-0B30-4CF2-84D2-875D957113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4">
                                            <p:graphicEl>
                                              <a:dgm id="{5D740F76-0B30-4CF2-84D2-875D957113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8A8A0BB-E6D1-41CE-8D25-75B65159D1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4">
                                            <p:graphicEl>
                                              <a:dgm id="{08A8A0BB-E6D1-41CE-8D25-75B65159D1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8FF6E6A8-4FE3-4E1B-B054-9640DF88F0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4">
                                            <p:graphicEl>
                                              <a:dgm id="{8FF6E6A8-4FE3-4E1B-B054-9640DF88F0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D740F76-0B30-4CF2-84D2-875D957113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9">
                                            <p:graphicEl>
                                              <a:dgm id="{5D740F76-0B30-4CF2-84D2-875D957113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08A8A0BB-E6D1-41CE-8D25-75B65159D1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9">
                                            <p:graphicEl>
                                              <a:dgm id="{08A8A0BB-E6D1-41CE-8D25-75B65159D1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FF6E6A8-4FE3-4E1B-B054-9640DF88F0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9">
                                            <p:graphicEl>
                                              <a:dgm id="{8FF6E6A8-4FE3-4E1B-B054-9640DF88F0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D740F76-0B30-4CF2-84D2-875D957113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5">
                                            <p:graphicEl>
                                              <a:dgm id="{5D740F76-0B30-4CF2-84D2-875D957113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8A8A0BB-E6D1-41CE-8D25-75B65159D1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5">
                                            <p:graphicEl>
                                              <a:dgm id="{08A8A0BB-E6D1-41CE-8D25-75B65159D1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FF6E6A8-4FE3-4E1B-B054-9640DF88F0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5">
                                            <p:graphicEl>
                                              <a:dgm id="{8FF6E6A8-4FE3-4E1B-B054-9640DF88F0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5D740F76-0B30-4CF2-84D2-875D957113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7">
                                            <p:graphicEl>
                                              <a:dgm id="{5D740F76-0B30-4CF2-84D2-875D957113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08A8A0BB-E6D1-41CE-8D25-75B65159D1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7">
                                            <p:graphicEl>
                                              <a:dgm id="{08A8A0BB-E6D1-41CE-8D25-75B65159D1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8FF6E6A8-4FE3-4E1B-B054-9640DF88F0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7">
                                            <p:graphicEl>
                                              <a:dgm id="{8FF6E6A8-4FE3-4E1B-B054-9640DF88F0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/>
        </p:bldSub>
      </p:bldGraphic>
      <p:bldGraphic spid="15" grpId="0">
        <p:bldSub>
          <a:bldDgm/>
        </p:bldSub>
      </p:bldGraphic>
      <p:bldGraphic spid="16" grpId="0">
        <p:bldSub>
          <a:bldDgm/>
        </p:bldSub>
      </p:bldGraphic>
      <p:bldGraphic spid="17" grpId="0">
        <p:bldSub>
          <a:bldDgm/>
        </p:bldSub>
      </p:bldGraphic>
      <p:bldGraphic spid="19" grpId="0">
        <p:bldSub>
          <a:bldDgm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/>
          <p:cNvSpPr txBox="1">
            <a:spLocks/>
          </p:cNvSpPr>
          <p:nvPr/>
        </p:nvSpPr>
        <p:spPr bwMode="auto">
          <a:xfrm>
            <a:off x="6427077" y="607283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B916BB-6942-4357-B98E-88C6EB71F671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3275013"/>
            <a:ext cx="9144000" cy="142875"/>
            <a:chOff x="0" y="1824"/>
            <a:chExt cx="5760" cy="9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gray">
            <a:xfrm>
              <a:off x="0" y="1824"/>
              <a:ext cx="5760" cy="90"/>
            </a:xfrm>
            <a:prstGeom prst="rect">
              <a:avLst/>
            </a:prstGeom>
            <a:gradFill rotWithShape="1">
              <a:gsLst>
                <a:gs pos="0">
                  <a:srgbClr val="5F5F5F"/>
                </a:gs>
                <a:gs pos="50000">
                  <a:srgbClr val="5F5F5F">
                    <a:gamma/>
                    <a:tint val="45490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gray">
            <a:xfrm>
              <a:off x="0" y="1872"/>
              <a:ext cx="5760" cy="34"/>
            </a:xfrm>
            <a:prstGeom prst="rect">
              <a:avLst/>
            </a:prstGeom>
            <a:gradFill rotWithShape="1">
              <a:gsLst>
                <a:gs pos="0">
                  <a:srgbClr val="808080">
                    <a:gamma/>
                    <a:tint val="30196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597302" y="2892045"/>
            <a:ext cx="1293627" cy="2103694"/>
            <a:chOff x="2832" y="1665"/>
            <a:chExt cx="1203" cy="2152"/>
          </a:xfrm>
        </p:grpSpPr>
        <p:grpSp>
          <p:nvGrpSpPr>
            <p:cNvPr id="5" name="Group 56"/>
            <p:cNvGrpSpPr>
              <a:grpSpLocks/>
            </p:cNvGrpSpPr>
            <p:nvPr/>
          </p:nvGrpSpPr>
          <p:grpSpPr bwMode="auto">
            <a:xfrm rot="3877067">
              <a:off x="2940" y="2722"/>
              <a:ext cx="1577" cy="613"/>
              <a:chOff x="2290" y="2725"/>
              <a:chExt cx="1832" cy="713"/>
            </a:xfrm>
          </p:grpSpPr>
          <p:grpSp>
            <p:nvGrpSpPr>
              <p:cNvPr id="8" name="Group 5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68" name="Freeform 5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" name="Freeform 5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" name="Group 6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66" name="Freeform 6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7" name="Freeform 6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52" name="Text Box 63"/>
            <p:cNvSpPr txBox="1">
              <a:spLocks noChangeArrowheads="1"/>
            </p:cNvSpPr>
            <p:nvPr/>
          </p:nvSpPr>
          <p:spPr bwMode="gray">
            <a:xfrm rot="3925970">
              <a:off x="3150" y="2802"/>
              <a:ext cx="771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Etude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3" name="Text Box 64"/>
            <p:cNvSpPr txBox="1">
              <a:spLocks noChangeArrowheads="1"/>
            </p:cNvSpPr>
            <p:nvPr/>
          </p:nvSpPr>
          <p:spPr bwMode="gray">
            <a:xfrm rot="3925970">
              <a:off x="3336" y="2693"/>
              <a:ext cx="992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dirty="0" err="1" smtClean="0">
                  <a:solidFill>
                    <a:schemeClr val="bg1"/>
                  </a:solidFill>
                </a:rPr>
                <a:t>préalable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65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5" name="Oval 66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6" name="Oval 67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57" name="Oval 68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58" name="Oval 69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60" name="Oval 7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1" name="Oval 7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2" name="Oval 7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3" name="Oval 7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</p:grpSp>
      <p:sp>
        <p:nvSpPr>
          <p:cNvPr id="91" name="Text Box 26"/>
          <p:cNvSpPr txBox="1">
            <a:spLocks noChangeArrowheads="1"/>
          </p:cNvSpPr>
          <p:nvPr/>
        </p:nvSpPr>
        <p:spPr bwMode="auto">
          <a:xfrm>
            <a:off x="1934075" y="3150613"/>
            <a:ext cx="231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080808"/>
                </a:solidFill>
              </a:rPr>
              <a:t>1</a:t>
            </a:r>
            <a:endParaRPr lang="en-US" dirty="0">
              <a:solidFill>
                <a:srgbClr val="080808"/>
              </a:solidFill>
            </a:endParaRPr>
          </a:p>
        </p:txBody>
      </p: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259277" y="2895582"/>
            <a:ext cx="1293627" cy="2103695"/>
            <a:chOff x="2832" y="1665"/>
            <a:chExt cx="1203" cy="2152"/>
          </a:xfrm>
        </p:grpSpPr>
        <p:grpSp>
          <p:nvGrpSpPr>
            <p:cNvPr id="12" name="Group 56"/>
            <p:cNvGrpSpPr>
              <a:grpSpLocks/>
            </p:cNvGrpSpPr>
            <p:nvPr/>
          </p:nvGrpSpPr>
          <p:grpSpPr bwMode="auto">
            <a:xfrm rot="3877067">
              <a:off x="2940" y="2722"/>
              <a:ext cx="1577" cy="613"/>
              <a:chOff x="2290" y="2725"/>
              <a:chExt cx="1832" cy="713"/>
            </a:xfrm>
          </p:grpSpPr>
          <p:grpSp>
            <p:nvGrpSpPr>
              <p:cNvPr id="13" name="Group 5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134" name="Freeform 5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35" name="Freeform 5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4" name="Group 6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132" name="Freeform 6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33" name="Freeform 6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118" name="Text Box 63"/>
            <p:cNvSpPr txBox="1">
              <a:spLocks noChangeArrowheads="1"/>
            </p:cNvSpPr>
            <p:nvPr/>
          </p:nvSpPr>
          <p:spPr bwMode="gray">
            <a:xfrm rot="3925970">
              <a:off x="3056" y="2980"/>
              <a:ext cx="1178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OVERVIEW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 Box 64"/>
            <p:cNvSpPr txBox="1">
              <a:spLocks noChangeArrowheads="1"/>
            </p:cNvSpPr>
            <p:nvPr/>
          </p:nvSpPr>
          <p:spPr bwMode="gray">
            <a:xfrm rot="3925970">
              <a:off x="3739" y="2718"/>
              <a:ext cx="18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0" name="Oval 65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21" name="Oval 66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22" name="Oval 67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23" name="Oval 68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24" name="Oval 69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15" name="Group 70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126" name="Oval 7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27" name="Oval 7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28" name="Oval 7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29" name="Oval 7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</p:grpSp>
      <p:sp>
        <p:nvSpPr>
          <p:cNvPr id="200" name="Rectangle 9"/>
          <p:cNvSpPr txBox="1">
            <a:spLocks noChangeArrowheads="1"/>
          </p:cNvSpPr>
          <p:nvPr/>
        </p:nvSpPr>
        <p:spPr>
          <a:xfrm>
            <a:off x="1027367" y="303964"/>
            <a:ext cx="7958137" cy="10112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sto MT" pitchFamily="18" charset="0"/>
                <a:ea typeface="Verdana" pitchFamily="34" charset="0"/>
                <a:cs typeface="Verdana" pitchFamily="34" charset="0"/>
              </a:rPr>
              <a:t>ACHIVEMENT</a:t>
            </a:r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5569943" y="2503488"/>
            <a:ext cx="2144713" cy="3743325"/>
            <a:chOff x="4071" y="1584"/>
            <a:chExt cx="1351" cy="2358"/>
          </a:xfrm>
        </p:grpSpPr>
        <p:grpSp>
          <p:nvGrpSpPr>
            <p:cNvPr id="17" name="Group 6"/>
            <p:cNvGrpSpPr>
              <a:grpSpLocks/>
            </p:cNvGrpSpPr>
            <p:nvPr/>
          </p:nvGrpSpPr>
          <p:grpSpPr bwMode="auto">
            <a:xfrm rot="3877067">
              <a:off x="4327" y="2847"/>
              <a:ext cx="1577" cy="613"/>
              <a:chOff x="2290" y="2725"/>
              <a:chExt cx="1832" cy="713"/>
            </a:xfrm>
          </p:grpSpPr>
          <p:grpSp>
            <p:nvGrpSpPr>
              <p:cNvPr id="18" name="Group 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194" name="Freeform 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99" name="Freeform 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9" name="Group 1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188" name="Freeform 1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93" name="Freeform 1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137" name="Oval 13"/>
            <p:cNvSpPr>
              <a:spLocks noChangeArrowheads="1"/>
            </p:cNvSpPr>
            <p:nvPr/>
          </p:nvSpPr>
          <p:spPr bwMode="gray">
            <a:xfrm>
              <a:off x="4071" y="1584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38" name="Oval 14"/>
            <p:cNvSpPr>
              <a:spLocks noChangeArrowheads="1"/>
            </p:cNvSpPr>
            <p:nvPr/>
          </p:nvSpPr>
          <p:spPr bwMode="gray">
            <a:xfrm>
              <a:off x="4074" y="1587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40" name="Oval 15"/>
            <p:cNvSpPr>
              <a:spLocks noChangeArrowheads="1"/>
            </p:cNvSpPr>
            <p:nvPr/>
          </p:nvSpPr>
          <p:spPr bwMode="gray">
            <a:xfrm>
              <a:off x="4131" y="1655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46" name="Oval 16"/>
            <p:cNvSpPr>
              <a:spLocks noChangeArrowheads="1"/>
            </p:cNvSpPr>
            <p:nvPr/>
          </p:nvSpPr>
          <p:spPr bwMode="gray">
            <a:xfrm>
              <a:off x="4128" y="1650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51" name="Oval 17"/>
            <p:cNvSpPr>
              <a:spLocks noChangeArrowheads="1"/>
            </p:cNvSpPr>
            <p:nvPr/>
          </p:nvSpPr>
          <p:spPr bwMode="gray">
            <a:xfrm>
              <a:off x="4178" y="1703"/>
              <a:ext cx="852" cy="850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4197" y="1716"/>
              <a:ext cx="826" cy="825"/>
              <a:chOff x="4166" y="1706"/>
              <a:chExt cx="1252" cy="1252"/>
            </a:xfrm>
          </p:grpSpPr>
          <p:sp>
            <p:nvSpPr>
              <p:cNvPr id="161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67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72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73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158" name="Text Box 23"/>
            <p:cNvSpPr txBox="1">
              <a:spLocks noChangeArrowheads="1"/>
            </p:cNvSpPr>
            <p:nvPr/>
          </p:nvSpPr>
          <p:spPr bwMode="gray">
            <a:xfrm rot="3925970">
              <a:off x="4332" y="3074"/>
              <a:ext cx="140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200" dirty="0" smtClean="0">
                  <a:solidFill>
                    <a:schemeClr val="bg1"/>
                  </a:solidFill>
                </a:rPr>
                <a:t>ACHIEVEMENT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6" name="Text Box 26"/>
          <p:cNvSpPr txBox="1">
            <a:spLocks noChangeArrowheads="1"/>
          </p:cNvSpPr>
          <p:nvPr/>
        </p:nvSpPr>
        <p:spPr bwMode="auto">
          <a:xfrm>
            <a:off x="6224460" y="3043790"/>
            <a:ext cx="2311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sz="2800" dirty="0" smtClean="0">
                <a:solidFill>
                  <a:srgbClr val="080808"/>
                </a:solidFill>
              </a:rPr>
              <a:t>4</a:t>
            </a:r>
            <a:endParaRPr lang="en-US" dirty="0">
              <a:solidFill>
                <a:srgbClr val="080808"/>
              </a:solidFill>
            </a:endParaRPr>
          </a:p>
        </p:txBody>
      </p:sp>
      <p:grpSp>
        <p:nvGrpSpPr>
          <p:cNvPr id="21" name="Group 55"/>
          <p:cNvGrpSpPr>
            <a:grpSpLocks/>
          </p:cNvGrpSpPr>
          <p:nvPr/>
        </p:nvGrpSpPr>
        <p:grpSpPr bwMode="auto">
          <a:xfrm>
            <a:off x="2864714" y="2895583"/>
            <a:ext cx="1293627" cy="2221001"/>
            <a:chOff x="2832" y="1665"/>
            <a:chExt cx="1203" cy="2272"/>
          </a:xfrm>
        </p:grpSpPr>
        <p:grpSp>
          <p:nvGrpSpPr>
            <p:cNvPr id="22" name="Group 56"/>
            <p:cNvGrpSpPr>
              <a:grpSpLocks/>
            </p:cNvGrpSpPr>
            <p:nvPr/>
          </p:nvGrpSpPr>
          <p:grpSpPr bwMode="auto">
            <a:xfrm rot="3877067">
              <a:off x="2940" y="2722"/>
              <a:ext cx="1577" cy="613"/>
              <a:chOff x="2290" y="2725"/>
              <a:chExt cx="1832" cy="713"/>
            </a:xfrm>
          </p:grpSpPr>
          <p:grpSp>
            <p:nvGrpSpPr>
              <p:cNvPr id="23" name="Group 5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213" name="Freeform 5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14" name="Freeform 5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4" name="Group 6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211" name="Freeform 6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 dirty="0"/>
                </a:p>
              </p:txBody>
            </p:sp>
            <p:sp>
              <p:nvSpPr>
                <p:cNvPr id="212" name="Freeform 6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152" name="Text Box 63"/>
            <p:cNvSpPr txBox="1">
              <a:spLocks noChangeArrowheads="1"/>
            </p:cNvSpPr>
            <p:nvPr/>
          </p:nvSpPr>
          <p:spPr bwMode="gray">
            <a:xfrm rot="3925970">
              <a:off x="2809" y="2968"/>
              <a:ext cx="1653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dirty="0" smtClean="0">
                  <a:solidFill>
                    <a:schemeClr val="bg1"/>
                  </a:solidFill>
                </a:rPr>
                <a:t>    ASSESMENTS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79" name="Oval 65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80" name="Oval 66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201" name="Oval 67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202" name="Oval 68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203" name="Oval 69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25" name="Group 70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205" name="Oval 7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06" name="Oval 7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07" name="Oval 7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08" name="Oval 7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</p:grpSp>
      <p:sp>
        <p:nvSpPr>
          <p:cNvPr id="215" name="Text Box 26"/>
          <p:cNvSpPr txBox="1">
            <a:spLocks noChangeArrowheads="1"/>
          </p:cNvSpPr>
          <p:nvPr/>
        </p:nvSpPr>
        <p:spPr bwMode="auto">
          <a:xfrm>
            <a:off x="3201487" y="3154151"/>
            <a:ext cx="231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080808"/>
                </a:solidFill>
              </a:rPr>
              <a:t>2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16" name="ZoneTexte 215"/>
          <p:cNvSpPr txBox="1"/>
          <p:nvPr/>
        </p:nvSpPr>
        <p:spPr>
          <a:xfrm rot="3923122">
            <a:off x="3288435" y="3936021"/>
            <a:ext cx="12698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REQUIREMENTS</a:t>
            </a:r>
            <a:endParaRPr lang="fr-FR" sz="1050" dirty="0">
              <a:solidFill>
                <a:schemeClr val="bg1"/>
              </a:solidFill>
            </a:endParaRPr>
          </a:p>
        </p:txBody>
      </p:sp>
      <p:grpSp>
        <p:nvGrpSpPr>
          <p:cNvPr id="26" name="Group 55"/>
          <p:cNvGrpSpPr>
            <a:grpSpLocks/>
          </p:cNvGrpSpPr>
          <p:nvPr/>
        </p:nvGrpSpPr>
        <p:grpSpPr bwMode="auto">
          <a:xfrm>
            <a:off x="4220590" y="2895583"/>
            <a:ext cx="1293627" cy="2103695"/>
            <a:chOff x="2832" y="1665"/>
            <a:chExt cx="1203" cy="2152"/>
          </a:xfrm>
        </p:grpSpPr>
        <p:grpSp>
          <p:nvGrpSpPr>
            <p:cNvPr id="27" name="Group 56"/>
            <p:cNvGrpSpPr>
              <a:grpSpLocks/>
            </p:cNvGrpSpPr>
            <p:nvPr/>
          </p:nvGrpSpPr>
          <p:grpSpPr bwMode="auto">
            <a:xfrm rot="3877067">
              <a:off x="2940" y="2722"/>
              <a:ext cx="1577" cy="613"/>
              <a:chOff x="2290" y="2725"/>
              <a:chExt cx="1832" cy="713"/>
            </a:xfrm>
          </p:grpSpPr>
          <p:grpSp>
            <p:nvGrpSpPr>
              <p:cNvPr id="28" name="Group 5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159" name="Freeform 5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04" name="Freeform 5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9" name="Group 6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156" name="Freeform 6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57" name="Freeform 6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139" name="Text Box 63"/>
            <p:cNvSpPr txBox="1">
              <a:spLocks noChangeArrowheads="1"/>
            </p:cNvSpPr>
            <p:nvPr/>
          </p:nvSpPr>
          <p:spPr bwMode="gray">
            <a:xfrm rot="3925970">
              <a:off x="3139" y="2954"/>
              <a:ext cx="992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dirty="0" smtClean="0">
                  <a:solidFill>
                    <a:schemeClr val="bg1"/>
                  </a:solidFill>
                </a:rPr>
                <a:t>DESIGN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1" name="Oval 65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42" name="Oval 66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43" name="Oval 67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44" name="Oval 68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45" name="Oval 69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30" name="Group 70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148" name="Oval 7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49" name="Oval 7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50" name="Oval 7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53" name="Oval 7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</p:grpSp>
      <p:sp>
        <p:nvSpPr>
          <p:cNvPr id="209" name="Text Box 26"/>
          <p:cNvSpPr txBox="1">
            <a:spLocks noChangeArrowheads="1"/>
          </p:cNvSpPr>
          <p:nvPr/>
        </p:nvSpPr>
        <p:spPr bwMode="auto">
          <a:xfrm>
            <a:off x="4557363" y="3154151"/>
            <a:ext cx="231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080808"/>
                </a:solidFill>
              </a:rPr>
              <a:t>3</a:t>
            </a:r>
            <a:endParaRPr lang="en-US" dirty="0">
              <a:solidFill>
                <a:srgbClr val="080808"/>
              </a:solidFill>
            </a:endParaRPr>
          </a:p>
        </p:txBody>
      </p:sp>
      <p:grpSp>
        <p:nvGrpSpPr>
          <p:cNvPr id="31" name="Group 55"/>
          <p:cNvGrpSpPr>
            <a:grpSpLocks/>
          </p:cNvGrpSpPr>
          <p:nvPr/>
        </p:nvGrpSpPr>
        <p:grpSpPr bwMode="auto">
          <a:xfrm>
            <a:off x="1644600" y="2892045"/>
            <a:ext cx="1293627" cy="2103695"/>
            <a:chOff x="2832" y="1665"/>
            <a:chExt cx="1203" cy="2152"/>
          </a:xfrm>
        </p:grpSpPr>
        <p:grpSp>
          <p:nvGrpSpPr>
            <p:cNvPr id="32" name="Group 56"/>
            <p:cNvGrpSpPr>
              <a:grpSpLocks/>
            </p:cNvGrpSpPr>
            <p:nvPr/>
          </p:nvGrpSpPr>
          <p:grpSpPr bwMode="auto">
            <a:xfrm rot="3877067">
              <a:off x="2940" y="2722"/>
              <a:ext cx="1577" cy="613"/>
              <a:chOff x="2290" y="2725"/>
              <a:chExt cx="1832" cy="713"/>
            </a:xfrm>
          </p:grpSpPr>
          <p:grpSp>
            <p:nvGrpSpPr>
              <p:cNvPr id="33" name="Group 5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170" name="Freeform 5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71" name="Freeform 5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34" name="Group 6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168" name="Freeform 6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9" name="Freeform 6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111" name="Text Box 63"/>
            <p:cNvSpPr txBox="1">
              <a:spLocks noChangeArrowheads="1"/>
            </p:cNvSpPr>
            <p:nvPr/>
          </p:nvSpPr>
          <p:spPr bwMode="gray">
            <a:xfrm rot="3925970">
              <a:off x="2891" y="2972"/>
              <a:ext cx="1345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bg1"/>
                  </a:solidFill>
                </a:rPr>
                <a:t>TECHNOLOGIES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 Box 64"/>
            <p:cNvSpPr txBox="1">
              <a:spLocks noChangeArrowheads="1"/>
            </p:cNvSpPr>
            <p:nvPr/>
          </p:nvSpPr>
          <p:spPr bwMode="gray">
            <a:xfrm rot="3925970">
              <a:off x="3374" y="2747"/>
              <a:ext cx="987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fr-FR" sz="1100" kern="0" dirty="0" smtClean="0">
                  <a:solidFill>
                    <a:schemeClr val="bg1"/>
                  </a:solidFill>
                  <a:latin typeface="Calisto MT" pitchFamily="18" charset="0"/>
                  <a:ea typeface="Verdana" pitchFamily="34" charset="0"/>
                  <a:cs typeface="Verdana" pitchFamily="34" charset="0"/>
                </a:rPr>
                <a:t>SOLUTION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3" name="Oval 65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14" name="Oval 66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15" name="Oval 67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16" name="Oval 68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17" name="Oval 69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35" name="Group 70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160" name="Oval 7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62" name="Oval 7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63" name="Oval 7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64" name="Oval 7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</p:grpSp>
      <p:sp>
        <p:nvSpPr>
          <p:cNvPr id="174" name="Text Box 26"/>
          <p:cNvSpPr txBox="1">
            <a:spLocks noChangeArrowheads="1"/>
          </p:cNvSpPr>
          <p:nvPr/>
        </p:nvSpPr>
        <p:spPr bwMode="auto">
          <a:xfrm>
            <a:off x="1981373" y="3150613"/>
            <a:ext cx="231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080808"/>
                </a:solidFill>
              </a:rPr>
              <a:t>1</a:t>
            </a:r>
            <a:endParaRPr lang="en-US" dirty="0">
              <a:solidFill>
                <a:srgbClr val="0808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 txBox="1">
            <a:spLocks noChangeArrowheads="1"/>
          </p:cNvSpPr>
          <p:nvPr/>
        </p:nvSpPr>
        <p:spPr>
          <a:xfrm>
            <a:off x="1058899" y="367028"/>
            <a:ext cx="7958137" cy="10112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sto MT" pitchFamily="18" charset="0"/>
                <a:ea typeface="Verdana" pitchFamily="34" charset="0"/>
                <a:cs typeface="Verdana" pitchFamily="34" charset="0"/>
              </a:rPr>
              <a:t>ACHIVEMENT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3621" y="1559868"/>
            <a:ext cx="5904186" cy="484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 txBox="1">
            <a:spLocks noChangeArrowheads="1"/>
          </p:cNvSpPr>
          <p:nvPr/>
        </p:nvSpPr>
        <p:spPr>
          <a:xfrm>
            <a:off x="1216559" y="303964"/>
            <a:ext cx="7958137" cy="10112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sto MT" pitchFamily="18" charset="0"/>
                <a:ea typeface="Verdana" pitchFamily="34" charset="0"/>
                <a:cs typeface="Verdana" pitchFamily="34" charset="0"/>
              </a:rPr>
              <a:t>ACHIVEMENT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4793" y="1340069"/>
            <a:ext cx="6187966" cy="502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ine 36"/>
          <p:cNvSpPr>
            <a:spLocks noChangeShapeType="1"/>
          </p:cNvSpPr>
          <p:nvPr/>
        </p:nvSpPr>
        <p:spPr bwMode="auto">
          <a:xfrm>
            <a:off x="2971441" y="5382634"/>
            <a:ext cx="349046" cy="19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2" name="Line 36"/>
          <p:cNvSpPr>
            <a:spLocks noChangeShapeType="1"/>
          </p:cNvSpPr>
          <p:nvPr/>
        </p:nvSpPr>
        <p:spPr bwMode="auto">
          <a:xfrm>
            <a:off x="3008671" y="2241755"/>
            <a:ext cx="361488" cy="15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2626242" y="4769033"/>
            <a:ext cx="1249160" cy="49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47412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Summary</a:t>
            </a:r>
            <a:endParaRPr lang="en-US" sz="4100" dirty="0"/>
          </a:p>
        </p:txBody>
      </p:sp>
      <p:sp>
        <p:nvSpPr>
          <p:cNvPr id="474148" name="Line 36"/>
          <p:cNvSpPr>
            <a:spLocks noChangeShapeType="1"/>
          </p:cNvSpPr>
          <p:nvPr/>
        </p:nvSpPr>
        <p:spPr bwMode="auto">
          <a:xfrm>
            <a:off x="2795451" y="2834640"/>
            <a:ext cx="1058181" cy="1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474149" name="Line 37"/>
          <p:cNvSpPr>
            <a:spLocks noChangeShapeType="1"/>
          </p:cNvSpPr>
          <p:nvPr/>
        </p:nvSpPr>
        <p:spPr bwMode="auto">
          <a:xfrm>
            <a:off x="3312295" y="3512228"/>
            <a:ext cx="541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474150" name="Line 38"/>
          <p:cNvSpPr>
            <a:spLocks noChangeShapeType="1"/>
          </p:cNvSpPr>
          <p:nvPr/>
        </p:nvSpPr>
        <p:spPr bwMode="auto">
          <a:xfrm flipV="1">
            <a:off x="3245620" y="4120240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474157" name="AutoShape 45"/>
          <p:cNvSpPr>
            <a:spLocks noChangeArrowheads="1"/>
          </p:cNvSpPr>
          <p:nvPr/>
        </p:nvSpPr>
        <p:spPr bwMode="gray">
          <a:xfrm>
            <a:off x="3339413" y="2021793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474158" name="Rectangle 46"/>
          <p:cNvSpPr>
            <a:spLocks noChangeArrowheads="1"/>
          </p:cNvSpPr>
          <p:nvPr/>
        </p:nvSpPr>
        <p:spPr bwMode="auto">
          <a:xfrm>
            <a:off x="4585600" y="2090055"/>
            <a:ext cx="1210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74159" name="AutoShape 47"/>
          <p:cNvSpPr>
            <a:spLocks noChangeArrowheads="1"/>
          </p:cNvSpPr>
          <p:nvPr/>
        </p:nvSpPr>
        <p:spPr bwMode="gray">
          <a:xfrm>
            <a:off x="3848870" y="2621640"/>
            <a:ext cx="4532312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474160" name="Rectangle 48"/>
          <p:cNvSpPr>
            <a:spLocks noChangeArrowheads="1"/>
          </p:cNvSpPr>
          <p:nvPr/>
        </p:nvSpPr>
        <p:spPr bwMode="auto">
          <a:xfrm>
            <a:off x="4742588" y="2649974"/>
            <a:ext cx="4596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fr-FR" dirty="0" smtClean="0"/>
              <a:t>SOLUTIONS &amp; TECHNOLOGIES </a:t>
            </a:r>
            <a:endParaRPr lang="en-US" dirty="0"/>
          </a:p>
        </p:txBody>
      </p:sp>
      <p:sp>
        <p:nvSpPr>
          <p:cNvPr id="474161" name="AutoShape 49"/>
          <p:cNvSpPr>
            <a:spLocks noChangeArrowheads="1"/>
          </p:cNvSpPr>
          <p:nvPr/>
        </p:nvSpPr>
        <p:spPr bwMode="gray">
          <a:xfrm>
            <a:off x="3845695" y="3280453"/>
            <a:ext cx="4532312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474162" name="Rectangle 50"/>
          <p:cNvSpPr>
            <a:spLocks noChangeArrowheads="1"/>
          </p:cNvSpPr>
          <p:nvPr/>
        </p:nvSpPr>
        <p:spPr bwMode="auto">
          <a:xfrm>
            <a:off x="4774120" y="3348715"/>
            <a:ext cx="3753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fr-FR" dirty="0" smtClean="0"/>
              <a:t>REQUIREMENTS ASSESSMENT</a:t>
            </a:r>
            <a:endParaRPr lang="en-US" dirty="0"/>
          </a:p>
        </p:txBody>
      </p:sp>
      <p:sp>
        <p:nvSpPr>
          <p:cNvPr id="474163" name="Oval 51"/>
          <p:cNvSpPr>
            <a:spLocks noChangeArrowheads="1"/>
          </p:cNvSpPr>
          <p:nvPr/>
        </p:nvSpPr>
        <p:spPr bwMode="gray">
          <a:xfrm>
            <a:off x="3260038" y="2126568"/>
            <a:ext cx="203200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474164" name="Oval 52"/>
          <p:cNvSpPr>
            <a:spLocks noChangeArrowheads="1"/>
          </p:cNvSpPr>
          <p:nvPr/>
        </p:nvSpPr>
        <p:spPr bwMode="gray">
          <a:xfrm>
            <a:off x="3780607" y="273911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474165" name="Oval 53"/>
          <p:cNvSpPr>
            <a:spLocks noChangeArrowheads="1"/>
          </p:cNvSpPr>
          <p:nvPr/>
        </p:nvSpPr>
        <p:spPr bwMode="gray">
          <a:xfrm>
            <a:off x="3780607" y="3410628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474166" name="AutoShape 54"/>
          <p:cNvSpPr>
            <a:spLocks noChangeArrowheads="1"/>
          </p:cNvSpPr>
          <p:nvPr/>
        </p:nvSpPr>
        <p:spPr bwMode="gray">
          <a:xfrm>
            <a:off x="3848870" y="3929740"/>
            <a:ext cx="4532312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474167" name="Rectangle 55"/>
          <p:cNvSpPr>
            <a:spLocks noChangeArrowheads="1"/>
          </p:cNvSpPr>
          <p:nvPr/>
        </p:nvSpPr>
        <p:spPr bwMode="auto">
          <a:xfrm>
            <a:off x="4838591" y="3983418"/>
            <a:ext cx="1069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fr-FR" dirty="0" smtClean="0"/>
              <a:t>DESIGN</a:t>
            </a:r>
            <a:endParaRPr lang="en-US" dirty="0"/>
          </a:p>
        </p:txBody>
      </p:sp>
      <p:sp>
        <p:nvSpPr>
          <p:cNvPr id="474168" name="Oval 56"/>
          <p:cNvSpPr>
            <a:spLocks noChangeArrowheads="1"/>
          </p:cNvSpPr>
          <p:nvPr/>
        </p:nvSpPr>
        <p:spPr bwMode="gray">
          <a:xfrm>
            <a:off x="3769495" y="405356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474169" name="AutoShape 57"/>
          <p:cNvSpPr>
            <a:spLocks noChangeArrowheads="1"/>
          </p:cNvSpPr>
          <p:nvPr/>
        </p:nvSpPr>
        <p:spPr bwMode="gray">
          <a:xfrm>
            <a:off x="3326350" y="5163655"/>
            <a:ext cx="4532312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474170" name="Rectangle 58"/>
          <p:cNvSpPr>
            <a:spLocks noChangeArrowheads="1"/>
          </p:cNvSpPr>
          <p:nvPr/>
        </p:nvSpPr>
        <p:spPr bwMode="auto">
          <a:xfrm>
            <a:off x="4619835" y="5230330"/>
            <a:ext cx="11038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 smtClean="0"/>
              <a:t>Wrap up</a:t>
            </a:r>
            <a:endParaRPr lang="en-US" dirty="0"/>
          </a:p>
          <a:p>
            <a:pPr algn="l"/>
            <a:endParaRPr lang="en-US" dirty="0"/>
          </a:p>
        </p:txBody>
      </p:sp>
      <p:grpSp>
        <p:nvGrpSpPr>
          <p:cNvPr id="474172" name="Group 60"/>
          <p:cNvGrpSpPr>
            <a:grpSpLocks/>
          </p:cNvGrpSpPr>
          <p:nvPr/>
        </p:nvGrpSpPr>
        <p:grpSpPr bwMode="auto">
          <a:xfrm>
            <a:off x="1285875" y="2551113"/>
            <a:ext cx="2373313" cy="2371725"/>
            <a:chOff x="192" y="1631"/>
            <a:chExt cx="1684" cy="1683"/>
          </a:xfrm>
        </p:grpSpPr>
        <p:sp>
          <p:nvSpPr>
            <p:cNvPr id="474173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4174" name="Oval 62"/>
            <p:cNvSpPr>
              <a:spLocks noChangeArrowheads="1"/>
            </p:cNvSpPr>
            <p:nvPr/>
          </p:nvSpPr>
          <p:spPr bwMode="gray">
            <a:xfrm>
              <a:off x="303" y="1740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474175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474176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474177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474178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474179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474180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474181" name="Text Box 69"/>
            <p:cNvSpPr txBox="1">
              <a:spLocks noChangeArrowheads="1"/>
            </p:cNvSpPr>
            <p:nvPr/>
          </p:nvSpPr>
          <p:spPr bwMode="gray">
            <a:xfrm>
              <a:off x="383" y="2293"/>
              <a:ext cx="1297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sz="2600" i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Summary</a:t>
              </a:r>
              <a:endParaRPr lang="en-US" sz="2600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42" name="AutoShape 54"/>
          <p:cNvSpPr>
            <a:spLocks noChangeArrowheads="1"/>
          </p:cNvSpPr>
          <p:nvPr/>
        </p:nvSpPr>
        <p:spPr bwMode="gray">
          <a:xfrm>
            <a:off x="3870640" y="4578534"/>
            <a:ext cx="4532312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4857017" y="4584367"/>
            <a:ext cx="20185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44" name="Oval 56"/>
          <p:cNvSpPr>
            <a:spLocks noChangeArrowheads="1"/>
          </p:cNvSpPr>
          <p:nvPr/>
        </p:nvSpPr>
        <p:spPr bwMode="gray">
          <a:xfrm>
            <a:off x="3248982" y="5276541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53" name="Line 36"/>
          <p:cNvSpPr>
            <a:spLocks noChangeShapeType="1"/>
          </p:cNvSpPr>
          <p:nvPr/>
        </p:nvSpPr>
        <p:spPr bwMode="auto">
          <a:xfrm flipV="1">
            <a:off x="2464891" y="2239405"/>
            <a:ext cx="535794" cy="326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>
            <a:off x="2415019" y="4920205"/>
            <a:ext cx="551464" cy="4598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474171" name="Oval 59"/>
          <p:cNvSpPr>
            <a:spLocks noChangeArrowheads="1"/>
          </p:cNvSpPr>
          <p:nvPr/>
        </p:nvSpPr>
        <p:spPr bwMode="gray">
          <a:xfrm>
            <a:off x="3779104" y="4685682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4034946" y="2664372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4076988" y="330550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4061223" y="3983418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4061221" y="461404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 txBox="1">
            <a:spLocks noChangeArrowheads="1"/>
          </p:cNvSpPr>
          <p:nvPr/>
        </p:nvSpPr>
        <p:spPr>
          <a:xfrm>
            <a:off x="1216559" y="303964"/>
            <a:ext cx="7958137" cy="10112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sto MT" pitchFamily="18" charset="0"/>
                <a:ea typeface="Verdana" pitchFamily="34" charset="0"/>
                <a:cs typeface="Verdana" pitchFamily="34" charset="0"/>
              </a:rPr>
              <a:t>ACHIVEMENT</a:t>
            </a:r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1418" y="1403131"/>
            <a:ext cx="6503230" cy="50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 txBox="1">
            <a:spLocks noChangeArrowheads="1"/>
          </p:cNvSpPr>
          <p:nvPr/>
        </p:nvSpPr>
        <p:spPr>
          <a:xfrm>
            <a:off x="1216559" y="303964"/>
            <a:ext cx="7958137" cy="10112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sto MT" pitchFamily="18" charset="0"/>
                <a:ea typeface="Verdana" pitchFamily="34" charset="0"/>
                <a:cs typeface="Verdana" pitchFamily="34" charset="0"/>
              </a:rPr>
              <a:t>ACHIVEMENT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7007772" cy="5092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/>
          <p:cNvSpPr txBox="1">
            <a:spLocks/>
          </p:cNvSpPr>
          <p:nvPr/>
        </p:nvSpPr>
        <p:spPr bwMode="auto">
          <a:xfrm>
            <a:off x="6446127" y="611093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B916BB-6942-4357-B98E-88C6EB71F671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3275013"/>
            <a:ext cx="9144000" cy="142875"/>
            <a:chOff x="0" y="1824"/>
            <a:chExt cx="5760" cy="9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gray">
            <a:xfrm>
              <a:off x="0" y="1824"/>
              <a:ext cx="5760" cy="90"/>
            </a:xfrm>
            <a:prstGeom prst="rect">
              <a:avLst/>
            </a:prstGeom>
            <a:gradFill rotWithShape="1">
              <a:gsLst>
                <a:gs pos="0">
                  <a:srgbClr val="5F5F5F"/>
                </a:gs>
                <a:gs pos="50000">
                  <a:srgbClr val="5F5F5F">
                    <a:gamma/>
                    <a:tint val="45490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gray">
            <a:xfrm>
              <a:off x="0" y="1872"/>
              <a:ext cx="5760" cy="34"/>
            </a:xfrm>
            <a:prstGeom prst="rect">
              <a:avLst/>
            </a:prstGeom>
            <a:gradFill rotWithShape="1">
              <a:gsLst>
                <a:gs pos="0">
                  <a:srgbClr val="808080">
                    <a:gamma/>
                    <a:tint val="30196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597302" y="2892045"/>
            <a:ext cx="1293627" cy="2103694"/>
            <a:chOff x="2832" y="1665"/>
            <a:chExt cx="1203" cy="2152"/>
          </a:xfrm>
        </p:grpSpPr>
        <p:grpSp>
          <p:nvGrpSpPr>
            <p:cNvPr id="5" name="Group 56"/>
            <p:cNvGrpSpPr>
              <a:grpSpLocks/>
            </p:cNvGrpSpPr>
            <p:nvPr/>
          </p:nvGrpSpPr>
          <p:grpSpPr bwMode="auto">
            <a:xfrm rot="3877067">
              <a:off x="2940" y="2722"/>
              <a:ext cx="1577" cy="613"/>
              <a:chOff x="2290" y="2725"/>
              <a:chExt cx="1832" cy="713"/>
            </a:xfrm>
          </p:grpSpPr>
          <p:grpSp>
            <p:nvGrpSpPr>
              <p:cNvPr id="8" name="Group 5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68" name="Freeform 5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" name="Freeform 5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" name="Group 6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66" name="Freeform 6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7" name="Freeform 6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52" name="Text Box 63"/>
            <p:cNvSpPr txBox="1">
              <a:spLocks noChangeArrowheads="1"/>
            </p:cNvSpPr>
            <p:nvPr/>
          </p:nvSpPr>
          <p:spPr bwMode="gray">
            <a:xfrm rot="3925970">
              <a:off x="3150" y="2802"/>
              <a:ext cx="771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Etude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3" name="Text Box 64"/>
            <p:cNvSpPr txBox="1">
              <a:spLocks noChangeArrowheads="1"/>
            </p:cNvSpPr>
            <p:nvPr/>
          </p:nvSpPr>
          <p:spPr bwMode="gray">
            <a:xfrm rot="3925970">
              <a:off x="3336" y="2693"/>
              <a:ext cx="992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dirty="0" err="1" smtClean="0">
                  <a:solidFill>
                    <a:schemeClr val="bg1"/>
                  </a:solidFill>
                </a:rPr>
                <a:t>préalable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65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5" name="Oval 66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6" name="Oval 67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57" name="Oval 68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58" name="Oval 69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60" name="Oval 7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1" name="Oval 7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2" name="Oval 7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3" name="Oval 7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</p:grpSp>
      <p:sp>
        <p:nvSpPr>
          <p:cNvPr id="91" name="Text Box 26"/>
          <p:cNvSpPr txBox="1">
            <a:spLocks noChangeArrowheads="1"/>
          </p:cNvSpPr>
          <p:nvPr/>
        </p:nvSpPr>
        <p:spPr bwMode="auto">
          <a:xfrm>
            <a:off x="1934075" y="3150613"/>
            <a:ext cx="231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080808"/>
                </a:solidFill>
              </a:rPr>
              <a:t>1</a:t>
            </a:r>
            <a:endParaRPr lang="en-US" dirty="0">
              <a:solidFill>
                <a:srgbClr val="080808"/>
              </a:solidFill>
            </a:endParaRPr>
          </a:p>
        </p:txBody>
      </p: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259277" y="2895582"/>
            <a:ext cx="1293627" cy="2103695"/>
            <a:chOff x="2832" y="1665"/>
            <a:chExt cx="1203" cy="2152"/>
          </a:xfrm>
        </p:grpSpPr>
        <p:grpSp>
          <p:nvGrpSpPr>
            <p:cNvPr id="12" name="Group 56"/>
            <p:cNvGrpSpPr>
              <a:grpSpLocks/>
            </p:cNvGrpSpPr>
            <p:nvPr/>
          </p:nvGrpSpPr>
          <p:grpSpPr bwMode="auto">
            <a:xfrm rot="3877067">
              <a:off x="2940" y="2722"/>
              <a:ext cx="1577" cy="613"/>
              <a:chOff x="2290" y="2725"/>
              <a:chExt cx="1832" cy="713"/>
            </a:xfrm>
          </p:grpSpPr>
          <p:grpSp>
            <p:nvGrpSpPr>
              <p:cNvPr id="13" name="Group 5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134" name="Freeform 5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35" name="Freeform 5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4" name="Group 6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132" name="Freeform 6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33" name="Freeform 6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118" name="Text Box 63"/>
            <p:cNvSpPr txBox="1">
              <a:spLocks noChangeArrowheads="1"/>
            </p:cNvSpPr>
            <p:nvPr/>
          </p:nvSpPr>
          <p:spPr bwMode="gray">
            <a:xfrm rot="3925970">
              <a:off x="3056" y="2980"/>
              <a:ext cx="1178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OVERVIEW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 Box 64"/>
            <p:cNvSpPr txBox="1">
              <a:spLocks noChangeArrowheads="1"/>
            </p:cNvSpPr>
            <p:nvPr/>
          </p:nvSpPr>
          <p:spPr bwMode="gray">
            <a:xfrm rot="3925970">
              <a:off x="3739" y="2718"/>
              <a:ext cx="18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0" name="Oval 65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21" name="Oval 66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22" name="Oval 67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23" name="Oval 68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24" name="Oval 69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15" name="Group 70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126" name="Oval 7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27" name="Oval 7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28" name="Oval 7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29" name="Oval 7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</p:grpSp>
      <p:sp>
        <p:nvSpPr>
          <p:cNvPr id="200" name="Rectangle 9"/>
          <p:cNvSpPr txBox="1">
            <a:spLocks noChangeArrowheads="1"/>
          </p:cNvSpPr>
          <p:nvPr/>
        </p:nvSpPr>
        <p:spPr>
          <a:xfrm>
            <a:off x="1027367" y="146304"/>
            <a:ext cx="7958137" cy="10112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sto MT" pitchFamily="18" charset="0"/>
                <a:ea typeface="Verdana" pitchFamily="34" charset="0"/>
                <a:cs typeface="Verdana" pitchFamily="34" charset="0"/>
              </a:rPr>
              <a:t>CONCLUSION </a:t>
            </a:r>
            <a:r>
              <a:rPr lang="en-US" sz="4100" kern="0" dirty="0" smtClean="0">
                <a:solidFill>
                  <a:schemeClr val="tx2"/>
                </a:solidFill>
                <a:latin typeface="Calisto MT" pitchFamily="18" charset="0"/>
                <a:ea typeface="Verdana" pitchFamily="34" charset="0"/>
                <a:cs typeface="Verdana" pitchFamily="34" charset="0"/>
              </a:rPr>
              <a:t>&amp; </a:t>
            </a:r>
            <a:r>
              <a:rPr kumimoji="0" lang="en-US" sz="4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sto MT" pitchFamily="18" charset="0"/>
                <a:ea typeface="Verdana" pitchFamily="34" charset="0"/>
                <a:cs typeface="Verdana" pitchFamily="34" charset="0"/>
              </a:rPr>
              <a:t>PROSPECTS</a:t>
            </a:r>
          </a:p>
        </p:txBody>
      </p:sp>
      <p:grpSp>
        <p:nvGrpSpPr>
          <p:cNvPr id="16" name="Group 55"/>
          <p:cNvGrpSpPr>
            <a:grpSpLocks/>
          </p:cNvGrpSpPr>
          <p:nvPr/>
        </p:nvGrpSpPr>
        <p:grpSpPr bwMode="auto">
          <a:xfrm>
            <a:off x="2864714" y="2895583"/>
            <a:ext cx="1293627" cy="2103695"/>
            <a:chOff x="2832" y="1665"/>
            <a:chExt cx="1203" cy="2152"/>
          </a:xfrm>
        </p:grpSpPr>
        <p:grpSp>
          <p:nvGrpSpPr>
            <p:cNvPr id="17" name="Group 56"/>
            <p:cNvGrpSpPr>
              <a:grpSpLocks/>
            </p:cNvGrpSpPr>
            <p:nvPr/>
          </p:nvGrpSpPr>
          <p:grpSpPr bwMode="auto">
            <a:xfrm rot="3877067">
              <a:off x="2940" y="2722"/>
              <a:ext cx="1577" cy="613"/>
              <a:chOff x="2290" y="2725"/>
              <a:chExt cx="1832" cy="713"/>
            </a:xfrm>
          </p:grpSpPr>
          <p:grpSp>
            <p:nvGrpSpPr>
              <p:cNvPr id="18" name="Group 5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213" name="Freeform 5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14" name="Freeform 5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9" name="Group 6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211" name="Freeform 6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 dirty="0"/>
                </a:p>
              </p:txBody>
            </p:sp>
            <p:sp>
              <p:nvSpPr>
                <p:cNvPr id="212" name="Freeform 6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152" name="Text Box 63"/>
            <p:cNvSpPr txBox="1">
              <a:spLocks noChangeArrowheads="1"/>
            </p:cNvSpPr>
            <p:nvPr/>
          </p:nvSpPr>
          <p:spPr bwMode="gray">
            <a:xfrm rot="3925970">
              <a:off x="2999" y="2982"/>
              <a:ext cx="1273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 dirty="0" smtClean="0">
                  <a:solidFill>
                    <a:schemeClr val="bg1"/>
                  </a:solidFill>
                </a:rPr>
                <a:t>ASSESMENTS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9" name="Oval 65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80" name="Oval 66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201" name="Oval 67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202" name="Oval 68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203" name="Oval 69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20" name="Group 70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205" name="Oval 7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06" name="Oval 7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07" name="Oval 7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08" name="Oval 7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</p:grpSp>
      <p:sp>
        <p:nvSpPr>
          <p:cNvPr id="215" name="Text Box 26"/>
          <p:cNvSpPr txBox="1">
            <a:spLocks noChangeArrowheads="1"/>
          </p:cNvSpPr>
          <p:nvPr/>
        </p:nvSpPr>
        <p:spPr bwMode="auto">
          <a:xfrm>
            <a:off x="3201487" y="3154151"/>
            <a:ext cx="231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080808"/>
                </a:solidFill>
              </a:rPr>
              <a:t>2</a:t>
            </a: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216" name="ZoneTexte 215"/>
          <p:cNvSpPr txBox="1"/>
          <p:nvPr/>
        </p:nvSpPr>
        <p:spPr>
          <a:xfrm rot="3923122">
            <a:off x="3288435" y="3936021"/>
            <a:ext cx="12698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REQUIREMENTS</a:t>
            </a:r>
            <a:endParaRPr lang="fr-FR" sz="1050" dirty="0">
              <a:solidFill>
                <a:schemeClr val="bg1"/>
              </a:solidFill>
            </a:endParaRPr>
          </a:p>
        </p:txBody>
      </p:sp>
      <p:grpSp>
        <p:nvGrpSpPr>
          <p:cNvPr id="21" name="Group 55"/>
          <p:cNvGrpSpPr>
            <a:grpSpLocks/>
          </p:cNvGrpSpPr>
          <p:nvPr/>
        </p:nvGrpSpPr>
        <p:grpSpPr bwMode="auto">
          <a:xfrm>
            <a:off x="4220591" y="2895583"/>
            <a:ext cx="1282874" cy="2105649"/>
            <a:chOff x="2832" y="1665"/>
            <a:chExt cx="1193" cy="2154"/>
          </a:xfrm>
        </p:grpSpPr>
        <p:grpSp>
          <p:nvGrpSpPr>
            <p:cNvPr id="22" name="Group 56"/>
            <p:cNvGrpSpPr>
              <a:grpSpLocks/>
            </p:cNvGrpSpPr>
            <p:nvPr/>
          </p:nvGrpSpPr>
          <p:grpSpPr bwMode="auto">
            <a:xfrm rot="3877067">
              <a:off x="2933" y="2728"/>
              <a:ext cx="1577" cy="606"/>
              <a:chOff x="2290" y="2734"/>
              <a:chExt cx="1832" cy="704"/>
            </a:xfrm>
          </p:grpSpPr>
          <p:grpSp>
            <p:nvGrpSpPr>
              <p:cNvPr id="23" name="Group 5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159" name="Freeform 5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04" name="Freeform 5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4" name="Group 60"/>
              <p:cNvGrpSpPr>
                <a:grpSpLocks/>
              </p:cNvGrpSpPr>
              <p:nvPr/>
            </p:nvGrpSpPr>
            <p:grpSpPr bwMode="auto">
              <a:xfrm flipV="1">
                <a:off x="2450" y="2734"/>
                <a:ext cx="1406" cy="313"/>
                <a:chOff x="2498" y="3018"/>
                <a:chExt cx="1832" cy="408"/>
              </a:xfrm>
            </p:grpSpPr>
            <p:sp>
              <p:nvSpPr>
                <p:cNvPr id="156" name="Freeform 61"/>
                <p:cNvSpPr>
                  <a:spLocks/>
                </p:cNvSpPr>
                <p:nvPr/>
              </p:nvSpPr>
              <p:spPr bwMode="gray">
                <a:xfrm>
                  <a:off x="2498" y="3018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>
                  <a:scene3d>
                    <a:camera prst="orthographicFront">
                      <a:rot lat="0" lon="0" rev="10799999"/>
                    </a:camera>
                    <a:lightRig rig="threePt" dir="t"/>
                  </a:scene3d>
                </a:bodyPr>
                <a:lstStyle/>
                <a:p>
                  <a:r>
                    <a:rPr lang="fr-FR" sz="1140" dirty="0" smtClean="0">
                      <a:solidFill>
                        <a:schemeClr val="bg1"/>
                      </a:solidFill>
                    </a:rPr>
                    <a:t>ARCHITECTUR</a:t>
                  </a:r>
                  <a:endParaRPr lang="fr-FR" sz="114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7" name="Freeform 6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139" name="Text Box 63"/>
            <p:cNvSpPr txBox="1">
              <a:spLocks noChangeArrowheads="1"/>
            </p:cNvSpPr>
            <p:nvPr/>
          </p:nvSpPr>
          <p:spPr bwMode="gray">
            <a:xfrm rot="3925970">
              <a:off x="3139" y="2954"/>
              <a:ext cx="992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dirty="0" smtClean="0">
                  <a:solidFill>
                    <a:schemeClr val="bg1"/>
                  </a:solidFill>
                </a:rPr>
                <a:t>DESIGN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1" name="Oval 65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42" name="Oval 66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43" name="Oval 67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44" name="Oval 68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45" name="Oval 69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25" name="Group 70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148" name="Oval 7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49" name="Oval 7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50" name="Oval 7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53" name="Oval 7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</p:grpSp>
      <p:sp>
        <p:nvSpPr>
          <p:cNvPr id="209" name="Text Box 26"/>
          <p:cNvSpPr txBox="1">
            <a:spLocks noChangeArrowheads="1"/>
          </p:cNvSpPr>
          <p:nvPr/>
        </p:nvSpPr>
        <p:spPr bwMode="auto">
          <a:xfrm>
            <a:off x="4557363" y="3154151"/>
            <a:ext cx="231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080808"/>
                </a:solidFill>
              </a:rPr>
              <a:t>3</a:t>
            </a:r>
            <a:endParaRPr lang="en-US" dirty="0">
              <a:solidFill>
                <a:srgbClr val="080808"/>
              </a:solidFill>
            </a:endParaRPr>
          </a:p>
        </p:txBody>
      </p:sp>
      <p:grpSp>
        <p:nvGrpSpPr>
          <p:cNvPr id="26" name="Group 55"/>
          <p:cNvGrpSpPr>
            <a:grpSpLocks/>
          </p:cNvGrpSpPr>
          <p:nvPr/>
        </p:nvGrpSpPr>
        <p:grpSpPr bwMode="auto">
          <a:xfrm>
            <a:off x="5610083" y="2899121"/>
            <a:ext cx="1293627" cy="2106628"/>
            <a:chOff x="2832" y="1665"/>
            <a:chExt cx="1203" cy="2155"/>
          </a:xfrm>
        </p:grpSpPr>
        <p:grpSp>
          <p:nvGrpSpPr>
            <p:cNvPr id="27" name="Group 56"/>
            <p:cNvGrpSpPr>
              <a:grpSpLocks/>
            </p:cNvGrpSpPr>
            <p:nvPr/>
          </p:nvGrpSpPr>
          <p:grpSpPr bwMode="auto">
            <a:xfrm rot="3877067">
              <a:off x="2940" y="2722"/>
              <a:ext cx="1577" cy="613"/>
              <a:chOff x="2290" y="2725"/>
              <a:chExt cx="1832" cy="713"/>
            </a:xfrm>
          </p:grpSpPr>
          <p:grpSp>
            <p:nvGrpSpPr>
              <p:cNvPr id="28" name="Group 5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176" name="Freeform 5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77" name="Freeform 5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9" name="Group 6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174" name="Freeform 6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75" name="Freeform 6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147" name="Text Box 63"/>
            <p:cNvSpPr txBox="1">
              <a:spLocks noChangeArrowheads="1"/>
            </p:cNvSpPr>
            <p:nvPr/>
          </p:nvSpPr>
          <p:spPr bwMode="gray">
            <a:xfrm rot="3925970">
              <a:off x="2936" y="2983"/>
              <a:ext cx="1416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 dirty="0" smtClean="0">
                  <a:solidFill>
                    <a:schemeClr val="bg1"/>
                  </a:solidFill>
                </a:rPr>
                <a:t>  ACHIEVEMENT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54" name="Oval 65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55" name="Oval 66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60" name="Oval 67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62" name="Oval 68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63" name="Oval 69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30" name="Group 70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165" name="Oval 7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66" name="Oval 7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68" name="Oval 7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69" name="Oval 7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</p:grpSp>
      <p:sp>
        <p:nvSpPr>
          <p:cNvPr id="178" name="Text Box 26"/>
          <p:cNvSpPr txBox="1">
            <a:spLocks noChangeArrowheads="1"/>
          </p:cNvSpPr>
          <p:nvPr/>
        </p:nvSpPr>
        <p:spPr bwMode="auto">
          <a:xfrm>
            <a:off x="5946856" y="3157689"/>
            <a:ext cx="231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080808"/>
                </a:solidFill>
              </a:rPr>
              <a:t>4</a:t>
            </a:r>
            <a:endParaRPr lang="en-US" dirty="0">
              <a:solidFill>
                <a:srgbClr val="080808"/>
              </a:solidFill>
            </a:endParaRPr>
          </a:p>
        </p:txBody>
      </p:sp>
      <p:grpSp>
        <p:nvGrpSpPr>
          <p:cNvPr id="31" name="Group 5"/>
          <p:cNvGrpSpPr>
            <a:grpSpLocks/>
          </p:cNvGrpSpPr>
          <p:nvPr/>
        </p:nvGrpSpPr>
        <p:grpSpPr bwMode="auto">
          <a:xfrm>
            <a:off x="6799691" y="2503488"/>
            <a:ext cx="2144713" cy="3743325"/>
            <a:chOff x="4071" y="1584"/>
            <a:chExt cx="1351" cy="2358"/>
          </a:xfrm>
        </p:grpSpPr>
        <p:grpSp>
          <p:nvGrpSpPr>
            <p:cNvPr id="230" name="Group 6"/>
            <p:cNvGrpSpPr>
              <a:grpSpLocks/>
            </p:cNvGrpSpPr>
            <p:nvPr/>
          </p:nvGrpSpPr>
          <p:grpSpPr bwMode="auto">
            <a:xfrm rot="3877067">
              <a:off x="4327" y="2847"/>
              <a:ext cx="1577" cy="613"/>
              <a:chOff x="2290" y="2725"/>
              <a:chExt cx="1832" cy="713"/>
            </a:xfrm>
          </p:grpSpPr>
          <p:grpSp>
            <p:nvGrpSpPr>
              <p:cNvPr id="231" name="Group 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234" name="Freeform 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35" name="Freeform 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36" name="Group 1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232" name="Freeform 1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33" name="Freeform 1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218" name="Oval 13"/>
            <p:cNvSpPr>
              <a:spLocks noChangeArrowheads="1"/>
            </p:cNvSpPr>
            <p:nvPr/>
          </p:nvSpPr>
          <p:spPr bwMode="gray">
            <a:xfrm>
              <a:off x="4071" y="1584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219" name="Oval 14"/>
            <p:cNvSpPr>
              <a:spLocks noChangeArrowheads="1"/>
            </p:cNvSpPr>
            <p:nvPr/>
          </p:nvSpPr>
          <p:spPr bwMode="gray">
            <a:xfrm>
              <a:off x="4074" y="1587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220" name="Oval 15"/>
            <p:cNvSpPr>
              <a:spLocks noChangeArrowheads="1"/>
            </p:cNvSpPr>
            <p:nvPr/>
          </p:nvSpPr>
          <p:spPr bwMode="gray">
            <a:xfrm>
              <a:off x="4131" y="1655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221" name="Oval 16"/>
            <p:cNvSpPr>
              <a:spLocks noChangeArrowheads="1"/>
            </p:cNvSpPr>
            <p:nvPr/>
          </p:nvSpPr>
          <p:spPr bwMode="gray">
            <a:xfrm>
              <a:off x="4128" y="1650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222" name="Oval 17"/>
            <p:cNvSpPr>
              <a:spLocks noChangeArrowheads="1"/>
            </p:cNvSpPr>
            <p:nvPr/>
          </p:nvSpPr>
          <p:spPr bwMode="gray">
            <a:xfrm>
              <a:off x="4178" y="1703"/>
              <a:ext cx="852" cy="850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237" name="Group 18"/>
            <p:cNvGrpSpPr>
              <a:grpSpLocks/>
            </p:cNvGrpSpPr>
            <p:nvPr/>
          </p:nvGrpSpPr>
          <p:grpSpPr bwMode="auto">
            <a:xfrm>
              <a:off x="4197" y="1716"/>
              <a:ext cx="826" cy="825"/>
              <a:chOff x="4166" y="1706"/>
              <a:chExt cx="1252" cy="1252"/>
            </a:xfrm>
          </p:grpSpPr>
          <p:sp>
            <p:nvSpPr>
              <p:cNvPr id="226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27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28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29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224" name="Text Box 23"/>
            <p:cNvSpPr txBox="1">
              <a:spLocks noChangeArrowheads="1"/>
            </p:cNvSpPr>
            <p:nvPr/>
          </p:nvSpPr>
          <p:spPr bwMode="gray">
            <a:xfrm rot="3925970">
              <a:off x="4343" y="3059"/>
              <a:ext cx="1365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300" dirty="0" smtClean="0">
                  <a:solidFill>
                    <a:schemeClr val="bg1"/>
                  </a:solidFill>
                </a:rPr>
                <a:t>CONCLUSION</a:t>
              </a:r>
              <a:endParaRPr lang="en-US" sz="2300" dirty="0">
                <a:solidFill>
                  <a:schemeClr val="bg1"/>
                </a:solidFill>
              </a:endParaRPr>
            </a:p>
          </p:txBody>
        </p:sp>
        <p:sp>
          <p:nvSpPr>
            <p:cNvPr id="225" name="Text Box 24"/>
            <p:cNvSpPr txBox="1">
              <a:spLocks noChangeArrowheads="1"/>
            </p:cNvSpPr>
            <p:nvPr/>
          </p:nvSpPr>
          <p:spPr bwMode="gray">
            <a:xfrm rot="3972027">
              <a:off x="4780" y="2877"/>
              <a:ext cx="91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 dirty="0" smtClean="0">
                  <a:solidFill>
                    <a:schemeClr val="bg1"/>
                  </a:solidFill>
                </a:rPr>
                <a:t>PROSPECTS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8" name="Group 55"/>
          <p:cNvGrpSpPr>
            <a:grpSpLocks/>
          </p:cNvGrpSpPr>
          <p:nvPr/>
        </p:nvGrpSpPr>
        <p:grpSpPr bwMode="auto">
          <a:xfrm>
            <a:off x="1644600" y="2892045"/>
            <a:ext cx="1293627" cy="2103695"/>
            <a:chOff x="2832" y="1665"/>
            <a:chExt cx="1203" cy="2152"/>
          </a:xfrm>
        </p:grpSpPr>
        <p:grpSp>
          <p:nvGrpSpPr>
            <p:cNvPr id="239" name="Group 56"/>
            <p:cNvGrpSpPr>
              <a:grpSpLocks/>
            </p:cNvGrpSpPr>
            <p:nvPr/>
          </p:nvGrpSpPr>
          <p:grpSpPr bwMode="auto">
            <a:xfrm rot="3877067">
              <a:off x="2940" y="2722"/>
              <a:ext cx="1577" cy="613"/>
              <a:chOff x="2290" y="2725"/>
              <a:chExt cx="1832" cy="713"/>
            </a:xfrm>
          </p:grpSpPr>
          <p:grpSp>
            <p:nvGrpSpPr>
              <p:cNvPr id="240" name="Group 5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188" name="Freeform 5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41" name="Group 6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186" name="Freeform 6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87" name="Freeform 6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138" name="Text Box 63"/>
            <p:cNvSpPr txBox="1">
              <a:spLocks noChangeArrowheads="1"/>
            </p:cNvSpPr>
            <p:nvPr/>
          </p:nvSpPr>
          <p:spPr bwMode="gray">
            <a:xfrm rot="3925970">
              <a:off x="2920" y="3020"/>
              <a:ext cx="1345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fr-FR" sz="1100" dirty="0" smtClean="0">
                  <a:solidFill>
                    <a:schemeClr val="bg1"/>
                  </a:solidFill>
                </a:rPr>
                <a:t>TECHNOLOGIES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 Box 64"/>
            <p:cNvSpPr txBox="1">
              <a:spLocks noChangeArrowheads="1"/>
            </p:cNvSpPr>
            <p:nvPr/>
          </p:nvSpPr>
          <p:spPr bwMode="gray">
            <a:xfrm rot="3925970">
              <a:off x="3305" y="2763"/>
              <a:ext cx="1068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fr-FR" sz="1100" kern="0" dirty="0" smtClean="0">
                  <a:solidFill>
                    <a:schemeClr val="bg1"/>
                  </a:solidFill>
                  <a:latin typeface="Calisto MT" pitchFamily="18" charset="0"/>
                  <a:ea typeface="Verdana" pitchFamily="34" charset="0"/>
                  <a:cs typeface="Verdana" pitchFamily="34" charset="0"/>
                </a:rPr>
                <a:t>SOLUTIONS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46" name="Oval 65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51" name="Oval 66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58" name="Oval 67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61" name="Oval 68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67" name="Oval 69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242" name="Group 70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173" name="Oval 7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81" name="Oval 7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82" name="Oval 7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83" name="Oval 7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</p:grpSp>
      <p:sp>
        <p:nvSpPr>
          <p:cNvPr id="190" name="Text Box 26"/>
          <p:cNvSpPr txBox="1">
            <a:spLocks noChangeArrowheads="1"/>
          </p:cNvSpPr>
          <p:nvPr/>
        </p:nvSpPr>
        <p:spPr bwMode="auto">
          <a:xfrm>
            <a:off x="1981373" y="3150613"/>
            <a:ext cx="231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080808"/>
                </a:solidFill>
              </a:rPr>
              <a:t>1</a:t>
            </a:r>
            <a:endParaRPr lang="en-US" dirty="0">
              <a:solidFill>
                <a:srgbClr val="0808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/>
          <p:cNvSpPr txBox="1">
            <a:spLocks/>
          </p:cNvSpPr>
          <p:nvPr/>
        </p:nvSpPr>
        <p:spPr bwMode="auto">
          <a:xfrm>
            <a:off x="6427077" y="612998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19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00" name="Rectangle 9"/>
          <p:cNvSpPr txBox="1">
            <a:spLocks noChangeArrowheads="1"/>
          </p:cNvSpPr>
          <p:nvPr/>
        </p:nvSpPr>
        <p:spPr>
          <a:xfrm>
            <a:off x="1027367" y="193603"/>
            <a:ext cx="7958137" cy="705034"/>
          </a:xfrm>
          <a:prstGeom prst="rect">
            <a:avLst/>
          </a:prstGeom>
        </p:spPr>
        <p:txBody>
          <a:bodyPr/>
          <a:lstStyle/>
          <a:p>
            <a:pPr lvl="0" algn="l">
              <a:defRPr/>
            </a:pPr>
            <a:r>
              <a:rPr lang="en-US" sz="4100" kern="0" dirty="0" smtClean="0">
                <a:solidFill>
                  <a:schemeClr val="tx2"/>
                </a:solidFill>
                <a:latin typeface="Calisto MT" pitchFamily="18" charset="0"/>
                <a:ea typeface="Verdana" pitchFamily="34" charset="0"/>
                <a:cs typeface="Verdana" pitchFamily="34" charset="0"/>
              </a:rPr>
              <a:t>CONCLUSION &amp; PROSPECTS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882869" y="2412124"/>
            <a:ext cx="78196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dirty="0" smtClean="0"/>
              <a:t>  </a:t>
            </a:r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real data </a:t>
            </a:r>
            <a:r>
              <a:rPr lang="fr-FR" dirty="0" err="1" smtClean="0"/>
              <a:t>POIs</a:t>
            </a:r>
            <a:r>
              <a:rPr lang="fr-FR" dirty="0" smtClean="0"/>
              <a:t> for all </a:t>
            </a:r>
            <a:r>
              <a:rPr lang="fr-FR" dirty="0" err="1" smtClean="0"/>
              <a:t>interesting</a:t>
            </a:r>
            <a:r>
              <a:rPr lang="fr-FR" dirty="0" smtClean="0"/>
              <a:t>  </a:t>
            </a:r>
            <a:r>
              <a:rPr lang="fr-FR" dirty="0" err="1" smtClean="0"/>
              <a:t>touristic</a:t>
            </a:r>
            <a:r>
              <a:rPr lang="fr-FR" dirty="0" smtClean="0"/>
              <a:t> places .</a:t>
            </a:r>
          </a:p>
          <a:p>
            <a:pPr algn="l"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endParaRPr lang="fr-FR" dirty="0" smtClean="0"/>
          </a:p>
          <a:p>
            <a:pPr algn="l"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endParaRPr lang="fr-FR" dirty="0" smtClean="0"/>
          </a:p>
          <a:p>
            <a:pPr algn="l"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dirty="0" smtClean="0"/>
              <a:t>  </a:t>
            </a:r>
            <a:r>
              <a:rPr lang="fr-FR" dirty="0" err="1" smtClean="0"/>
              <a:t>Adding</a:t>
            </a:r>
            <a:r>
              <a:rPr lang="fr-FR" dirty="0" smtClean="0"/>
              <a:t> </a:t>
            </a:r>
            <a:r>
              <a:rPr lang="fr-FR" dirty="0" err="1" smtClean="0"/>
              <a:t>commercialised</a:t>
            </a:r>
            <a:r>
              <a:rPr lang="fr-FR" dirty="0" smtClean="0"/>
              <a:t> options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booking</a:t>
            </a:r>
            <a:r>
              <a:rPr lang="fr-FR" dirty="0" smtClean="0"/>
              <a:t> </a:t>
            </a:r>
            <a:r>
              <a:rPr lang="fr-FR" dirty="0" err="1" smtClean="0"/>
              <a:t>rooms</a:t>
            </a:r>
            <a:r>
              <a:rPr lang="fr-FR" dirty="0" smtClean="0"/>
              <a:t> in </a:t>
            </a:r>
            <a:r>
              <a:rPr lang="fr-FR" dirty="0" err="1" smtClean="0"/>
              <a:t>hotels</a:t>
            </a:r>
            <a:r>
              <a:rPr lang="fr-FR" dirty="0" smtClean="0"/>
              <a:t> or </a:t>
            </a:r>
            <a:r>
              <a:rPr lang="fr-FR" dirty="0" err="1" smtClean="0"/>
              <a:t>bying</a:t>
            </a:r>
            <a:r>
              <a:rPr lang="fr-FR" dirty="0" smtClean="0"/>
              <a:t> </a:t>
            </a:r>
            <a:r>
              <a:rPr lang="fr-FR" dirty="0" err="1" smtClean="0"/>
              <a:t>things</a:t>
            </a:r>
            <a:r>
              <a:rPr lang="fr-FR" dirty="0" smtClean="0"/>
              <a:t>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screen</a:t>
            </a:r>
            <a:r>
              <a:rPr lang="fr-FR" dirty="0" smtClean="0"/>
              <a:t> .</a:t>
            </a:r>
          </a:p>
          <a:p>
            <a:pPr algn="l"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endParaRPr lang="fr-FR" dirty="0" smtClean="0"/>
          </a:p>
          <a:p>
            <a:pPr algn="l"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endParaRPr lang="fr-FR" dirty="0" smtClean="0"/>
          </a:p>
          <a:p>
            <a:pPr algn="l"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dirty="0" smtClean="0"/>
              <a:t>  </a:t>
            </a:r>
            <a:r>
              <a:rPr lang="fr-FR" dirty="0" err="1" smtClean="0"/>
              <a:t>Extending</a:t>
            </a:r>
            <a:r>
              <a:rPr lang="fr-FR" dirty="0" smtClean="0"/>
              <a:t> informations about </a:t>
            </a:r>
            <a:r>
              <a:rPr lang="fr-FR" dirty="0" err="1" smtClean="0"/>
              <a:t>professionals</a:t>
            </a:r>
            <a:r>
              <a:rPr lang="fr-FR" dirty="0" smtClean="0"/>
              <a:t> and </a:t>
            </a:r>
            <a:r>
              <a:rPr lang="fr-FR" dirty="0" err="1" smtClean="0"/>
              <a:t>companies</a:t>
            </a:r>
            <a:r>
              <a:rPr lang="fr-FR" dirty="0" smtClean="0"/>
              <a:t>.</a:t>
            </a:r>
          </a:p>
          <a:p>
            <a:pPr algn="l"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endParaRPr lang="fr-FR" dirty="0" smtClean="0"/>
          </a:p>
          <a:p>
            <a:pPr algn="l"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endParaRPr lang="fr-FR" dirty="0" smtClean="0"/>
          </a:p>
          <a:p>
            <a:pPr algn="l"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dirty="0" smtClean="0"/>
              <a:t>  </a:t>
            </a:r>
            <a:r>
              <a:rPr lang="fr-FR" dirty="0" err="1" smtClean="0"/>
              <a:t>Improving</a:t>
            </a:r>
            <a:r>
              <a:rPr lang="fr-FR" dirty="0" smtClean="0"/>
              <a:t>  the design of the application .</a:t>
            </a:r>
          </a:p>
          <a:p>
            <a:pPr algn="l"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endParaRPr lang="fr-FR" dirty="0" smtClean="0"/>
          </a:p>
          <a:p>
            <a:pPr algn="l"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endParaRPr lang="fr-FR" dirty="0" smtClean="0"/>
          </a:p>
          <a:p>
            <a:pPr algn="l"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endParaRPr lang="fr-FR" dirty="0" smtClean="0"/>
          </a:p>
          <a:p>
            <a:pPr algn="l"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endParaRPr lang="fr-FR" dirty="0" smtClean="0"/>
          </a:p>
          <a:p>
            <a:pPr algn="l"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3276600" y="1463675"/>
            <a:ext cx="5653088" cy="1470025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r>
              <a:rPr lang="en-US" sz="5400" dirty="0" smtClean="0"/>
              <a:t>THANKS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/>
          <p:cNvSpPr txBox="1">
            <a:spLocks/>
          </p:cNvSpPr>
          <p:nvPr/>
        </p:nvSpPr>
        <p:spPr bwMode="auto">
          <a:xfrm>
            <a:off x="6427077" y="612998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B916BB-6942-4357-B98E-88C6EB71F671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536030" y="3578772"/>
            <a:ext cx="8466084" cy="173421"/>
            <a:chOff x="0" y="1824"/>
            <a:chExt cx="5760" cy="9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gray">
            <a:xfrm>
              <a:off x="0" y="1824"/>
              <a:ext cx="5760" cy="90"/>
            </a:xfrm>
            <a:prstGeom prst="rect">
              <a:avLst/>
            </a:prstGeom>
            <a:gradFill rotWithShape="1">
              <a:gsLst>
                <a:gs pos="0">
                  <a:srgbClr val="5F5F5F"/>
                </a:gs>
                <a:gs pos="50000">
                  <a:srgbClr val="5F5F5F">
                    <a:gamma/>
                    <a:tint val="45490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gray">
            <a:xfrm>
              <a:off x="0" y="1872"/>
              <a:ext cx="5760" cy="34"/>
            </a:xfrm>
            <a:prstGeom prst="rect">
              <a:avLst/>
            </a:prstGeom>
            <a:gradFill rotWithShape="1">
              <a:gsLst>
                <a:gs pos="0">
                  <a:srgbClr val="808080">
                    <a:gamma/>
                    <a:tint val="30196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934748" y="2582318"/>
            <a:ext cx="2120904" cy="4479925"/>
            <a:chOff x="4071" y="1584"/>
            <a:chExt cx="1336" cy="2822"/>
          </a:xfrm>
          <a:scene3d>
            <a:camera prst="orthographicFront">
              <a:rot lat="0" lon="0" rev="1500000"/>
            </a:camera>
            <a:lightRig rig="threePt" dir="t"/>
          </a:scene3d>
        </p:grpSpPr>
        <p:grpSp>
          <p:nvGrpSpPr>
            <p:cNvPr id="9" name="Group 6"/>
            <p:cNvGrpSpPr>
              <a:grpSpLocks/>
            </p:cNvGrpSpPr>
            <p:nvPr/>
          </p:nvGrpSpPr>
          <p:grpSpPr bwMode="auto">
            <a:xfrm rot="3877067">
              <a:off x="4271" y="2798"/>
              <a:ext cx="1653" cy="619"/>
              <a:chOff x="2181" y="2751"/>
              <a:chExt cx="1917" cy="730"/>
            </a:xfrm>
          </p:grpSpPr>
          <p:grpSp>
            <p:nvGrpSpPr>
              <p:cNvPr id="22" name="Group 7"/>
              <p:cNvGrpSpPr>
                <a:grpSpLocks/>
              </p:cNvGrpSpPr>
              <p:nvPr/>
            </p:nvGrpSpPr>
            <p:grpSpPr bwMode="auto">
              <a:xfrm>
                <a:off x="2181" y="3058"/>
                <a:ext cx="1917" cy="423"/>
                <a:chOff x="2181" y="3058"/>
                <a:chExt cx="1917" cy="423"/>
              </a:xfrm>
            </p:grpSpPr>
            <p:sp>
              <p:nvSpPr>
                <p:cNvPr id="26" name="Freeform 8"/>
                <p:cNvSpPr>
                  <a:spLocks/>
                </p:cNvSpPr>
                <p:nvPr/>
              </p:nvSpPr>
              <p:spPr bwMode="gray">
                <a:xfrm>
                  <a:off x="2181" y="3068"/>
                  <a:ext cx="1830" cy="413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7" name="Freeform 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3" name="Group 10"/>
              <p:cNvGrpSpPr>
                <a:grpSpLocks/>
              </p:cNvGrpSpPr>
              <p:nvPr/>
            </p:nvGrpSpPr>
            <p:grpSpPr bwMode="auto">
              <a:xfrm flipV="1">
                <a:off x="2296" y="2751"/>
                <a:ext cx="1407" cy="315"/>
                <a:chOff x="2297" y="2996"/>
                <a:chExt cx="1833" cy="411"/>
              </a:xfrm>
            </p:grpSpPr>
            <p:sp>
              <p:nvSpPr>
                <p:cNvPr id="24" name="Freeform 11"/>
                <p:cNvSpPr>
                  <a:spLocks/>
                </p:cNvSpPr>
                <p:nvPr/>
              </p:nvSpPr>
              <p:spPr bwMode="gray">
                <a:xfrm>
                  <a:off x="2297" y="2996"/>
                  <a:ext cx="1833" cy="411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5" name="Freeform 1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10" name="Oval 13"/>
            <p:cNvSpPr>
              <a:spLocks noChangeArrowheads="1"/>
            </p:cNvSpPr>
            <p:nvPr/>
          </p:nvSpPr>
          <p:spPr bwMode="gray">
            <a:xfrm>
              <a:off x="4071" y="1584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gray">
            <a:xfrm>
              <a:off x="4074" y="1587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gray">
            <a:xfrm>
              <a:off x="4131" y="1655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gray">
            <a:xfrm>
              <a:off x="4128" y="1650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gray">
            <a:xfrm>
              <a:off x="4178" y="1703"/>
              <a:ext cx="852" cy="850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15" name="Group 18"/>
            <p:cNvGrpSpPr>
              <a:grpSpLocks/>
            </p:cNvGrpSpPr>
            <p:nvPr/>
          </p:nvGrpSpPr>
          <p:grpSpPr bwMode="auto">
            <a:xfrm>
              <a:off x="4197" y="1716"/>
              <a:ext cx="826" cy="825"/>
              <a:chOff x="4166" y="1706"/>
              <a:chExt cx="1252" cy="1252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9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0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1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16" name="Text Box 23"/>
            <p:cNvSpPr txBox="1">
              <a:spLocks noChangeArrowheads="1"/>
            </p:cNvSpPr>
            <p:nvPr/>
          </p:nvSpPr>
          <p:spPr bwMode="gray">
            <a:xfrm rot="3925970">
              <a:off x="4171" y="3348"/>
              <a:ext cx="178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2800" dirty="0" smtClean="0">
                  <a:solidFill>
                    <a:schemeClr val="bg1"/>
                  </a:solidFill>
                </a:rPr>
                <a:t>SUBJECT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gray">
            <a:xfrm rot="3972027">
              <a:off x="5178" y="2858"/>
              <a:ext cx="1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0" name="Rectangle 9"/>
          <p:cNvSpPr txBox="1">
            <a:spLocks noChangeArrowheads="1"/>
          </p:cNvSpPr>
          <p:nvPr/>
        </p:nvSpPr>
        <p:spPr>
          <a:xfrm>
            <a:off x="1027367" y="193603"/>
            <a:ext cx="7958137" cy="70503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4100" dirty="0" smtClean="0">
                <a:solidFill>
                  <a:schemeClr val="tx2"/>
                </a:solidFill>
                <a:latin typeface="Calisto MT" pitchFamily="18" charset="0"/>
                <a:ea typeface="Verdana" pitchFamily="34" charset="0"/>
                <a:cs typeface="Verdana" pitchFamily="34" charset="0"/>
              </a:rPr>
              <a:t>OVERVIEW</a:t>
            </a:r>
            <a:endParaRPr lang="en-US" sz="4100" dirty="0">
              <a:solidFill>
                <a:schemeClr val="tx2"/>
              </a:solidFill>
              <a:latin typeface="Calisto MT" pitchFamily="18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976780" y="1158164"/>
            <a:ext cx="2144713" cy="3743325"/>
            <a:chOff x="4071" y="1584"/>
            <a:chExt cx="1351" cy="2358"/>
          </a:xfrm>
          <a:scene3d>
            <a:camera prst="orthographicFront">
              <a:rot lat="0" lon="0" rev="6600000"/>
            </a:camera>
            <a:lightRig rig="threePt" dir="t"/>
          </a:scene3d>
        </p:grpSpPr>
        <p:grpSp>
          <p:nvGrpSpPr>
            <p:cNvPr id="50" name="Group 6"/>
            <p:cNvGrpSpPr>
              <a:grpSpLocks/>
            </p:cNvGrpSpPr>
            <p:nvPr/>
          </p:nvGrpSpPr>
          <p:grpSpPr bwMode="auto">
            <a:xfrm rot="3877067">
              <a:off x="4327" y="2847"/>
              <a:ext cx="1577" cy="613"/>
              <a:chOff x="2290" y="2725"/>
              <a:chExt cx="1832" cy="713"/>
            </a:xfrm>
          </p:grpSpPr>
          <p:grpSp>
            <p:nvGrpSpPr>
              <p:cNvPr id="63" name="Group 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67" name="Freeform 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" name="Freeform 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4" name="Group 1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65" name="Freeform 1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6" name="Freeform 1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51" name="Oval 13"/>
            <p:cNvSpPr>
              <a:spLocks noChangeArrowheads="1"/>
            </p:cNvSpPr>
            <p:nvPr/>
          </p:nvSpPr>
          <p:spPr bwMode="gray">
            <a:xfrm>
              <a:off x="4071" y="1584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gray">
            <a:xfrm>
              <a:off x="4074" y="1587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3" name="Oval 15"/>
            <p:cNvSpPr>
              <a:spLocks noChangeArrowheads="1"/>
            </p:cNvSpPr>
            <p:nvPr/>
          </p:nvSpPr>
          <p:spPr bwMode="gray">
            <a:xfrm>
              <a:off x="4131" y="1655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54" name="Oval 16"/>
            <p:cNvSpPr>
              <a:spLocks noChangeArrowheads="1"/>
            </p:cNvSpPr>
            <p:nvPr/>
          </p:nvSpPr>
          <p:spPr bwMode="gray">
            <a:xfrm>
              <a:off x="4128" y="1650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55" name="Oval 17"/>
            <p:cNvSpPr>
              <a:spLocks noChangeArrowheads="1"/>
            </p:cNvSpPr>
            <p:nvPr/>
          </p:nvSpPr>
          <p:spPr bwMode="gray">
            <a:xfrm>
              <a:off x="4178" y="1703"/>
              <a:ext cx="852" cy="850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56" name="Group 18"/>
            <p:cNvGrpSpPr>
              <a:grpSpLocks/>
            </p:cNvGrpSpPr>
            <p:nvPr/>
          </p:nvGrpSpPr>
          <p:grpSpPr bwMode="auto">
            <a:xfrm>
              <a:off x="4197" y="1716"/>
              <a:ext cx="826" cy="825"/>
              <a:chOff x="4166" y="1706"/>
              <a:chExt cx="1252" cy="1252"/>
            </a:xfrm>
          </p:grpSpPr>
          <p:sp>
            <p:nvSpPr>
              <p:cNvPr id="59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0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1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2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57" name="Text Box 23"/>
            <p:cNvSpPr txBox="1">
              <a:spLocks noChangeArrowheads="1"/>
            </p:cNvSpPr>
            <p:nvPr/>
          </p:nvSpPr>
          <p:spPr bwMode="gray">
            <a:xfrm rot="3925970">
              <a:off x="4017" y="2855"/>
              <a:ext cx="179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800" dirty="0" smtClean="0">
                  <a:solidFill>
                    <a:schemeClr val="bg1"/>
                  </a:solidFill>
                </a:rPr>
                <a:t>       CYNAPSYS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 Box 24"/>
            <p:cNvSpPr txBox="1">
              <a:spLocks noChangeArrowheads="1"/>
            </p:cNvSpPr>
            <p:nvPr/>
          </p:nvSpPr>
          <p:spPr bwMode="gray">
            <a:xfrm rot="3972027">
              <a:off x="5178" y="2858"/>
              <a:ext cx="1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AutoShape 52"/>
          <p:cNvSpPr>
            <a:spLocks noChangeArrowheads="1"/>
          </p:cNvSpPr>
          <p:nvPr/>
        </p:nvSpPr>
        <p:spPr bwMode="gray">
          <a:xfrm>
            <a:off x="3563007" y="1371601"/>
            <a:ext cx="5378614" cy="2049517"/>
          </a:xfrm>
          <a:prstGeom prst="roundRect">
            <a:avLst>
              <a:gd name="adj" fmla="val 16667"/>
            </a:avLst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69" name="AutoShape 52"/>
          <p:cNvSpPr>
            <a:spLocks noChangeArrowheads="1"/>
          </p:cNvSpPr>
          <p:nvPr/>
        </p:nvSpPr>
        <p:spPr bwMode="gray">
          <a:xfrm>
            <a:off x="3607726" y="4014950"/>
            <a:ext cx="5378614" cy="2049517"/>
          </a:xfrm>
          <a:prstGeom prst="roundRect">
            <a:avLst>
              <a:gd name="adj" fmla="val 16667"/>
            </a:avLst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2235526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endParaRPr lang="fr-FR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512572" y="1485331"/>
            <a:ext cx="54585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2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Introduction of the </a:t>
            </a:r>
            <a:r>
              <a:rPr lang="fr-FR" sz="280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</a:t>
            </a:r>
            <a:endParaRPr lang="fr-FR" sz="2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559870" y="2100205"/>
            <a:ext cx="37625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2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of expertise</a:t>
            </a:r>
            <a:endParaRPr lang="fr-FR" sz="2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4209393" y="2680138"/>
            <a:ext cx="463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4" name="Rectangle 73"/>
          <p:cNvSpPr/>
          <p:nvPr/>
        </p:nvSpPr>
        <p:spPr>
          <a:xfrm>
            <a:off x="3559870" y="2730845"/>
            <a:ext cx="30219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28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Mobile cluster</a:t>
            </a:r>
            <a:endParaRPr lang="fr-FR" sz="2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10313" y="4212814"/>
            <a:ext cx="525309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fr-FR" sz="24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Developping</a:t>
            </a:r>
            <a:r>
              <a:rPr lang="fr-FR" sz="2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fr-FR" sz="24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augmented</a:t>
            </a:r>
            <a:r>
              <a:rPr lang="fr-FR" sz="2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reality mobile application to guide </a:t>
            </a:r>
            <a:r>
              <a:rPr lang="fr-FR" sz="24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tourist</a:t>
            </a:r>
            <a:r>
              <a:rPr lang="fr-FR" sz="2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 </a:t>
            </a:r>
            <a:r>
              <a:rPr lang="fr-FR" sz="24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showing</a:t>
            </a:r>
            <a:r>
              <a:rPr lang="fr-FR" sz="2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points of </a:t>
            </a:r>
            <a:r>
              <a:rPr lang="fr-FR" sz="24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interest</a:t>
            </a:r>
            <a:r>
              <a:rPr lang="fr-FR" sz="2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fr-FR" sz="2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fr-FR" sz="24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</a:t>
            </a:r>
            <a:r>
              <a:rPr lang="fr-FR" sz="2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concept .</a:t>
            </a:r>
            <a:endParaRPr lang="fr-FR" sz="2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"/>
          <p:cNvGrpSpPr>
            <a:grpSpLocks/>
          </p:cNvGrpSpPr>
          <p:nvPr/>
        </p:nvGrpSpPr>
        <p:grpSpPr bwMode="auto">
          <a:xfrm>
            <a:off x="536030" y="3736432"/>
            <a:ext cx="8466084" cy="173421"/>
            <a:chOff x="0" y="1824"/>
            <a:chExt cx="5760" cy="90"/>
          </a:xfrm>
        </p:grpSpPr>
        <p:sp>
          <p:nvSpPr>
            <p:cNvPr id="50" name="Rectangle 3"/>
            <p:cNvSpPr>
              <a:spLocks noChangeArrowheads="1"/>
            </p:cNvSpPr>
            <p:nvPr/>
          </p:nvSpPr>
          <p:spPr bwMode="gray">
            <a:xfrm>
              <a:off x="0" y="1824"/>
              <a:ext cx="5760" cy="90"/>
            </a:xfrm>
            <a:prstGeom prst="rect">
              <a:avLst/>
            </a:prstGeom>
            <a:gradFill rotWithShape="1">
              <a:gsLst>
                <a:gs pos="0">
                  <a:srgbClr val="5F5F5F"/>
                </a:gs>
                <a:gs pos="50000">
                  <a:srgbClr val="5F5F5F">
                    <a:gamma/>
                    <a:tint val="45490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6" name="Rectangle 4"/>
            <p:cNvSpPr>
              <a:spLocks noChangeArrowheads="1"/>
            </p:cNvSpPr>
            <p:nvPr/>
          </p:nvSpPr>
          <p:spPr bwMode="gray">
            <a:xfrm>
              <a:off x="0" y="1872"/>
              <a:ext cx="5760" cy="34"/>
            </a:xfrm>
            <a:prstGeom prst="rect">
              <a:avLst/>
            </a:prstGeom>
            <a:gradFill rotWithShape="1">
              <a:gsLst>
                <a:gs pos="0">
                  <a:srgbClr val="808080">
                    <a:gamma/>
                    <a:tint val="30196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4" name="Espace réservé du numéro de diapositive 2"/>
          <p:cNvSpPr txBox="1">
            <a:spLocks/>
          </p:cNvSpPr>
          <p:nvPr/>
        </p:nvSpPr>
        <p:spPr bwMode="auto">
          <a:xfrm>
            <a:off x="6427077" y="612998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B916BB-6942-4357-B98E-88C6EB71F671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918984" y="2030508"/>
            <a:ext cx="5118113" cy="4637088"/>
            <a:chOff x="4071" y="1584"/>
            <a:chExt cx="3224" cy="2921"/>
          </a:xfrm>
          <a:scene3d>
            <a:camera prst="orthographicFront">
              <a:rot lat="0" lon="0" rev="1500000"/>
            </a:camera>
            <a:lightRig rig="threePt" dir="t"/>
          </a:scene3d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 rot="3877067">
              <a:off x="4158" y="2756"/>
              <a:ext cx="1816" cy="577"/>
              <a:chOff x="2003" y="2725"/>
              <a:chExt cx="2095" cy="667"/>
            </a:xfrm>
          </p:grpSpPr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2003" y="2982"/>
                <a:ext cx="2095" cy="410"/>
                <a:chOff x="2003" y="2982"/>
                <a:chExt cx="2095" cy="410"/>
              </a:xfrm>
            </p:grpSpPr>
            <p:sp>
              <p:nvSpPr>
                <p:cNvPr id="26" name="Freeform 8"/>
                <p:cNvSpPr>
                  <a:spLocks/>
                </p:cNvSpPr>
                <p:nvPr/>
              </p:nvSpPr>
              <p:spPr bwMode="gray">
                <a:xfrm>
                  <a:off x="2003" y="2982"/>
                  <a:ext cx="1820" cy="406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fr-FR" sz="2800" dirty="0" smtClean="0">
                      <a:solidFill>
                        <a:schemeClr val="bg1"/>
                      </a:solidFill>
                    </a:rPr>
                    <a:t>     </a:t>
                  </a:r>
                  <a:r>
                    <a:rPr lang="fr-FR" sz="2800" dirty="0" err="1" smtClean="0">
                      <a:solidFill>
                        <a:schemeClr val="bg1"/>
                      </a:solidFill>
                    </a:rPr>
                    <a:t>Android</a:t>
                  </a:r>
                  <a:endParaRPr lang="fr-FR" sz="2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Freeform 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24" name="Freeform 1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5" name="Freeform 1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10" name="Oval 13"/>
            <p:cNvSpPr>
              <a:spLocks noChangeArrowheads="1"/>
            </p:cNvSpPr>
            <p:nvPr/>
          </p:nvSpPr>
          <p:spPr bwMode="gray">
            <a:xfrm>
              <a:off x="4071" y="1584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gray">
            <a:xfrm>
              <a:off x="4074" y="1587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gray">
            <a:xfrm>
              <a:off x="4131" y="1655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gray">
            <a:xfrm>
              <a:off x="4128" y="1650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gray">
            <a:xfrm>
              <a:off x="4178" y="1703"/>
              <a:ext cx="852" cy="850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15" name="Group 18"/>
            <p:cNvGrpSpPr>
              <a:grpSpLocks/>
            </p:cNvGrpSpPr>
            <p:nvPr/>
          </p:nvGrpSpPr>
          <p:grpSpPr bwMode="auto">
            <a:xfrm>
              <a:off x="4197" y="1716"/>
              <a:ext cx="826" cy="825"/>
              <a:chOff x="4166" y="1706"/>
              <a:chExt cx="1252" cy="1252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9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0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1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16" name="Text Box 23"/>
            <p:cNvSpPr txBox="1">
              <a:spLocks noChangeArrowheads="1"/>
            </p:cNvSpPr>
            <p:nvPr/>
          </p:nvSpPr>
          <p:spPr bwMode="gray">
            <a:xfrm rot="3925970">
              <a:off x="6236" y="3447"/>
              <a:ext cx="178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2800" dirty="0" smtClean="0">
                  <a:solidFill>
                    <a:schemeClr val="bg1"/>
                  </a:solidFill>
                </a:rPr>
                <a:t>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gray">
            <a:xfrm rot="3972027">
              <a:off x="5178" y="2858"/>
              <a:ext cx="1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0" name="Rectangle 9"/>
          <p:cNvSpPr txBox="1">
            <a:spLocks noChangeArrowheads="1"/>
          </p:cNvSpPr>
          <p:nvPr/>
        </p:nvSpPr>
        <p:spPr>
          <a:xfrm>
            <a:off x="1027367" y="146304"/>
            <a:ext cx="7958137" cy="10112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4100" dirty="0" smtClean="0">
                <a:solidFill>
                  <a:schemeClr val="tx2"/>
                </a:solidFill>
                <a:latin typeface="Calisto MT" pitchFamily="18" charset="0"/>
                <a:ea typeface="Verdana" pitchFamily="34" charset="0"/>
                <a:cs typeface="Verdana" pitchFamily="34" charset="0"/>
              </a:rPr>
              <a:t>OVERVIEW</a:t>
            </a:r>
            <a:endParaRPr lang="en-US" sz="4100" dirty="0">
              <a:solidFill>
                <a:schemeClr val="tx2"/>
              </a:solidFill>
              <a:latin typeface="Calisto MT" pitchFamily="18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2" name="Group 5"/>
          <p:cNvGrpSpPr>
            <a:grpSpLocks/>
          </p:cNvGrpSpPr>
          <p:nvPr/>
        </p:nvGrpSpPr>
        <p:grpSpPr bwMode="auto">
          <a:xfrm>
            <a:off x="882184" y="1331590"/>
            <a:ext cx="2144713" cy="3743325"/>
            <a:chOff x="4071" y="1584"/>
            <a:chExt cx="1351" cy="2358"/>
          </a:xfrm>
          <a:scene3d>
            <a:camera prst="orthographicFront">
              <a:rot lat="0" lon="0" rev="6900000"/>
            </a:camera>
            <a:lightRig rig="threePt" dir="t"/>
          </a:scene3d>
        </p:grpSpPr>
        <p:grpSp>
          <p:nvGrpSpPr>
            <p:cNvPr id="23" name="Group 6"/>
            <p:cNvGrpSpPr>
              <a:grpSpLocks/>
            </p:cNvGrpSpPr>
            <p:nvPr/>
          </p:nvGrpSpPr>
          <p:grpSpPr bwMode="auto">
            <a:xfrm rot="3877067">
              <a:off x="4327" y="2847"/>
              <a:ext cx="1577" cy="613"/>
              <a:chOff x="2290" y="2725"/>
              <a:chExt cx="1832" cy="713"/>
            </a:xfrm>
          </p:grpSpPr>
          <p:grpSp>
            <p:nvGrpSpPr>
              <p:cNvPr id="29" name="Group 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67" name="Freeform 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" name="Freeform 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30" name="Group 1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65" name="Freeform 1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6" name="Freeform 1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51" name="Oval 13"/>
            <p:cNvSpPr>
              <a:spLocks noChangeArrowheads="1"/>
            </p:cNvSpPr>
            <p:nvPr/>
          </p:nvSpPr>
          <p:spPr bwMode="gray">
            <a:xfrm>
              <a:off x="4071" y="1584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gray">
            <a:xfrm>
              <a:off x="4074" y="1587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3" name="Oval 15"/>
            <p:cNvSpPr>
              <a:spLocks noChangeArrowheads="1"/>
            </p:cNvSpPr>
            <p:nvPr/>
          </p:nvSpPr>
          <p:spPr bwMode="gray">
            <a:xfrm>
              <a:off x="4131" y="1655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54" name="Oval 16"/>
            <p:cNvSpPr>
              <a:spLocks noChangeArrowheads="1"/>
            </p:cNvSpPr>
            <p:nvPr/>
          </p:nvSpPr>
          <p:spPr bwMode="gray">
            <a:xfrm>
              <a:off x="4128" y="1650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55" name="Oval 17"/>
            <p:cNvSpPr>
              <a:spLocks noChangeArrowheads="1"/>
            </p:cNvSpPr>
            <p:nvPr/>
          </p:nvSpPr>
          <p:spPr bwMode="gray">
            <a:xfrm>
              <a:off x="4178" y="1703"/>
              <a:ext cx="852" cy="850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4197" y="1716"/>
              <a:ext cx="826" cy="825"/>
              <a:chOff x="4166" y="1706"/>
              <a:chExt cx="1252" cy="1252"/>
            </a:xfrm>
          </p:grpSpPr>
          <p:sp>
            <p:nvSpPr>
              <p:cNvPr id="59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0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1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2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57" name="Text Box 23"/>
            <p:cNvSpPr txBox="1">
              <a:spLocks noChangeArrowheads="1"/>
            </p:cNvSpPr>
            <p:nvPr/>
          </p:nvSpPr>
          <p:spPr bwMode="gray">
            <a:xfrm rot="3925970">
              <a:off x="4185" y="2855"/>
              <a:ext cx="145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800" dirty="0" smtClean="0">
                  <a:solidFill>
                    <a:schemeClr val="bg1"/>
                  </a:solidFill>
                </a:rPr>
                <a:t>      REALITY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 Box 24"/>
            <p:cNvSpPr txBox="1">
              <a:spLocks noChangeArrowheads="1"/>
            </p:cNvSpPr>
            <p:nvPr/>
          </p:nvSpPr>
          <p:spPr bwMode="gray">
            <a:xfrm rot="3972027">
              <a:off x="4683" y="2863"/>
              <a:ext cx="110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900" b="1" dirty="0" smtClean="0">
                  <a:solidFill>
                    <a:schemeClr val="bg1"/>
                  </a:solidFill>
                </a:rPr>
                <a:t>AUGMENTED</a:t>
              </a:r>
              <a:endParaRPr lang="en-US" sz="1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AutoShape 52"/>
          <p:cNvSpPr>
            <a:spLocks noChangeArrowheads="1"/>
          </p:cNvSpPr>
          <p:nvPr/>
        </p:nvSpPr>
        <p:spPr bwMode="gray">
          <a:xfrm>
            <a:off x="3484181" y="1450429"/>
            <a:ext cx="5470633" cy="2049517"/>
          </a:xfrm>
          <a:prstGeom prst="roundRect">
            <a:avLst>
              <a:gd name="adj" fmla="val 16667"/>
            </a:avLst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64" name="AutoShape 52"/>
          <p:cNvSpPr>
            <a:spLocks noChangeArrowheads="1"/>
          </p:cNvSpPr>
          <p:nvPr/>
        </p:nvSpPr>
        <p:spPr bwMode="gray">
          <a:xfrm>
            <a:off x="3515708" y="4083353"/>
            <a:ext cx="5423340" cy="2049517"/>
          </a:xfrm>
          <a:prstGeom prst="roundRect">
            <a:avLst>
              <a:gd name="adj" fmla="val 16667"/>
            </a:avLst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70" name="ZoneTexte 69"/>
          <p:cNvSpPr txBox="1"/>
          <p:nvPr/>
        </p:nvSpPr>
        <p:spPr>
          <a:xfrm>
            <a:off x="2222937" y="4303991"/>
            <a:ext cx="105629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19199999"/>
              </a:camera>
              <a:lightRig rig="threePt" dir="t"/>
            </a:scene3d>
          </a:bodyPr>
          <a:lstStyle/>
          <a:p>
            <a:r>
              <a:rPr lang="fr-FR" sz="2800" i="1" dirty="0" smtClean="0">
                <a:solidFill>
                  <a:schemeClr val="bg1"/>
                </a:solidFill>
              </a:rPr>
              <a:t>os</a:t>
            </a:r>
            <a:endParaRPr lang="fr-FR" sz="2800" i="1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85948" y="1166632"/>
            <a:ext cx="228917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endParaRPr lang="fr-FR" sz="2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ctr"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28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</a:t>
            </a:r>
            <a:r>
              <a:rPr lang="fr-FR" sz="28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Definition</a:t>
            </a:r>
            <a:endParaRPr lang="fr-FR" sz="2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717530" y="2226333"/>
            <a:ext cx="18437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28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</a:t>
            </a:r>
            <a:r>
              <a:rPr lang="fr-FR" sz="28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History</a:t>
            </a:r>
            <a:endParaRPr lang="fr-FR" sz="2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717475" y="2809686"/>
            <a:ext cx="28408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2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How to use </a:t>
            </a:r>
            <a:r>
              <a:rPr lang="fr-FR" sz="280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it</a:t>
            </a:r>
            <a:endParaRPr lang="fr-FR" sz="2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53104" y="4181280"/>
            <a:ext cx="6243144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fr-FR" sz="28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Much innovation in the mobile </a:t>
            </a:r>
          </a:p>
          <a:p>
            <a:pPr algn="ctr"/>
            <a:r>
              <a:rPr lang="fr-FR" sz="2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AR </a:t>
            </a:r>
            <a:r>
              <a:rPr lang="fr-FR" sz="280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space</a:t>
            </a:r>
            <a:r>
              <a:rPr lang="fr-FR" sz="2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are happening</a:t>
            </a:r>
          </a:p>
          <a:p>
            <a:pPr algn="ctr"/>
            <a:r>
              <a:rPr lang="fr-FR" sz="2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</a:t>
            </a:r>
            <a:r>
              <a:rPr lang="fr-FR" sz="28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n </a:t>
            </a:r>
            <a:r>
              <a:rPr lang="fr-FR" sz="28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Android</a:t>
            </a:r>
            <a:r>
              <a:rPr lang="fr-FR" sz="28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, as the </a:t>
            </a:r>
            <a:r>
              <a:rPr lang="fr-FR" sz="28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necessary</a:t>
            </a:r>
            <a:r>
              <a:rPr lang="fr-FR" sz="28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hardware  </a:t>
            </a:r>
            <a:r>
              <a:rPr lang="fr-FR" sz="2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and API are </a:t>
            </a:r>
            <a:r>
              <a:rPr lang="fr-FR" sz="280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available</a:t>
            </a:r>
            <a:endParaRPr lang="fr-FR" sz="2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/>
          <p:cNvSpPr txBox="1">
            <a:spLocks/>
          </p:cNvSpPr>
          <p:nvPr/>
        </p:nvSpPr>
        <p:spPr bwMode="auto">
          <a:xfrm>
            <a:off x="6427077" y="611093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B916BB-6942-4357-B98E-88C6EB71F671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3275013"/>
            <a:ext cx="9144000" cy="142875"/>
            <a:chOff x="0" y="1824"/>
            <a:chExt cx="5760" cy="9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gray">
            <a:xfrm>
              <a:off x="0" y="1824"/>
              <a:ext cx="5760" cy="90"/>
            </a:xfrm>
            <a:prstGeom prst="rect">
              <a:avLst/>
            </a:prstGeom>
            <a:gradFill rotWithShape="1">
              <a:gsLst>
                <a:gs pos="0">
                  <a:srgbClr val="5F5F5F"/>
                </a:gs>
                <a:gs pos="50000">
                  <a:srgbClr val="5F5F5F">
                    <a:gamma/>
                    <a:tint val="45490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gray">
            <a:xfrm>
              <a:off x="0" y="1872"/>
              <a:ext cx="5760" cy="34"/>
            </a:xfrm>
            <a:prstGeom prst="rect">
              <a:avLst/>
            </a:prstGeom>
            <a:gradFill rotWithShape="1">
              <a:gsLst>
                <a:gs pos="0">
                  <a:srgbClr val="808080">
                    <a:gamma/>
                    <a:tint val="30196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414852" y="2892045"/>
            <a:ext cx="1293627" cy="2103694"/>
            <a:chOff x="2832" y="1665"/>
            <a:chExt cx="1203" cy="2152"/>
          </a:xfrm>
        </p:grpSpPr>
        <p:grpSp>
          <p:nvGrpSpPr>
            <p:cNvPr id="5" name="Group 56"/>
            <p:cNvGrpSpPr>
              <a:grpSpLocks/>
            </p:cNvGrpSpPr>
            <p:nvPr/>
          </p:nvGrpSpPr>
          <p:grpSpPr bwMode="auto">
            <a:xfrm rot="3877067">
              <a:off x="2940" y="2722"/>
              <a:ext cx="1577" cy="613"/>
              <a:chOff x="2290" y="2725"/>
              <a:chExt cx="1832" cy="713"/>
            </a:xfrm>
          </p:grpSpPr>
          <p:grpSp>
            <p:nvGrpSpPr>
              <p:cNvPr id="8" name="Group 5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68" name="Freeform 5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" name="Freeform 5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" name="Group 6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66" name="Freeform 6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7" name="Freeform 6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52" name="Text Box 63"/>
            <p:cNvSpPr txBox="1">
              <a:spLocks noChangeArrowheads="1"/>
            </p:cNvSpPr>
            <p:nvPr/>
          </p:nvSpPr>
          <p:spPr bwMode="gray">
            <a:xfrm rot="3925970">
              <a:off x="2730" y="2802"/>
              <a:ext cx="1610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bg1"/>
                  </a:solidFill>
                </a:rPr>
                <a:t>     OVERVIEW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3" name="Text Box 64"/>
            <p:cNvSpPr txBox="1">
              <a:spLocks noChangeArrowheads="1"/>
            </p:cNvSpPr>
            <p:nvPr/>
          </p:nvSpPr>
          <p:spPr bwMode="gray">
            <a:xfrm rot="3925970">
              <a:off x="3737" y="2693"/>
              <a:ext cx="189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65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5" name="Oval 66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6" name="Oval 67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57" name="Oval 68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58" name="Oval 69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60" name="Oval 7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1" name="Oval 7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2" name="Oval 7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3" name="Oval 7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</p:grpSp>
      <p:sp>
        <p:nvSpPr>
          <p:cNvPr id="200" name="Rectangle 9"/>
          <p:cNvSpPr txBox="1">
            <a:spLocks noChangeArrowheads="1"/>
          </p:cNvSpPr>
          <p:nvPr/>
        </p:nvSpPr>
        <p:spPr>
          <a:xfrm>
            <a:off x="882869" y="461613"/>
            <a:ext cx="8261131" cy="1011237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fr-FR" sz="4000" dirty="0" smtClean="0">
                <a:solidFill>
                  <a:schemeClr val="tx2"/>
                </a:solidFill>
                <a:latin typeface="Calisto MT" pitchFamily="18" charset="0"/>
                <a:ea typeface="Verdana" pitchFamily="34" charset="0"/>
                <a:cs typeface="Verdana" pitchFamily="34" charset="0"/>
              </a:rPr>
              <a:t>SOLUTIONS &amp; TECHNOLOGIES</a:t>
            </a:r>
            <a:endParaRPr lang="en-US" sz="4000" dirty="0">
              <a:solidFill>
                <a:schemeClr val="tx2"/>
              </a:solidFill>
              <a:latin typeface="Calisto MT" pitchFamily="18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endParaRPr lang="en-US" sz="4000" dirty="0">
              <a:solidFill>
                <a:schemeClr val="tx2"/>
              </a:solidFill>
              <a:latin typeface="Calisto MT" pitchFamily="18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1675741" y="2503488"/>
            <a:ext cx="2144713" cy="3743326"/>
            <a:chOff x="4071" y="1584"/>
            <a:chExt cx="1351" cy="2358"/>
          </a:xfrm>
        </p:grpSpPr>
        <p:grpSp>
          <p:nvGrpSpPr>
            <p:cNvPr id="12" name="Group 6"/>
            <p:cNvGrpSpPr>
              <a:grpSpLocks/>
            </p:cNvGrpSpPr>
            <p:nvPr/>
          </p:nvGrpSpPr>
          <p:grpSpPr bwMode="auto">
            <a:xfrm rot="3877067">
              <a:off x="4327" y="2847"/>
              <a:ext cx="1577" cy="613"/>
              <a:chOff x="2290" y="2725"/>
              <a:chExt cx="1832" cy="713"/>
            </a:xfrm>
          </p:grpSpPr>
          <p:grpSp>
            <p:nvGrpSpPr>
              <p:cNvPr id="13" name="Group 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194" name="Freeform 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99" name="Freeform 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4" name="Group 1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188" name="Freeform 1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93" name="Freeform 1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137" name="Oval 13"/>
            <p:cNvSpPr>
              <a:spLocks noChangeArrowheads="1"/>
            </p:cNvSpPr>
            <p:nvPr/>
          </p:nvSpPr>
          <p:spPr bwMode="gray">
            <a:xfrm>
              <a:off x="4071" y="1584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38" name="Oval 14"/>
            <p:cNvSpPr>
              <a:spLocks noChangeArrowheads="1"/>
            </p:cNvSpPr>
            <p:nvPr/>
          </p:nvSpPr>
          <p:spPr bwMode="gray">
            <a:xfrm>
              <a:off x="4074" y="1587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40" name="Oval 15"/>
            <p:cNvSpPr>
              <a:spLocks noChangeArrowheads="1"/>
            </p:cNvSpPr>
            <p:nvPr/>
          </p:nvSpPr>
          <p:spPr bwMode="gray">
            <a:xfrm>
              <a:off x="4131" y="1655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46" name="Oval 16"/>
            <p:cNvSpPr>
              <a:spLocks noChangeArrowheads="1"/>
            </p:cNvSpPr>
            <p:nvPr/>
          </p:nvSpPr>
          <p:spPr bwMode="gray">
            <a:xfrm>
              <a:off x="4128" y="1650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51" name="Oval 17"/>
            <p:cNvSpPr>
              <a:spLocks noChangeArrowheads="1"/>
            </p:cNvSpPr>
            <p:nvPr/>
          </p:nvSpPr>
          <p:spPr bwMode="gray">
            <a:xfrm>
              <a:off x="4178" y="1703"/>
              <a:ext cx="852" cy="850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15" name="Group 18"/>
            <p:cNvGrpSpPr>
              <a:grpSpLocks/>
            </p:cNvGrpSpPr>
            <p:nvPr/>
          </p:nvGrpSpPr>
          <p:grpSpPr bwMode="auto">
            <a:xfrm>
              <a:off x="4197" y="1716"/>
              <a:ext cx="826" cy="825"/>
              <a:chOff x="4166" y="1706"/>
              <a:chExt cx="1252" cy="1252"/>
            </a:xfrm>
          </p:grpSpPr>
          <p:sp>
            <p:nvSpPr>
              <p:cNvPr id="161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67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72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73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158" name="Text Box 23"/>
            <p:cNvSpPr txBox="1">
              <a:spLocks noChangeArrowheads="1"/>
            </p:cNvSpPr>
            <p:nvPr/>
          </p:nvSpPr>
          <p:spPr bwMode="gray">
            <a:xfrm rot="3925970">
              <a:off x="4418" y="3091"/>
              <a:ext cx="114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fr-FR" sz="1600" dirty="0" smtClean="0">
                  <a:solidFill>
                    <a:schemeClr val="bg1"/>
                  </a:solidFill>
                </a:rPr>
                <a:t>TECHNOLOGIES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 Box 24"/>
            <p:cNvSpPr txBox="1">
              <a:spLocks noChangeArrowheads="1"/>
            </p:cNvSpPr>
            <p:nvPr/>
          </p:nvSpPr>
          <p:spPr bwMode="gray">
            <a:xfrm rot="3972027">
              <a:off x="4835" y="2888"/>
              <a:ext cx="80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fr-FR" sz="1400" kern="0" dirty="0" smtClean="0">
                  <a:solidFill>
                    <a:schemeClr val="bg1"/>
                  </a:solidFill>
                  <a:latin typeface="Calisto MT" pitchFamily="18" charset="0"/>
                  <a:ea typeface="Verdana" pitchFamily="34" charset="0"/>
                  <a:cs typeface="Verdana" pitchFamily="34" charset="0"/>
                </a:rPr>
                <a:t>SOLUTIONS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1" name="Text Box 26"/>
          <p:cNvSpPr txBox="1">
            <a:spLocks noChangeArrowheads="1"/>
          </p:cNvSpPr>
          <p:nvPr/>
        </p:nvSpPr>
        <p:spPr bwMode="auto">
          <a:xfrm>
            <a:off x="2312459" y="3040251"/>
            <a:ext cx="2311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sz="3200" dirty="0" smtClean="0">
                <a:solidFill>
                  <a:srgbClr val="080808"/>
                </a:solidFill>
              </a:rPr>
              <a:t>1</a:t>
            </a:r>
            <a:endParaRPr lang="en-US" sz="3200" dirty="0">
              <a:solidFill>
                <a:srgbClr val="0808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867103" y="256661"/>
            <a:ext cx="8261131" cy="1011237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fr-FR" sz="4000" dirty="0" smtClean="0">
                <a:solidFill>
                  <a:schemeClr val="tx2"/>
                </a:solidFill>
                <a:latin typeface="Calisto MT" pitchFamily="18" charset="0"/>
                <a:ea typeface="Verdana" pitchFamily="34" charset="0"/>
                <a:cs typeface="Verdana" pitchFamily="34" charset="0"/>
              </a:rPr>
              <a:t>SOLUTIONS &amp; TECHNOLOGIES</a:t>
            </a:r>
            <a:endParaRPr lang="en-US" sz="4000" dirty="0">
              <a:solidFill>
                <a:schemeClr val="tx2"/>
              </a:solidFill>
              <a:latin typeface="Calisto MT" pitchFamily="18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endParaRPr lang="en-US" sz="4000" dirty="0">
              <a:solidFill>
                <a:schemeClr val="tx2"/>
              </a:solidFill>
              <a:latin typeface="Calisto MT" pitchFamily="18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2" descr="http://www.frandroid.com/wp-content/uploads/2010/05/wikitude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8295" b="98618" l="2881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364496" y="1330622"/>
            <a:ext cx="1379231" cy="11130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60786" y="1422265"/>
            <a:ext cx="4035973" cy="92333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>
                  <a:prstDash val="solid"/>
                </a:ln>
                <a:solidFill>
                  <a:srgbClr val="FFC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    </a:t>
            </a:r>
            <a:r>
              <a:rPr lang="fr-FR" sz="5400" b="1" cap="none" spc="0" dirty="0" err="1" smtClean="0">
                <a:ln>
                  <a:prstDash val="solid"/>
                </a:ln>
                <a:solidFill>
                  <a:srgbClr val="FFC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Wikitude</a:t>
            </a:r>
            <a:endParaRPr lang="fr-FR" sz="5400" b="1" cap="none" spc="0" dirty="0">
              <a:ln>
                <a:prstDash val="solid"/>
              </a:ln>
              <a:solidFill>
                <a:srgbClr val="FFC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graphicFrame>
        <p:nvGraphicFramePr>
          <p:cNvPr id="10" name="Diagramme 9"/>
          <p:cNvGraphicFramePr/>
          <p:nvPr/>
        </p:nvGraphicFramePr>
        <p:xfrm>
          <a:off x="1949693" y="25259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0556183-5BF9-4746-93A7-CDEA366C9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graphicEl>
                                              <a:dgm id="{70556183-5BF9-4746-93A7-CDEA366C9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graphicEl>
                                              <a:dgm id="{70556183-5BF9-4746-93A7-CDEA366C9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65A11EF-6120-40FE-8092-581DE27F3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graphicEl>
                                              <a:dgm id="{665A11EF-6120-40FE-8092-581DE27F3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graphicEl>
                                              <a:dgm id="{665A11EF-6120-40FE-8092-581DE27F3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07A591D-88E6-4048-834D-CF44AE8BBB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graphicEl>
                                              <a:dgm id="{A07A591D-88E6-4048-834D-CF44AE8BBB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graphicEl>
                                              <a:dgm id="{A07A591D-88E6-4048-834D-CF44AE8BBB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8233087-EF11-4388-8B2D-40167D124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graphicEl>
                                              <a:dgm id="{58233087-EF11-4388-8B2D-40167D124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graphicEl>
                                              <a:dgm id="{58233087-EF11-4388-8B2D-40167D124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795A175-8F7E-4784-9B81-B5B517F24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graphicEl>
                                              <a:dgm id="{C795A175-8F7E-4784-9B81-B5B517F24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graphicEl>
                                              <a:dgm id="{C795A175-8F7E-4784-9B81-B5B517F24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13BB721-3420-4269-B746-EFB672ADA9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graphicEl>
                                              <a:dgm id="{F13BB721-3420-4269-B746-EFB672ADA9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graphicEl>
                                              <a:dgm id="{F13BB721-3420-4269-B746-EFB672ADA9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Graphic spid="10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867103" y="256661"/>
            <a:ext cx="8261131" cy="1011237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fr-FR" sz="4000" dirty="0" smtClean="0">
                <a:solidFill>
                  <a:schemeClr val="tx2"/>
                </a:solidFill>
                <a:latin typeface="Calisto MT" pitchFamily="18" charset="0"/>
                <a:ea typeface="Verdana" pitchFamily="34" charset="0"/>
                <a:cs typeface="Verdana" pitchFamily="34" charset="0"/>
              </a:rPr>
              <a:t>SOLUTIONS &amp; TECHNOLOGIES</a:t>
            </a:r>
            <a:endParaRPr lang="en-US" sz="4000" dirty="0">
              <a:solidFill>
                <a:schemeClr val="tx2"/>
              </a:solidFill>
              <a:latin typeface="Calisto MT" pitchFamily="18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endParaRPr lang="en-US" sz="4000" dirty="0">
              <a:solidFill>
                <a:schemeClr val="tx2"/>
              </a:solidFill>
              <a:latin typeface="Calisto MT" pitchFamily="18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7510" y="2738777"/>
            <a:ext cx="13049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1229710" y="1434662"/>
            <a:ext cx="7488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present information about our surroundings (landmarks,</a:t>
            </a:r>
          </a:p>
          <a:p>
            <a:r>
              <a:rPr lang="en-US" dirty="0" smtClean="0"/>
              <a:t>points of interest) annotated onto a live camera view , the smart phone should dispose of the following </a:t>
            </a:r>
            <a:r>
              <a:rPr lang="en-US" dirty="0" err="1" smtClean="0"/>
              <a:t>charateristics</a:t>
            </a:r>
            <a:r>
              <a:rPr lang="en-US" dirty="0" smtClean="0"/>
              <a:t> :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0413" y="4567578"/>
            <a:ext cx="13906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92095" y="2648939"/>
            <a:ext cx="1219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0873" y="4372145"/>
            <a:ext cx="14478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554014" y="3168871"/>
            <a:ext cx="1781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am</a:t>
            </a:r>
            <a:r>
              <a:rPr lang="fr-FR" dirty="0" smtClean="0"/>
              <a:t> I ?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966538" y="2730840"/>
            <a:ext cx="8338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GPS</a:t>
            </a:r>
            <a:endParaRPr lang="fr-FR" sz="2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81044" y="4776988"/>
            <a:ext cx="27274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r>
              <a:rPr lang="en-US" dirty="0" smtClean="0"/>
              <a:t>In which direction </a:t>
            </a:r>
          </a:p>
          <a:p>
            <a:r>
              <a:rPr lang="en-US" dirty="0" smtClean="0"/>
              <a:t>am I looking?</a:t>
            </a:r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423336" y="2601339"/>
            <a:ext cx="4572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Accelerometer</a:t>
            </a:r>
            <a:endParaRPr lang="fr-FR" sz="24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dirty="0" smtClean="0"/>
          </a:p>
          <a:p>
            <a:r>
              <a:rPr lang="en-US" dirty="0" smtClean="0"/>
              <a:t>How is my phone </a:t>
            </a:r>
          </a:p>
          <a:p>
            <a:r>
              <a:rPr lang="en-US" dirty="0" smtClean="0"/>
              <a:t>oriented in the world?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565216" y="4177861"/>
            <a:ext cx="457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Internet </a:t>
            </a:r>
          </a:p>
          <a:p>
            <a:r>
              <a:rPr lang="fr-FR" sz="2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connectivity</a:t>
            </a:r>
            <a:endParaRPr lang="fr-FR" sz="2400" dirty="0" smtClean="0"/>
          </a:p>
          <a:p>
            <a:r>
              <a:rPr lang="en-US" dirty="0" smtClean="0"/>
              <a:t>To connect to </a:t>
            </a:r>
          </a:p>
          <a:p>
            <a:r>
              <a:rPr lang="en-US" dirty="0" smtClean="0"/>
              <a:t>the digital world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604451" y="4411010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Compass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/>
          <p:cNvSpPr txBox="1">
            <a:spLocks/>
          </p:cNvSpPr>
          <p:nvPr/>
        </p:nvSpPr>
        <p:spPr bwMode="auto">
          <a:xfrm>
            <a:off x="6427077" y="607283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3275013"/>
            <a:ext cx="9144000" cy="142875"/>
            <a:chOff x="0" y="1824"/>
            <a:chExt cx="5760" cy="9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gray">
            <a:xfrm>
              <a:off x="0" y="1824"/>
              <a:ext cx="5760" cy="90"/>
            </a:xfrm>
            <a:prstGeom prst="rect">
              <a:avLst/>
            </a:prstGeom>
            <a:gradFill rotWithShape="1">
              <a:gsLst>
                <a:gs pos="0">
                  <a:srgbClr val="5F5F5F"/>
                </a:gs>
                <a:gs pos="50000">
                  <a:srgbClr val="5F5F5F">
                    <a:gamma/>
                    <a:tint val="45490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gray">
            <a:xfrm>
              <a:off x="0" y="1872"/>
              <a:ext cx="5760" cy="34"/>
            </a:xfrm>
            <a:prstGeom prst="rect">
              <a:avLst/>
            </a:prstGeom>
            <a:gradFill rotWithShape="1">
              <a:gsLst>
                <a:gs pos="0">
                  <a:srgbClr val="808080">
                    <a:gamma/>
                    <a:tint val="30196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644600" y="2892045"/>
            <a:ext cx="1293627" cy="2103695"/>
            <a:chOff x="2832" y="1665"/>
            <a:chExt cx="1203" cy="2152"/>
          </a:xfrm>
        </p:grpSpPr>
        <p:grpSp>
          <p:nvGrpSpPr>
            <p:cNvPr id="5" name="Group 56"/>
            <p:cNvGrpSpPr>
              <a:grpSpLocks/>
            </p:cNvGrpSpPr>
            <p:nvPr/>
          </p:nvGrpSpPr>
          <p:grpSpPr bwMode="auto">
            <a:xfrm rot="3877067">
              <a:off x="2940" y="2722"/>
              <a:ext cx="1577" cy="613"/>
              <a:chOff x="2290" y="2725"/>
              <a:chExt cx="1832" cy="713"/>
            </a:xfrm>
          </p:grpSpPr>
          <p:grpSp>
            <p:nvGrpSpPr>
              <p:cNvPr id="8" name="Group 5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68" name="Freeform 5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" name="Freeform 5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" name="Group 6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66" name="Freeform 6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7" name="Freeform 6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52" name="Text Box 63"/>
            <p:cNvSpPr txBox="1">
              <a:spLocks noChangeArrowheads="1"/>
            </p:cNvSpPr>
            <p:nvPr/>
          </p:nvSpPr>
          <p:spPr bwMode="gray">
            <a:xfrm rot="3925970">
              <a:off x="2852" y="2972"/>
              <a:ext cx="14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fr-FR" sz="1100" dirty="0" smtClean="0">
                  <a:solidFill>
                    <a:schemeClr val="bg1"/>
                  </a:solidFill>
                </a:rPr>
                <a:t>  TECHNOLOGIES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3" name="Text Box 64"/>
            <p:cNvSpPr txBox="1">
              <a:spLocks noChangeArrowheads="1"/>
            </p:cNvSpPr>
            <p:nvPr/>
          </p:nvSpPr>
          <p:spPr bwMode="gray">
            <a:xfrm rot="3925970">
              <a:off x="3334" y="2747"/>
              <a:ext cx="1068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fr-FR" sz="1100" kern="0" dirty="0" smtClean="0">
                  <a:solidFill>
                    <a:schemeClr val="bg1"/>
                  </a:solidFill>
                  <a:latin typeface="Calisto MT" pitchFamily="18" charset="0"/>
                  <a:ea typeface="Verdana" pitchFamily="34" charset="0"/>
                  <a:cs typeface="Verdana" pitchFamily="34" charset="0"/>
                </a:rPr>
                <a:t>SOLUTIONS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65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5" name="Oval 66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6" name="Oval 67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57" name="Oval 68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58" name="Oval 69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60" name="Oval 7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1" name="Oval 7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2" name="Oval 7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3" name="Oval 7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</p:grpSp>
      <p:sp>
        <p:nvSpPr>
          <p:cNvPr id="91" name="Text Box 26"/>
          <p:cNvSpPr txBox="1">
            <a:spLocks noChangeArrowheads="1"/>
          </p:cNvSpPr>
          <p:nvPr/>
        </p:nvSpPr>
        <p:spPr bwMode="auto">
          <a:xfrm>
            <a:off x="1981373" y="3150613"/>
            <a:ext cx="231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080808"/>
                </a:solidFill>
              </a:rPr>
              <a:t>1</a:t>
            </a:r>
            <a:endParaRPr lang="en-US" dirty="0">
              <a:solidFill>
                <a:srgbClr val="080808"/>
              </a:solidFill>
            </a:endParaRPr>
          </a:p>
        </p:txBody>
      </p: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259277" y="2895582"/>
            <a:ext cx="1293627" cy="2103695"/>
            <a:chOff x="2832" y="1665"/>
            <a:chExt cx="1203" cy="2152"/>
          </a:xfrm>
        </p:grpSpPr>
        <p:grpSp>
          <p:nvGrpSpPr>
            <p:cNvPr id="12" name="Group 56"/>
            <p:cNvGrpSpPr>
              <a:grpSpLocks/>
            </p:cNvGrpSpPr>
            <p:nvPr/>
          </p:nvGrpSpPr>
          <p:grpSpPr bwMode="auto">
            <a:xfrm rot="3877067">
              <a:off x="2940" y="2722"/>
              <a:ext cx="1577" cy="613"/>
              <a:chOff x="2290" y="2725"/>
              <a:chExt cx="1832" cy="713"/>
            </a:xfrm>
          </p:grpSpPr>
          <p:grpSp>
            <p:nvGrpSpPr>
              <p:cNvPr id="13" name="Group 5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134" name="Freeform 5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35" name="Freeform 5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4" name="Group 6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132" name="Freeform 6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33" name="Freeform 6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118" name="Text Box 63"/>
            <p:cNvSpPr txBox="1">
              <a:spLocks noChangeArrowheads="1"/>
            </p:cNvSpPr>
            <p:nvPr/>
          </p:nvSpPr>
          <p:spPr bwMode="gray">
            <a:xfrm rot="3925970">
              <a:off x="3056" y="2980"/>
              <a:ext cx="1178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</a:rPr>
                <a:t>OVERVIEW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 Box 64"/>
            <p:cNvSpPr txBox="1">
              <a:spLocks noChangeArrowheads="1"/>
            </p:cNvSpPr>
            <p:nvPr/>
          </p:nvSpPr>
          <p:spPr bwMode="gray">
            <a:xfrm rot="3925970">
              <a:off x="3739" y="2718"/>
              <a:ext cx="18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0" name="Oval 65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21" name="Oval 66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22" name="Oval 67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23" name="Oval 68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24" name="Oval 69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15" name="Group 70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126" name="Oval 7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27" name="Oval 7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28" name="Oval 7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29" name="Oval 7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</p:grpSp>
      <p:sp>
        <p:nvSpPr>
          <p:cNvPr id="200" name="Rectangle 9"/>
          <p:cNvSpPr txBox="1">
            <a:spLocks noChangeArrowheads="1"/>
          </p:cNvSpPr>
          <p:nvPr/>
        </p:nvSpPr>
        <p:spPr>
          <a:xfrm>
            <a:off x="930167" y="288198"/>
            <a:ext cx="8055338" cy="10112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tx2"/>
                </a:solidFill>
                <a:latin typeface="Calisto MT" pitchFamily="18" charset="0"/>
                <a:ea typeface="Verdana" pitchFamily="34" charset="0"/>
                <a:cs typeface="Verdana" pitchFamily="34" charset="0"/>
              </a:rPr>
              <a:t>REQUIREMENTS ASSESMENTS</a:t>
            </a:r>
            <a:endParaRPr lang="en-US" sz="4000" dirty="0">
              <a:solidFill>
                <a:schemeClr val="tx2"/>
              </a:solidFill>
              <a:latin typeface="Calisto MT" pitchFamily="18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2968553" y="2503488"/>
            <a:ext cx="2144713" cy="3743325"/>
            <a:chOff x="4071" y="1584"/>
            <a:chExt cx="1351" cy="2358"/>
          </a:xfrm>
        </p:grpSpPr>
        <p:grpSp>
          <p:nvGrpSpPr>
            <p:cNvPr id="17" name="Group 6"/>
            <p:cNvGrpSpPr>
              <a:grpSpLocks/>
            </p:cNvGrpSpPr>
            <p:nvPr/>
          </p:nvGrpSpPr>
          <p:grpSpPr bwMode="auto">
            <a:xfrm rot="3877067">
              <a:off x="4327" y="2847"/>
              <a:ext cx="1577" cy="613"/>
              <a:chOff x="2290" y="2725"/>
              <a:chExt cx="1832" cy="713"/>
            </a:xfrm>
          </p:grpSpPr>
          <p:grpSp>
            <p:nvGrpSpPr>
              <p:cNvPr id="18" name="Group 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194" name="Freeform 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99" name="Freeform 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9" name="Group 1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188" name="Freeform 1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93" name="Freeform 1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137" name="Oval 13"/>
            <p:cNvSpPr>
              <a:spLocks noChangeArrowheads="1"/>
            </p:cNvSpPr>
            <p:nvPr/>
          </p:nvSpPr>
          <p:spPr bwMode="gray">
            <a:xfrm>
              <a:off x="4071" y="1584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38" name="Oval 14"/>
            <p:cNvSpPr>
              <a:spLocks noChangeArrowheads="1"/>
            </p:cNvSpPr>
            <p:nvPr/>
          </p:nvSpPr>
          <p:spPr bwMode="gray">
            <a:xfrm>
              <a:off x="4074" y="1587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40" name="Oval 15"/>
            <p:cNvSpPr>
              <a:spLocks noChangeArrowheads="1"/>
            </p:cNvSpPr>
            <p:nvPr/>
          </p:nvSpPr>
          <p:spPr bwMode="gray">
            <a:xfrm>
              <a:off x="4131" y="1655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46" name="Oval 16"/>
            <p:cNvSpPr>
              <a:spLocks noChangeArrowheads="1"/>
            </p:cNvSpPr>
            <p:nvPr/>
          </p:nvSpPr>
          <p:spPr bwMode="gray">
            <a:xfrm>
              <a:off x="4128" y="1650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51" name="Oval 17"/>
            <p:cNvSpPr>
              <a:spLocks noChangeArrowheads="1"/>
            </p:cNvSpPr>
            <p:nvPr/>
          </p:nvSpPr>
          <p:spPr bwMode="gray">
            <a:xfrm>
              <a:off x="4178" y="1703"/>
              <a:ext cx="852" cy="850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4197" y="1716"/>
              <a:ext cx="826" cy="825"/>
              <a:chOff x="4166" y="1706"/>
              <a:chExt cx="1252" cy="1252"/>
            </a:xfrm>
          </p:grpSpPr>
          <p:sp>
            <p:nvSpPr>
              <p:cNvPr id="161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67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72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73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158" name="Text Box 23"/>
            <p:cNvSpPr txBox="1">
              <a:spLocks noChangeArrowheads="1"/>
            </p:cNvSpPr>
            <p:nvPr/>
          </p:nvSpPr>
          <p:spPr bwMode="gray">
            <a:xfrm rot="3925970">
              <a:off x="4409" y="3113"/>
              <a:ext cx="123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 smtClean="0">
                  <a:solidFill>
                    <a:schemeClr val="bg1"/>
                  </a:solidFill>
                </a:rPr>
                <a:t>ASSESMENTS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 Box 24"/>
            <p:cNvSpPr txBox="1">
              <a:spLocks noChangeArrowheads="1"/>
            </p:cNvSpPr>
            <p:nvPr/>
          </p:nvSpPr>
          <p:spPr bwMode="gray">
            <a:xfrm rot="3972027">
              <a:off x="4678" y="2858"/>
              <a:ext cx="107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dirty="0" smtClean="0">
                  <a:solidFill>
                    <a:schemeClr val="bg1"/>
                  </a:solidFill>
                </a:rPr>
                <a:t>REQUIREMENS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6" name="Text Box 26"/>
          <p:cNvSpPr txBox="1">
            <a:spLocks noChangeArrowheads="1"/>
          </p:cNvSpPr>
          <p:nvPr/>
        </p:nvSpPr>
        <p:spPr bwMode="auto">
          <a:xfrm>
            <a:off x="3638836" y="3106854"/>
            <a:ext cx="2311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sz="2800" dirty="0" smtClean="0">
                <a:solidFill>
                  <a:srgbClr val="080808"/>
                </a:solidFill>
              </a:rPr>
              <a:t>2</a:t>
            </a:r>
            <a:endParaRPr lang="en-US" dirty="0">
              <a:solidFill>
                <a:srgbClr val="0808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 txBox="1">
            <a:spLocks noChangeArrowheads="1"/>
          </p:cNvSpPr>
          <p:nvPr/>
        </p:nvSpPr>
        <p:spPr>
          <a:xfrm>
            <a:off x="930167" y="319730"/>
            <a:ext cx="8055338" cy="10112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tx2"/>
                </a:solidFill>
                <a:latin typeface="Calisto MT" pitchFamily="18" charset="0"/>
                <a:ea typeface="Verdana" pitchFamily="34" charset="0"/>
                <a:cs typeface="Verdana" pitchFamily="34" charset="0"/>
              </a:rPr>
              <a:t>REQUIREMENTS ASSESMENTS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8094" y="2281237"/>
            <a:ext cx="7587154" cy="375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Rectangle 74"/>
          <p:cNvSpPr/>
          <p:nvPr/>
        </p:nvSpPr>
        <p:spPr>
          <a:xfrm>
            <a:off x="1315020" y="1557423"/>
            <a:ext cx="3657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tx2"/>
                </a:solidFill>
                <a:latin typeface="Calisto MT" pitchFamily="18" charset="0"/>
                <a:ea typeface="Verdana" pitchFamily="34" charset="0"/>
                <a:cs typeface="Verdana" pitchFamily="34" charset="0"/>
              </a:rPr>
              <a:t>USE-CASE DIAGRAM :</a:t>
            </a:r>
            <a:endParaRPr lang="en-US" sz="2400" dirty="0">
              <a:solidFill>
                <a:schemeClr val="tx2"/>
              </a:solidFill>
              <a:latin typeface="Calisto MT" pitchFamily="18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37TGp_bizpeople_light_ani">
  <a:themeElements>
    <a:clrScheme name="437TGp_bizpeople_light_ani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437TGp_bizpeople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37TGp_bizpeople_light_ani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437TGp_bizpeople_light_ani</Template>
  <TotalTime>3862</TotalTime>
  <Words>1248</Words>
  <Application>Microsoft Office PowerPoint</Application>
  <PresentationFormat>Affichage à l'écran (4:3)</PresentationFormat>
  <Paragraphs>264</Paragraphs>
  <Slides>24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437TGp_bizpeople_light_ani</vt:lpstr>
      <vt:lpstr>    Summer   Internship     AUGMENTED REALITY   MOBILE APPLICATION    TOURISTIC GUIDE  Host Organisme      </vt:lpstr>
      <vt:lpstr>Summary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tarek</dc:creator>
  <cp:lastModifiedBy>yesoun</cp:lastModifiedBy>
  <cp:revision>327</cp:revision>
  <dcterms:created xsi:type="dcterms:W3CDTF">2010-10-26T18:10:54Z</dcterms:created>
  <dcterms:modified xsi:type="dcterms:W3CDTF">2013-11-19T23:30:14Z</dcterms:modified>
</cp:coreProperties>
</file>