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0266" y="3408045"/>
            <a:ext cx="537590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42010" y="6487067"/>
            <a:ext cx="2946400" cy="873125"/>
          </a:xfrm>
          <a:custGeom>
            <a:avLst/>
            <a:gdLst/>
            <a:ahLst/>
            <a:cxnLst/>
            <a:rect l="l" t="t" r="r" b="b"/>
            <a:pathLst>
              <a:path w="2946400" h="873125">
                <a:moveTo>
                  <a:pt x="1524180" y="768"/>
                </a:moveTo>
                <a:lnTo>
                  <a:pt x="1472961" y="0"/>
                </a:lnTo>
                <a:lnTo>
                  <a:pt x="1370890" y="3058"/>
                </a:lnTo>
                <a:lnTo>
                  <a:pt x="1270435" y="12118"/>
                </a:lnTo>
                <a:lnTo>
                  <a:pt x="1171766" y="27004"/>
                </a:lnTo>
                <a:lnTo>
                  <a:pt x="1075058" y="47541"/>
                </a:lnTo>
                <a:lnTo>
                  <a:pt x="980483" y="73556"/>
                </a:lnTo>
                <a:lnTo>
                  <a:pt x="888214" y="104873"/>
                </a:lnTo>
                <a:lnTo>
                  <a:pt x="798425" y="141317"/>
                </a:lnTo>
                <a:lnTo>
                  <a:pt x="711287" y="182715"/>
                </a:lnTo>
                <a:lnTo>
                  <a:pt x="626976" y="228891"/>
                </a:lnTo>
                <a:lnTo>
                  <a:pt x="545662" y="279671"/>
                </a:lnTo>
                <a:lnTo>
                  <a:pt x="467520" y="334880"/>
                </a:lnTo>
                <a:lnTo>
                  <a:pt x="392722" y="394344"/>
                </a:lnTo>
                <a:lnTo>
                  <a:pt x="321441" y="457887"/>
                </a:lnTo>
                <a:lnTo>
                  <a:pt x="253851" y="525335"/>
                </a:lnTo>
                <a:lnTo>
                  <a:pt x="190124" y="596514"/>
                </a:lnTo>
                <a:lnTo>
                  <a:pt x="130433" y="671249"/>
                </a:lnTo>
                <a:lnTo>
                  <a:pt x="74951" y="749366"/>
                </a:lnTo>
                <a:lnTo>
                  <a:pt x="23852" y="830688"/>
                </a:lnTo>
                <a:lnTo>
                  <a:pt x="0" y="872498"/>
                </a:lnTo>
                <a:lnTo>
                  <a:pt x="2945953" y="872498"/>
                </a:lnTo>
                <a:lnTo>
                  <a:pt x="2897099" y="789637"/>
                </a:lnTo>
                <a:lnTo>
                  <a:pt x="2843777" y="709896"/>
                </a:lnTo>
                <a:lnTo>
                  <a:pt x="2786160" y="633449"/>
                </a:lnTo>
                <a:lnTo>
                  <a:pt x="2724421" y="560470"/>
                </a:lnTo>
                <a:lnTo>
                  <a:pt x="2658732" y="491134"/>
                </a:lnTo>
                <a:lnTo>
                  <a:pt x="2589268" y="425616"/>
                </a:lnTo>
                <a:lnTo>
                  <a:pt x="2516200" y="364091"/>
                </a:lnTo>
                <a:lnTo>
                  <a:pt x="2439703" y="306733"/>
                </a:lnTo>
                <a:lnTo>
                  <a:pt x="2359950" y="253717"/>
                </a:lnTo>
                <a:lnTo>
                  <a:pt x="2277112" y="205217"/>
                </a:lnTo>
                <a:lnTo>
                  <a:pt x="2191365" y="161408"/>
                </a:lnTo>
                <a:lnTo>
                  <a:pt x="2102880" y="122465"/>
                </a:lnTo>
                <a:lnTo>
                  <a:pt x="2011831" y="88563"/>
                </a:lnTo>
                <a:lnTo>
                  <a:pt x="1918390" y="59875"/>
                </a:lnTo>
                <a:lnTo>
                  <a:pt x="1822732" y="36577"/>
                </a:lnTo>
                <a:lnTo>
                  <a:pt x="1725029" y="18843"/>
                </a:lnTo>
                <a:lnTo>
                  <a:pt x="1625454" y="6849"/>
                </a:lnTo>
                <a:lnTo>
                  <a:pt x="1524180" y="768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9275" y="7389938"/>
            <a:ext cx="2092342" cy="196584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6163" y="7389938"/>
            <a:ext cx="2086298" cy="196584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563" y="7389938"/>
            <a:ext cx="2086298" cy="196584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63" y="7389938"/>
            <a:ext cx="2086298" cy="196584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287034" y="6487067"/>
            <a:ext cx="2946400" cy="873125"/>
          </a:xfrm>
          <a:custGeom>
            <a:avLst/>
            <a:gdLst/>
            <a:ahLst/>
            <a:cxnLst/>
            <a:rect l="l" t="t" r="r" b="b"/>
            <a:pathLst>
              <a:path w="2946400" h="873125">
                <a:moveTo>
                  <a:pt x="1524180" y="768"/>
                </a:moveTo>
                <a:lnTo>
                  <a:pt x="1472960" y="0"/>
                </a:lnTo>
                <a:lnTo>
                  <a:pt x="1370890" y="3058"/>
                </a:lnTo>
                <a:lnTo>
                  <a:pt x="1270434" y="12118"/>
                </a:lnTo>
                <a:lnTo>
                  <a:pt x="1171765" y="27004"/>
                </a:lnTo>
                <a:lnTo>
                  <a:pt x="1075057" y="47541"/>
                </a:lnTo>
                <a:lnTo>
                  <a:pt x="980482" y="73556"/>
                </a:lnTo>
                <a:lnTo>
                  <a:pt x="888213" y="104873"/>
                </a:lnTo>
                <a:lnTo>
                  <a:pt x="798424" y="141317"/>
                </a:lnTo>
                <a:lnTo>
                  <a:pt x="711287" y="182715"/>
                </a:lnTo>
                <a:lnTo>
                  <a:pt x="626975" y="228891"/>
                </a:lnTo>
                <a:lnTo>
                  <a:pt x="545662" y="279671"/>
                </a:lnTo>
                <a:lnTo>
                  <a:pt x="467520" y="334880"/>
                </a:lnTo>
                <a:lnTo>
                  <a:pt x="392722" y="394344"/>
                </a:lnTo>
                <a:lnTo>
                  <a:pt x="321441" y="457887"/>
                </a:lnTo>
                <a:lnTo>
                  <a:pt x="253851" y="525335"/>
                </a:lnTo>
                <a:lnTo>
                  <a:pt x="190124" y="596514"/>
                </a:lnTo>
                <a:lnTo>
                  <a:pt x="130433" y="671249"/>
                </a:lnTo>
                <a:lnTo>
                  <a:pt x="74951" y="749366"/>
                </a:lnTo>
                <a:lnTo>
                  <a:pt x="23852" y="830688"/>
                </a:lnTo>
                <a:lnTo>
                  <a:pt x="0" y="872498"/>
                </a:lnTo>
                <a:lnTo>
                  <a:pt x="2945953" y="872498"/>
                </a:lnTo>
                <a:lnTo>
                  <a:pt x="2897099" y="789637"/>
                </a:lnTo>
                <a:lnTo>
                  <a:pt x="2843777" y="709896"/>
                </a:lnTo>
                <a:lnTo>
                  <a:pt x="2786160" y="633449"/>
                </a:lnTo>
                <a:lnTo>
                  <a:pt x="2724420" y="560470"/>
                </a:lnTo>
                <a:lnTo>
                  <a:pt x="2658732" y="491134"/>
                </a:lnTo>
                <a:lnTo>
                  <a:pt x="2589267" y="425616"/>
                </a:lnTo>
                <a:lnTo>
                  <a:pt x="2516200" y="364091"/>
                </a:lnTo>
                <a:lnTo>
                  <a:pt x="2439703" y="306733"/>
                </a:lnTo>
                <a:lnTo>
                  <a:pt x="2359949" y="253717"/>
                </a:lnTo>
                <a:lnTo>
                  <a:pt x="2277112" y="205217"/>
                </a:lnTo>
                <a:lnTo>
                  <a:pt x="2191364" y="161408"/>
                </a:lnTo>
                <a:lnTo>
                  <a:pt x="2102879" y="122465"/>
                </a:lnTo>
                <a:lnTo>
                  <a:pt x="2011830" y="88563"/>
                </a:lnTo>
                <a:lnTo>
                  <a:pt x="1918390" y="59875"/>
                </a:lnTo>
                <a:lnTo>
                  <a:pt x="1822732" y="36577"/>
                </a:lnTo>
                <a:lnTo>
                  <a:pt x="1725029" y="18843"/>
                </a:lnTo>
                <a:lnTo>
                  <a:pt x="1625454" y="6849"/>
                </a:lnTo>
                <a:lnTo>
                  <a:pt x="1524180" y="768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13104" y="2676144"/>
            <a:ext cx="4800600" cy="3868420"/>
          </a:xfrm>
          <a:custGeom>
            <a:avLst/>
            <a:gdLst/>
            <a:ahLst/>
            <a:cxnLst/>
            <a:rect l="l" t="t" r="r" b="b"/>
            <a:pathLst>
              <a:path w="4800600" h="3868420">
                <a:moveTo>
                  <a:pt x="4800600" y="0"/>
                </a:moveTo>
                <a:lnTo>
                  <a:pt x="0" y="0"/>
                </a:lnTo>
                <a:lnTo>
                  <a:pt x="0" y="3867911"/>
                </a:lnTo>
                <a:lnTo>
                  <a:pt x="4800600" y="3867911"/>
                </a:lnTo>
                <a:lnTo>
                  <a:pt x="480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57229" y="1997151"/>
            <a:ext cx="606170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6395700" cy="10287000"/>
            </a:xfrm>
            <a:custGeom>
              <a:avLst/>
              <a:gdLst/>
              <a:ahLst/>
              <a:cxnLst/>
              <a:rect l="l" t="t" r="r" b="b"/>
              <a:pathLst>
                <a:path w="16395700" h="10287000">
                  <a:moveTo>
                    <a:pt x="0" y="10287000"/>
                  </a:moveTo>
                  <a:lnTo>
                    <a:pt x="16395192" y="10287000"/>
                  </a:lnTo>
                  <a:lnTo>
                    <a:pt x="16395192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95191" y="0"/>
              <a:ext cx="1892935" cy="10287000"/>
            </a:xfrm>
            <a:custGeom>
              <a:avLst/>
              <a:gdLst/>
              <a:ahLst/>
              <a:cxnLst/>
              <a:rect l="l" t="t" r="r" b="b"/>
              <a:pathLst>
                <a:path w="1892934" h="10287000">
                  <a:moveTo>
                    <a:pt x="1892807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1892807" y="10287000"/>
                  </a:lnTo>
                  <a:lnTo>
                    <a:pt x="1892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228600"/>
              <a:ext cx="2253996" cy="20970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2688335"/>
              <a:ext cx="2253996" cy="209702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5148071"/>
              <a:ext cx="2253996" cy="20955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7607807"/>
              <a:ext cx="2253996" cy="20955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476" y="228600"/>
              <a:ext cx="2253996" cy="20970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476" y="2688335"/>
              <a:ext cx="2253996" cy="20970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476" y="5148071"/>
              <a:ext cx="2253996" cy="20955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476" y="7607807"/>
              <a:ext cx="2253996" cy="20955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580" y="228600"/>
              <a:ext cx="2253996" cy="209702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580" y="2688335"/>
              <a:ext cx="2253996" cy="209702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580" y="5148071"/>
              <a:ext cx="2253996" cy="20955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580" y="7607807"/>
              <a:ext cx="2253996" cy="20955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4743" y="228600"/>
              <a:ext cx="2253996" cy="209702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4743" y="2688335"/>
              <a:ext cx="2253996" cy="209702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4743" y="5148071"/>
              <a:ext cx="2253996" cy="20955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4743" y="7607807"/>
              <a:ext cx="2253996" cy="20955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4133" y="1758047"/>
              <a:ext cx="8442994" cy="7981836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2975864" y="3012439"/>
            <a:ext cx="4170679" cy="7271384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algn="ctr" marL="12700" marR="5080">
              <a:lnSpc>
                <a:spcPct val="88100"/>
              </a:lnSpc>
              <a:spcBef>
                <a:spcPts val="1635"/>
              </a:spcBef>
            </a:pPr>
            <a:r>
              <a:rPr dirty="0" sz="10500" spc="-25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dirty="0" sz="10500" spc="-105">
                <a:solidFill>
                  <a:srgbClr val="FFFFFF"/>
                </a:solidFill>
                <a:latin typeface="Carlito"/>
                <a:cs typeface="Carlito"/>
              </a:rPr>
              <a:t>analysis </a:t>
            </a:r>
            <a:r>
              <a:rPr dirty="0" sz="10500" spc="-2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10500" spc="-10">
                <a:solidFill>
                  <a:srgbClr val="FFFFFF"/>
                </a:solidFill>
                <a:latin typeface="Carlito"/>
                <a:cs typeface="Carlito"/>
              </a:rPr>
              <a:t>Social </a:t>
            </a:r>
            <a:r>
              <a:rPr dirty="0" sz="10500" spc="-20">
                <a:solidFill>
                  <a:srgbClr val="FFFFFF"/>
                </a:solidFill>
                <a:latin typeface="Carlito"/>
                <a:cs typeface="Carlito"/>
              </a:rPr>
              <a:t>buzz</a:t>
            </a:r>
            <a:endParaRPr sz="10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475366" y="4677181"/>
            <a:ext cx="277495" cy="934085"/>
          </a:xfrm>
          <a:custGeom>
            <a:avLst/>
            <a:gdLst/>
            <a:ahLst/>
            <a:cxnLst/>
            <a:rect l="l" t="t" r="r" b="b"/>
            <a:pathLst>
              <a:path w="277495" h="934085">
                <a:moveTo>
                  <a:pt x="277274" y="466815"/>
                </a:moveTo>
                <a:lnTo>
                  <a:pt x="274975" y="417155"/>
                </a:lnTo>
                <a:lnTo>
                  <a:pt x="268216" y="368781"/>
                </a:lnTo>
                <a:lnTo>
                  <a:pt x="257199" y="321895"/>
                </a:lnTo>
                <a:lnTo>
                  <a:pt x="242127" y="276697"/>
                </a:lnTo>
                <a:lnTo>
                  <a:pt x="223204" y="233388"/>
                </a:lnTo>
                <a:lnTo>
                  <a:pt x="200634" y="192169"/>
                </a:lnTo>
                <a:lnTo>
                  <a:pt x="174620" y="153242"/>
                </a:lnTo>
                <a:lnTo>
                  <a:pt x="145364" y="116806"/>
                </a:lnTo>
                <a:lnTo>
                  <a:pt x="113071" y="83063"/>
                </a:lnTo>
                <a:lnTo>
                  <a:pt x="77944" y="52214"/>
                </a:lnTo>
                <a:lnTo>
                  <a:pt x="40186" y="24459"/>
                </a:lnTo>
                <a:lnTo>
                  <a:pt x="0" y="0"/>
                </a:lnTo>
                <a:lnTo>
                  <a:pt x="0" y="933640"/>
                </a:lnTo>
                <a:lnTo>
                  <a:pt x="40185" y="909176"/>
                </a:lnTo>
                <a:lnTo>
                  <a:pt x="77943" y="881417"/>
                </a:lnTo>
                <a:lnTo>
                  <a:pt x="113071" y="850563"/>
                </a:lnTo>
                <a:lnTo>
                  <a:pt x="145364" y="816817"/>
                </a:lnTo>
                <a:lnTo>
                  <a:pt x="174619" y="780378"/>
                </a:lnTo>
                <a:lnTo>
                  <a:pt x="200634" y="741449"/>
                </a:lnTo>
                <a:lnTo>
                  <a:pt x="223204" y="700229"/>
                </a:lnTo>
                <a:lnTo>
                  <a:pt x="242127" y="656920"/>
                </a:lnTo>
                <a:lnTo>
                  <a:pt x="257198" y="611723"/>
                </a:lnTo>
                <a:lnTo>
                  <a:pt x="268216" y="564840"/>
                </a:lnTo>
                <a:lnTo>
                  <a:pt x="274975" y="516470"/>
                </a:lnTo>
                <a:lnTo>
                  <a:pt x="277274" y="466815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475366" y="1900453"/>
            <a:ext cx="277495" cy="934085"/>
          </a:xfrm>
          <a:custGeom>
            <a:avLst/>
            <a:gdLst/>
            <a:ahLst/>
            <a:cxnLst/>
            <a:rect l="l" t="t" r="r" b="b"/>
            <a:pathLst>
              <a:path w="277495" h="934085">
                <a:moveTo>
                  <a:pt x="277274" y="466816"/>
                </a:moveTo>
                <a:lnTo>
                  <a:pt x="274975" y="417155"/>
                </a:lnTo>
                <a:lnTo>
                  <a:pt x="268216" y="368781"/>
                </a:lnTo>
                <a:lnTo>
                  <a:pt x="257199" y="321895"/>
                </a:lnTo>
                <a:lnTo>
                  <a:pt x="242127" y="276697"/>
                </a:lnTo>
                <a:lnTo>
                  <a:pt x="223204" y="233388"/>
                </a:lnTo>
                <a:lnTo>
                  <a:pt x="200634" y="192169"/>
                </a:lnTo>
                <a:lnTo>
                  <a:pt x="174620" y="153242"/>
                </a:lnTo>
                <a:lnTo>
                  <a:pt x="145364" y="116806"/>
                </a:lnTo>
                <a:lnTo>
                  <a:pt x="113071" y="83063"/>
                </a:lnTo>
                <a:lnTo>
                  <a:pt x="77944" y="52214"/>
                </a:lnTo>
                <a:lnTo>
                  <a:pt x="40186" y="24459"/>
                </a:lnTo>
                <a:lnTo>
                  <a:pt x="0" y="0"/>
                </a:lnTo>
                <a:lnTo>
                  <a:pt x="0" y="933640"/>
                </a:lnTo>
                <a:lnTo>
                  <a:pt x="40185" y="909176"/>
                </a:lnTo>
                <a:lnTo>
                  <a:pt x="77943" y="881417"/>
                </a:lnTo>
                <a:lnTo>
                  <a:pt x="113071" y="850564"/>
                </a:lnTo>
                <a:lnTo>
                  <a:pt x="145364" y="816817"/>
                </a:lnTo>
                <a:lnTo>
                  <a:pt x="174619" y="780379"/>
                </a:lnTo>
                <a:lnTo>
                  <a:pt x="200634" y="741449"/>
                </a:lnTo>
                <a:lnTo>
                  <a:pt x="223204" y="700229"/>
                </a:lnTo>
                <a:lnTo>
                  <a:pt x="242127" y="656921"/>
                </a:lnTo>
                <a:lnTo>
                  <a:pt x="257198" y="611724"/>
                </a:lnTo>
                <a:lnTo>
                  <a:pt x="268216" y="564840"/>
                </a:lnTo>
                <a:lnTo>
                  <a:pt x="274975" y="516470"/>
                </a:lnTo>
                <a:lnTo>
                  <a:pt x="277274" y="466816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437632" y="1161288"/>
            <a:ext cx="5315585" cy="7964805"/>
            <a:chOff x="5437632" y="1161288"/>
            <a:chExt cx="5315585" cy="7964805"/>
          </a:xfrm>
        </p:grpSpPr>
        <p:sp>
          <p:nvSpPr>
            <p:cNvPr id="5" name="object 5" descr=""/>
            <p:cNvSpPr/>
            <p:nvPr/>
          </p:nvSpPr>
          <p:spPr>
            <a:xfrm>
              <a:off x="10475366" y="7453909"/>
              <a:ext cx="277495" cy="934085"/>
            </a:xfrm>
            <a:custGeom>
              <a:avLst/>
              <a:gdLst/>
              <a:ahLst/>
              <a:cxnLst/>
              <a:rect l="l" t="t" r="r" b="b"/>
              <a:pathLst>
                <a:path w="277495" h="934084">
                  <a:moveTo>
                    <a:pt x="277274" y="466815"/>
                  </a:moveTo>
                  <a:lnTo>
                    <a:pt x="274975" y="417155"/>
                  </a:lnTo>
                  <a:lnTo>
                    <a:pt x="268216" y="368781"/>
                  </a:lnTo>
                  <a:lnTo>
                    <a:pt x="257199" y="321895"/>
                  </a:lnTo>
                  <a:lnTo>
                    <a:pt x="242127" y="276697"/>
                  </a:lnTo>
                  <a:lnTo>
                    <a:pt x="223204" y="233388"/>
                  </a:lnTo>
                  <a:lnTo>
                    <a:pt x="200634" y="192169"/>
                  </a:lnTo>
                  <a:lnTo>
                    <a:pt x="174620" y="153241"/>
                  </a:lnTo>
                  <a:lnTo>
                    <a:pt x="145364" y="116806"/>
                  </a:lnTo>
                  <a:lnTo>
                    <a:pt x="113071" y="83063"/>
                  </a:lnTo>
                  <a:lnTo>
                    <a:pt x="77944" y="52213"/>
                  </a:lnTo>
                  <a:lnTo>
                    <a:pt x="40186" y="24459"/>
                  </a:lnTo>
                  <a:lnTo>
                    <a:pt x="0" y="0"/>
                  </a:lnTo>
                  <a:lnTo>
                    <a:pt x="0" y="933640"/>
                  </a:lnTo>
                  <a:lnTo>
                    <a:pt x="40185" y="909176"/>
                  </a:lnTo>
                  <a:lnTo>
                    <a:pt x="77943" y="881417"/>
                  </a:lnTo>
                  <a:lnTo>
                    <a:pt x="113071" y="850563"/>
                  </a:lnTo>
                  <a:lnTo>
                    <a:pt x="145364" y="816817"/>
                  </a:lnTo>
                  <a:lnTo>
                    <a:pt x="174619" y="780378"/>
                  </a:lnTo>
                  <a:lnTo>
                    <a:pt x="200634" y="741449"/>
                  </a:lnTo>
                  <a:lnTo>
                    <a:pt x="223204" y="700229"/>
                  </a:lnTo>
                  <a:lnTo>
                    <a:pt x="242127" y="656920"/>
                  </a:lnTo>
                  <a:lnTo>
                    <a:pt x="257198" y="611723"/>
                  </a:lnTo>
                  <a:lnTo>
                    <a:pt x="268216" y="564840"/>
                  </a:lnTo>
                  <a:lnTo>
                    <a:pt x="274975" y="516470"/>
                  </a:lnTo>
                  <a:lnTo>
                    <a:pt x="277274" y="466815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7632" y="1161288"/>
              <a:ext cx="5036820" cy="7964423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44500" y="4461713"/>
            <a:ext cx="389255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65">
                <a:latin typeface="Carlito"/>
                <a:cs typeface="Carlito"/>
              </a:rPr>
              <a:t>Summary</a:t>
            </a:r>
            <a:endParaRPr sz="8000">
              <a:latin typeface="Carlito"/>
              <a:cs typeface="Carlito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263" y="9508287"/>
            <a:ext cx="2086298" cy="54509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5663" y="9508287"/>
            <a:ext cx="2086298" cy="54509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1063" y="9508287"/>
            <a:ext cx="2086298" cy="54509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87" y="9508287"/>
            <a:ext cx="2086298" cy="54509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0263" y="245993"/>
            <a:ext cx="2086298" cy="56942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5663" y="245993"/>
            <a:ext cx="2086298" cy="56942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1063" y="245993"/>
            <a:ext cx="2086298" cy="56942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987" y="245993"/>
            <a:ext cx="2086298" cy="56942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ANALYSIS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/>
              <a:t>Animals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science</a:t>
            </a:r>
            <a:r>
              <a:rPr dirty="0" spc="-60"/>
              <a:t> </a:t>
            </a:r>
            <a:r>
              <a:rPr dirty="0"/>
              <a:t>are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two</a:t>
            </a:r>
            <a:r>
              <a:rPr dirty="0" spc="-65"/>
              <a:t> </a:t>
            </a:r>
            <a:r>
              <a:rPr dirty="0"/>
              <a:t>most</a:t>
            </a:r>
            <a:r>
              <a:rPr dirty="0" spc="-55"/>
              <a:t> </a:t>
            </a:r>
            <a:r>
              <a:rPr dirty="0" spc="-10"/>
              <a:t>popular categories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content,</a:t>
            </a:r>
            <a:r>
              <a:rPr dirty="0" spc="-65"/>
              <a:t> </a:t>
            </a:r>
            <a:r>
              <a:rPr dirty="0"/>
              <a:t>showing</a:t>
            </a:r>
            <a:r>
              <a:rPr dirty="0" spc="-45"/>
              <a:t> </a:t>
            </a:r>
            <a:r>
              <a:rPr dirty="0"/>
              <a:t>that</a:t>
            </a:r>
            <a:r>
              <a:rPr dirty="0" spc="-55"/>
              <a:t> </a:t>
            </a:r>
            <a:r>
              <a:rPr dirty="0"/>
              <a:t>people</a:t>
            </a:r>
            <a:r>
              <a:rPr dirty="0" spc="-45"/>
              <a:t> </a:t>
            </a:r>
            <a:r>
              <a:rPr dirty="0" spc="-10"/>
              <a:t>enjoy </a:t>
            </a:r>
            <a:r>
              <a:rPr dirty="0" spc="-20"/>
              <a:t>"real-</a:t>
            </a:r>
            <a:r>
              <a:rPr dirty="0"/>
              <a:t>life"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"factual"</a:t>
            </a:r>
            <a:r>
              <a:rPr dirty="0" spc="-85"/>
              <a:t> </a:t>
            </a:r>
            <a:r>
              <a:rPr dirty="0" spc="-10"/>
              <a:t>content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 spc="-10"/>
              <a:t>most.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1357229" y="3826509"/>
            <a:ext cx="624205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rlito"/>
                <a:cs typeface="Carlito"/>
              </a:rPr>
              <a:t>INSIGHT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Food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common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theme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with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top</a:t>
            </a:r>
            <a:r>
              <a:rPr dirty="0" sz="2400" spc="-50">
                <a:latin typeface="Carlito"/>
                <a:cs typeface="Carlito"/>
              </a:rPr>
              <a:t> 5</a:t>
            </a:r>
            <a:r>
              <a:rPr dirty="0" sz="2400" spc="6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categories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with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"Healthy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Eating"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ranking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highest.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This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may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give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indication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audience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within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your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user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base.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45">
                <a:latin typeface="Carlito"/>
                <a:cs typeface="Carlito"/>
              </a:rPr>
              <a:t>You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could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this </a:t>
            </a:r>
            <a:r>
              <a:rPr dirty="0" sz="2400">
                <a:latin typeface="Carlito"/>
                <a:cs typeface="Carlito"/>
              </a:rPr>
              <a:t>insight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create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campaign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work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with </a:t>
            </a:r>
            <a:r>
              <a:rPr dirty="0" sz="2400">
                <a:latin typeface="Carlito"/>
                <a:cs typeface="Carlito"/>
              </a:rPr>
              <a:t>healthy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eating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brands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boost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user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engagement.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357229" y="6753225"/>
            <a:ext cx="615378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NEXT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STEPS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This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ad-</a:t>
            </a:r>
            <a:r>
              <a:rPr dirty="0" sz="2400">
                <a:latin typeface="Carlito"/>
                <a:cs typeface="Carlito"/>
              </a:rPr>
              <a:t>hoc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analysis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insightful,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but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it's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time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take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this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analysis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into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large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scale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production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for </a:t>
            </a:r>
            <a:r>
              <a:rPr dirty="0" sz="2400" spc="-20">
                <a:latin typeface="Carlito"/>
                <a:cs typeface="Carlito"/>
              </a:rPr>
              <a:t>real-</a:t>
            </a:r>
            <a:r>
              <a:rPr dirty="0" sz="2400">
                <a:latin typeface="Carlito"/>
                <a:cs typeface="Carlito"/>
              </a:rPr>
              <a:t>time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understanding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your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business.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can </a:t>
            </a:r>
            <a:r>
              <a:rPr dirty="0" sz="2400">
                <a:latin typeface="Carlito"/>
                <a:cs typeface="Carlito"/>
              </a:rPr>
              <a:t>show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you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how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do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this.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9691" y="5375910"/>
            <a:ext cx="36163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  <a:latin typeface="Carlito"/>
                <a:cs typeface="Carlito"/>
              </a:rPr>
              <a:t>ANY</a:t>
            </a:r>
            <a:r>
              <a:rPr dirty="0" sz="4000" spc="-1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Carlito"/>
                <a:cs typeface="Carlito"/>
              </a:rPr>
              <a:t>QUESTIONS?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056" y="3729578"/>
            <a:ext cx="3428763" cy="32411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25">
                <a:solidFill>
                  <a:srgbClr val="FFFFFF"/>
                </a:solidFill>
              </a:rPr>
              <a:t>Thank</a:t>
            </a:r>
            <a:r>
              <a:rPr dirty="0" sz="9600" spc="-520">
                <a:solidFill>
                  <a:srgbClr val="FFFFFF"/>
                </a:solidFill>
              </a:rPr>
              <a:t> </a:t>
            </a:r>
            <a:r>
              <a:rPr dirty="0" sz="9600" spc="-45">
                <a:solidFill>
                  <a:srgbClr val="FFFFFF"/>
                </a:solidFill>
              </a:rPr>
              <a:t>you</a:t>
            </a:r>
            <a:r>
              <a:rPr dirty="0" sz="8000" spc="-45">
                <a:solidFill>
                  <a:srgbClr val="FFFFFF"/>
                </a:solidFill>
              </a:rPr>
              <a:t>!</a:t>
            </a:r>
            <a:endParaRPr sz="800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8112" y="0"/>
            <a:ext cx="2168652" cy="8763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3511" y="0"/>
            <a:ext cx="2168652" cy="8763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911" y="0"/>
            <a:ext cx="2170176" cy="8763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02712" y="0"/>
            <a:ext cx="2168652" cy="8763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5835" y="0"/>
            <a:ext cx="2168652" cy="876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1235" y="0"/>
            <a:ext cx="2168652" cy="876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36" y="0"/>
            <a:ext cx="2168652" cy="8763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88112" y="9393935"/>
            <a:ext cx="2168652" cy="89306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3511" y="9393935"/>
            <a:ext cx="2168652" cy="89306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8911" y="9393935"/>
            <a:ext cx="2170176" cy="89306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02712" y="9393935"/>
            <a:ext cx="2168652" cy="89306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5835" y="9393935"/>
            <a:ext cx="2168652" cy="89306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1235" y="9393935"/>
            <a:ext cx="2168652" cy="89306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636" y="9393935"/>
            <a:ext cx="2168652" cy="8930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695" y="2424430"/>
            <a:ext cx="615950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800"/>
              <a:t>T</a:t>
            </a:r>
            <a:r>
              <a:rPr dirty="0" sz="8000" spc="-95"/>
              <a:t>o</a:t>
            </a:r>
            <a:r>
              <a:rPr dirty="0" sz="8000" spc="-100"/>
              <a:t>d</a:t>
            </a:r>
            <a:r>
              <a:rPr dirty="0" sz="8000" spc="-235"/>
              <a:t>a</a:t>
            </a:r>
            <a:r>
              <a:rPr dirty="0" sz="8000" spc="-100"/>
              <a:t>y</a:t>
            </a:r>
            <a:r>
              <a:rPr dirty="0" sz="8000" spc="-95"/>
              <a:t>'</a:t>
            </a:r>
            <a:r>
              <a:rPr dirty="0" sz="8000" spc="-5"/>
              <a:t>s</a:t>
            </a:r>
            <a:r>
              <a:rPr dirty="0" sz="8000" spc="-225"/>
              <a:t> </a:t>
            </a:r>
            <a:r>
              <a:rPr dirty="0" sz="8000" spc="-55"/>
              <a:t>agenda</a:t>
            </a:r>
            <a:endParaRPr sz="8000"/>
          </a:p>
        </p:txBody>
      </p:sp>
      <p:sp>
        <p:nvSpPr>
          <p:cNvPr id="3" name="object 3" descr=""/>
          <p:cNvSpPr txBox="1"/>
          <p:nvPr/>
        </p:nvSpPr>
        <p:spPr>
          <a:xfrm>
            <a:off x="3019805" y="3892676"/>
            <a:ext cx="3505200" cy="496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69340">
              <a:lnSpc>
                <a:spcPct val="150000"/>
              </a:lnSpc>
              <a:spcBef>
                <a:spcPts val="100"/>
              </a:spcBef>
            </a:pPr>
            <a:r>
              <a:rPr dirty="0" sz="3600" spc="-20">
                <a:latin typeface="Carlito"/>
                <a:cs typeface="Carlito"/>
              </a:rPr>
              <a:t>Project</a:t>
            </a:r>
            <a:r>
              <a:rPr dirty="0" sz="3600" spc="-160">
                <a:latin typeface="Carlito"/>
                <a:cs typeface="Carlito"/>
              </a:rPr>
              <a:t> </a:t>
            </a:r>
            <a:r>
              <a:rPr dirty="0" sz="3600" spc="-25">
                <a:latin typeface="Carlito"/>
                <a:cs typeface="Carlito"/>
              </a:rPr>
              <a:t>recap </a:t>
            </a:r>
            <a:r>
              <a:rPr dirty="0" sz="3600" spc="-10">
                <a:latin typeface="Carlito"/>
                <a:cs typeface="Carlito"/>
              </a:rPr>
              <a:t>Problem</a:t>
            </a:r>
            <a:endParaRPr sz="3600">
              <a:latin typeface="Carlito"/>
              <a:cs typeface="Carlito"/>
            </a:endParaRPr>
          </a:p>
          <a:p>
            <a:pPr marL="12700" marR="5080">
              <a:lnSpc>
                <a:spcPct val="150000"/>
              </a:lnSpc>
            </a:pPr>
            <a:r>
              <a:rPr dirty="0" sz="3600">
                <a:latin typeface="Carlito"/>
                <a:cs typeface="Carlito"/>
              </a:rPr>
              <a:t>The</a:t>
            </a:r>
            <a:r>
              <a:rPr dirty="0" sz="3600" spc="-155">
                <a:latin typeface="Carlito"/>
                <a:cs typeface="Carlito"/>
              </a:rPr>
              <a:t> </a:t>
            </a:r>
            <a:r>
              <a:rPr dirty="0" sz="3600" spc="-10">
                <a:latin typeface="Carlito"/>
                <a:cs typeface="Carlito"/>
              </a:rPr>
              <a:t>Analytics</a:t>
            </a:r>
            <a:r>
              <a:rPr dirty="0" sz="3600" spc="-120">
                <a:latin typeface="Carlito"/>
                <a:cs typeface="Carlito"/>
              </a:rPr>
              <a:t> </a:t>
            </a:r>
            <a:r>
              <a:rPr dirty="0" sz="3600" spc="-20">
                <a:latin typeface="Carlito"/>
                <a:cs typeface="Carlito"/>
              </a:rPr>
              <a:t>team </a:t>
            </a:r>
            <a:r>
              <a:rPr dirty="0" sz="3600" spc="-10">
                <a:latin typeface="Carlito"/>
                <a:cs typeface="Carlito"/>
              </a:rPr>
              <a:t>Process</a:t>
            </a:r>
            <a:endParaRPr sz="3600">
              <a:latin typeface="Carlito"/>
              <a:cs typeface="Carlito"/>
            </a:endParaRPr>
          </a:p>
          <a:p>
            <a:pPr marL="12700" marR="1731010">
              <a:lnSpc>
                <a:spcPct val="150000"/>
              </a:lnSpc>
            </a:pPr>
            <a:r>
              <a:rPr dirty="0" sz="3600" spc="-10">
                <a:latin typeface="Carlito"/>
                <a:cs typeface="Carlito"/>
              </a:rPr>
              <a:t>Insights </a:t>
            </a:r>
            <a:r>
              <a:rPr dirty="0" sz="3600" spc="-25">
                <a:latin typeface="Carlito"/>
                <a:cs typeface="Carlito"/>
              </a:rPr>
              <a:t>Summary</a:t>
            </a:r>
            <a:endParaRPr sz="36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6093" y="-5961"/>
            <a:ext cx="3311906" cy="211060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10589" y="3459210"/>
            <a:ext cx="3545077" cy="336983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14372" y="8602708"/>
            <a:ext cx="3535813" cy="1690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970" y="451127"/>
            <a:ext cx="2165486" cy="20360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970" y="2910863"/>
            <a:ext cx="2165486" cy="203602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970" y="5370599"/>
            <a:ext cx="2165486" cy="203602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970" y="7830335"/>
            <a:ext cx="2165486" cy="2036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85216"/>
            <a:ext cx="2168652" cy="20162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2951988"/>
            <a:ext cx="2168652" cy="201625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318759"/>
            <a:ext cx="2168652" cy="20162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7685531"/>
            <a:ext cx="2168652" cy="201625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85216"/>
            <a:ext cx="2168652" cy="201625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2951988"/>
            <a:ext cx="2168652" cy="201625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318759"/>
            <a:ext cx="2168652" cy="201625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7685531"/>
            <a:ext cx="2168652" cy="201625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85216"/>
            <a:ext cx="2170176" cy="201625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2951988"/>
            <a:ext cx="2170176" cy="201625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318759"/>
            <a:ext cx="2170176" cy="201625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7685531"/>
            <a:ext cx="2170176" cy="201625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85216"/>
            <a:ext cx="2168652" cy="201625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2951988"/>
            <a:ext cx="2168652" cy="201625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318759"/>
            <a:ext cx="2168652" cy="201625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7685531"/>
            <a:ext cx="2168652" cy="201625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85216"/>
            <a:ext cx="2168652" cy="201625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2951988"/>
            <a:ext cx="2168652" cy="2016251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318759"/>
            <a:ext cx="2168652" cy="201625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7685531"/>
            <a:ext cx="2168652" cy="201625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85216"/>
            <a:ext cx="2168652" cy="201625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2951988"/>
            <a:ext cx="2168652" cy="2016251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318759"/>
            <a:ext cx="2168652" cy="201625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7685531"/>
            <a:ext cx="2168652" cy="201625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85216"/>
            <a:ext cx="2168652" cy="2016252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2951988"/>
            <a:ext cx="2168652" cy="2016251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318759"/>
            <a:ext cx="2168652" cy="2016252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7685531"/>
            <a:ext cx="2168652" cy="2016252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2345518" y="1705373"/>
            <a:ext cx="13554710" cy="6477635"/>
            <a:chOff x="2345518" y="1705373"/>
            <a:chExt cx="13554710" cy="6477635"/>
          </a:xfrm>
        </p:grpSpPr>
        <p:sp>
          <p:nvSpPr>
            <p:cNvPr id="32" name="object 32" descr=""/>
            <p:cNvSpPr/>
            <p:nvPr/>
          </p:nvSpPr>
          <p:spPr>
            <a:xfrm>
              <a:off x="5199888" y="1813560"/>
              <a:ext cx="10700385" cy="6276340"/>
            </a:xfrm>
            <a:custGeom>
              <a:avLst/>
              <a:gdLst/>
              <a:ahLst/>
              <a:cxnLst/>
              <a:rect l="l" t="t" r="r" b="b"/>
              <a:pathLst>
                <a:path w="10700385" h="6276340">
                  <a:moveTo>
                    <a:pt x="10700004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0700004" y="6275832"/>
                  </a:lnTo>
                  <a:lnTo>
                    <a:pt x="10700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5518" y="1705373"/>
              <a:ext cx="6424204" cy="6477363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775328" y="3858259"/>
            <a:ext cx="2880995" cy="12452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90">
                <a:solidFill>
                  <a:srgbClr val="FFFFFF"/>
                </a:solidFill>
              </a:rPr>
              <a:t>Project</a:t>
            </a:r>
            <a:endParaRPr sz="8000"/>
          </a:p>
        </p:txBody>
      </p:sp>
      <p:sp>
        <p:nvSpPr>
          <p:cNvPr id="35" name="object 35" descr=""/>
          <p:cNvSpPr txBox="1"/>
          <p:nvPr/>
        </p:nvSpPr>
        <p:spPr>
          <a:xfrm>
            <a:off x="3984116" y="5077155"/>
            <a:ext cx="246443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105">
                <a:solidFill>
                  <a:srgbClr val="FFFFFF"/>
                </a:solidFill>
                <a:latin typeface="Carlito"/>
                <a:cs typeface="Carlito"/>
              </a:rPr>
              <a:t>Recap</a:t>
            </a:r>
            <a:endParaRPr sz="8000">
              <a:latin typeface="Carlito"/>
              <a:cs typeface="Carlito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8925306" y="2248661"/>
            <a:ext cx="6544309" cy="5341620"/>
          </a:xfrm>
          <a:custGeom>
            <a:avLst/>
            <a:gdLst/>
            <a:ahLst/>
            <a:cxnLst/>
            <a:rect l="l" t="t" r="r" b="b"/>
            <a:pathLst>
              <a:path w="6544309" h="5341620">
                <a:moveTo>
                  <a:pt x="0" y="5341620"/>
                </a:moveTo>
                <a:lnTo>
                  <a:pt x="6544056" y="5341620"/>
                </a:lnTo>
                <a:lnTo>
                  <a:pt x="6544056" y="0"/>
                </a:lnTo>
                <a:lnTo>
                  <a:pt x="0" y="0"/>
                </a:lnTo>
                <a:lnTo>
                  <a:pt x="0" y="534162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9004172" y="2963417"/>
            <a:ext cx="587565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rlito"/>
                <a:cs typeface="Carlito"/>
              </a:rPr>
              <a:t>Social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Buzz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is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fast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growing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technology </a:t>
            </a:r>
            <a:r>
              <a:rPr dirty="0" sz="2800">
                <a:latin typeface="Carlito"/>
                <a:cs typeface="Carlito"/>
              </a:rPr>
              <a:t>unicorn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that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need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-8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adapt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quickly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-85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it's </a:t>
            </a:r>
            <a:r>
              <a:rPr dirty="0" sz="2800">
                <a:latin typeface="Carlito"/>
                <a:cs typeface="Carlito"/>
              </a:rPr>
              <a:t>global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scale.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Accenture</a:t>
            </a:r>
            <a:r>
              <a:rPr dirty="0" sz="2800" spc="-4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has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begun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 spc="-50">
                <a:latin typeface="Carlito"/>
                <a:cs typeface="Carlito"/>
              </a:rPr>
              <a:t>3 </a:t>
            </a:r>
            <a:r>
              <a:rPr dirty="0" sz="2800">
                <a:latin typeface="Carlito"/>
                <a:cs typeface="Carlito"/>
              </a:rPr>
              <a:t>month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POC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focusing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on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these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tasks: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004172" y="5097272"/>
            <a:ext cx="630936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95"/>
              </a:spcBef>
              <a:buChar char="•"/>
              <a:tabLst>
                <a:tab pos="271780" algn="l"/>
              </a:tabLst>
            </a:pPr>
            <a:r>
              <a:rPr dirty="0" sz="2800">
                <a:latin typeface="Carlito"/>
                <a:cs typeface="Carlito"/>
              </a:rPr>
              <a:t>An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audit</a:t>
            </a:r>
            <a:r>
              <a:rPr dirty="0" sz="2800" spc="-3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Social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Buzz's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big</a:t>
            </a:r>
            <a:r>
              <a:rPr dirty="0" sz="2800" spc="-4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data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practice.</a:t>
            </a:r>
            <a:endParaRPr sz="2800">
              <a:latin typeface="Carlito"/>
              <a:cs typeface="Carlito"/>
            </a:endParaRPr>
          </a:p>
          <a:p>
            <a:pPr marL="271780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dirty="0" sz="2800" spc="-20">
                <a:latin typeface="Carlito"/>
                <a:cs typeface="Carlito"/>
              </a:rPr>
              <a:t>Recommendations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for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successful</a:t>
            </a:r>
            <a:r>
              <a:rPr dirty="0" sz="2800" spc="-4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IPO.</a:t>
            </a:r>
            <a:endParaRPr sz="2800">
              <a:latin typeface="Carlito"/>
              <a:cs typeface="Carlito"/>
            </a:endParaRPr>
          </a:p>
          <a:p>
            <a:pPr marL="12700" marR="327660" indent="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dirty="0" sz="2800">
                <a:latin typeface="Carlito"/>
                <a:cs typeface="Carlito"/>
              </a:rPr>
              <a:t>Analysis</a:t>
            </a:r>
            <a:r>
              <a:rPr dirty="0" sz="2800" spc="-3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find</a:t>
            </a:r>
            <a:r>
              <a:rPr dirty="0" sz="2800" spc="-3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Social</a:t>
            </a:r>
            <a:r>
              <a:rPr dirty="0" sz="2800" spc="-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Buzz's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top</a:t>
            </a:r>
            <a:r>
              <a:rPr dirty="0" sz="2800" spc="-4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5</a:t>
            </a:r>
            <a:r>
              <a:rPr dirty="0" sz="2800" spc="-4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most </a:t>
            </a:r>
            <a:r>
              <a:rPr dirty="0" sz="2800">
                <a:latin typeface="Carlito"/>
                <a:cs typeface="Carlito"/>
              </a:rPr>
              <a:t>popular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categories</a:t>
            </a:r>
            <a:r>
              <a:rPr dirty="0" sz="2800" spc="-8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content.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0"/>
            <a:ext cx="12689205" cy="10288905"/>
            <a:chOff x="0" y="4570"/>
            <a:chExt cx="12689205" cy="10288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5265" y="8197325"/>
              <a:ext cx="3543558" cy="209563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52043" y="4570"/>
              <a:ext cx="9965690" cy="10282555"/>
            </a:xfrm>
            <a:custGeom>
              <a:avLst/>
              <a:gdLst/>
              <a:ahLst/>
              <a:cxnLst/>
              <a:rect l="l" t="t" r="r" b="b"/>
              <a:pathLst>
                <a:path w="9965690" h="10282555">
                  <a:moveTo>
                    <a:pt x="9965436" y="0"/>
                  </a:moveTo>
                  <a:lnTo>
                    <a:pt x="0" y="0"/>
                  </a:lnTo>
                  <a:lnTo>
                    <a:pt x="0" y="10282426"/>
                  </a:lnTo>
                  <a:lnTo>
                    <a:pt x="9965436" y="10282426"/>
                  </a:lnTo>
                  <a:lnTo>
                    <a:pt x="9965436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6908"/>
              <a:ext cx="2107691" cy="20955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65120"/>
              <a:ext cx="2107691" cy="20970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24855"/>
              <a:ext cx="2107691" cy="20970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84592"/>
              <a:ext cx="2107691" cy="20955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8447" y="1477290"/>
              <a:ext cx="3448428" cy="3283685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11007852" y="-5956"/>
            <a:ext cx="7286625" cy="9264650"/>
            <a:chOff x="11007852" y="-5956"/>
            <a:chExt cx="7286625" cy="9264650"/>
          </a:xfrm>
        </p:grpSpPr>
        <p:sp>
          <p:nvSpPr>
            <p:cNvPr id="11" name="object 11" descr=""/>
            <p:cNvSpPr/>
            <p:nvPr/>
          </p:nvSpPr>
          <p:spPr>
            <a:xfrm>
              <a:off x="16469867" y="0"/>
              <a:ext cx="1818639" cy="2308860"/>
            </a:xfrm>
            <a:custGeom>
              <a:avLst/>
              <a:gdLst/>
              <a:ahLst/>
              <a:cxnLst/>
              <a:rect l="l" t="t" r="r" b="b"/>
              <a:pathLst>
                <a:path w="1818640" h="2308860">
                  <a:moveTo>
                    <a:pt x="1818132" y="0"/>
                  </a:moveTo>
                  <a:lnTo>
                    <a:pt x="212241" y="0"/>
                  </a:lnTo>
                  <a:lnTo>
                    <a:pt x="201357" y="18374"/>
                  </a:lnTo>
                  <a:lnTo>
                    <a:pt x="179320" y="58239"/>
                  </a:lnTo>
                  <a:lnTo>
                    <a:pt x="158445" y="98817"/>
                  </a:lnTo>
                  <a:lnTo>
                    <a:pt x="138754" y="140088"/>
                  </a:lnTo>
                  <a:lnTo>
                    <a:pt x="120270" y="182028"/>
                  </a:lnTo>
                  <a:lnTo>
                    <a:pt x="103016" y="224616"/>
                  </a:lnTo>
                  <a:lnTo>
                    <a:pt x="87014" y="267828"/>
                  </a:lnTo>
                  <a:lnTo>
                    <a:pt x="72285" y="311643"/>
                  </a:lnTo>
                  <a:lnTo>
                    <a:pt x="58853" y="356038"/>
                  </a:lnTo>
                  <a:lnTo>
                    <a:pt x="46740" y="400990"/>
                  </a:lnTo>
                  <a:lnTo>
                    <a:pt x="35968" y="446478"/>
                  </a:lnTo>
                  <a:lnTo>
                    <a:pt x="26560" y="492479"/>
                  </a:lnTo>
                  <a:lnTo>
                    <a:pt x="18537" y="538971"/>
                  </a:lnTo>
                  <a:lnTo>
                    <a:pt x="11923" y="585930"/>
                  </a:lnTo>
                  <a:lnTo>
                    <a:pt x="6740" y="633335"/>
                  </a:lnTo>
                  <a:lnTo>
                    <a:pt x="3010" y="681164"/>
                  </a:lnTo>
                  <a:lnTo>
                    <a:pt x="756" y="729393"/>
                  </a:lnTo>
                  <a:lnTo>
                    <a:pt x="0" y="778001"/>
                  </a:lnTo>
                  <a:lnTo>
                    <a:pt x="756" y="826610"/>
                  </a:lnTo>
                  <a:lnTo>
                    <a:pt x="3010" y="874839"/>
                  </a:lnTo>
                  <a:lnTo>
                    <a:pt x="6740" y="922668"/>
                  </a:lnTo>
                  <a:lnTo>
                    <a:pt x="11923" y="970073"/>
                  </a:lnTo>
                  <a:lnTo>
                    <a:pt x="18537" y="1017032"/>
                  </a:lnTo>
                  <a:lnTo>
                    <a:pt x="26560" y="1063524"/>
                  </a:lnTo>
                  <a:lnTo>
                    <a:pt x="35968" y="1109525"/>
                  </a:lnTo>
                  <a:lnTo>
                    <a:pt x="46740" y="1155013"/>
                  </a:lnTo>
                  <a:lnTo>
                    <a:pt x="58853" y="1199965"/>
                  </a:lnTo>
                  <a:lnTo>
                    <a:pt x="72285" y="1244360"/>
                  </a:lnTo>
                  <a:lnTo>
                    <a:pt x="87014" y="1288175"/>
                  </a:lnTo>
                  <a:lnTo>
                    <a:pt x="103016" y="1331387"/>
                  </a:lnTo>
                  <a:lnTo>
                    <a:pt x="120270" y="1373975"/>
                  </a:lnTo>
                  <a:lnTo>
                    <a:pt x="138754" y="1415915"/>
                  </a:lnTo>
                  <a:lnTo>
                    <a:pt x="158445" y="1457186"/>
                  </a:lnTo>
                  <a:lnTo>
                    <a:pt x="179320" y="1497764"/>
                  </a:lnTo>
                  <a:lnTo>
                    <a:pt x="201357" y="1537629"/>
                  </a:lnTo>
                  <a:lnTo>
                    <a:pt x="224534" y="1576756"/>
                  </a:lnTo>
                  <a:lnTo>
                    <a:pt x="248828" y="1615124"/>
                  </a:lnTo>
                  <a:lnTo>
                    <a:pt x="274217" y="1652711"/>
                  </a:lnTo>
                  <a:lnTo>
                    <a:pt x="300679" y="1689494"/>
                  </a:lnTo>
                  <a:lnTo>
                    <a:pt x="328191" y="1725451"/>
                  </a:lnTo>
                  <a:lnTo>
                    <a:pt x="356731" y="1760558"/>
                  </a:lnTo>
                  <a:lnTo>
                    <a:pt x="386276" y="1794795"/>
                  </a:lnTo>
                  <a:lnTo>
                    <a:pt x="416805" y="1828138"/>
                  </a:lnTo>
                  <a:lnTo>
                    <a:pt x="448294" y="1860565"/>
                  </a:lnTo>
                  <a:lnTo>
                    <a:pt x="480721" y="1892054"/>
                  </a:lnTo>
                  <a:lnTo>
                    <a:pt x="514064" y="1922583"/>
                  </a:lnTo>
                  <a:lnTo>
                    <a:pt x="548301" y="1952128"/>
                  </a:lnTo>
                  <a:lnTo>
                    <a:pt x="583408" y="1980668"/>
                  </a:lnTo>
                  <a:lnTo>
                    <a:pt x="619365" y="2008180"/>
                  </a:lnTo>
                  <a:lnTo>
                    <a:pt x="656148" y="2034642"/>
                  </a:lnTo>
                  <a:lnTo>
                    <a:pt x="693735" y="2060031"/>
                  </a:lnTo>
                  <a:lnTo>
                    <a:pt x="732103" y="2084325"/>
                  </a:lnTo>
                  <a:lnTo>
                    <a:pt x="771230" y="2107502"/>
                  </a:lnTo>
                  <a:lnTo>
                    <a:pt x="811095" y="2129539"/>
                  </a:lnTo>
                  <a:lnTo>
                    <a:pt x="851673" y="2150414"/>
                  </a:lnTo>
                  <a:lnTo>
                    <a:pt x="892944" y="2170105"/>
                  </a:lnTo>
                  <a:lnTo>
                    <a:pt x="934884" y="2188589"/>
                  </a:lnTo>
                  <a:lnTo>
                    <a:pt x="977472" y="2205843"/>
                  </a:lnTo>
                  <a:lnTo>
                    <a:pt x="1020684" y="2221845"/>
                  </a:lnTo>
                  <a:lnTo>
                    <a:pt x="1064499" y="2236574"/>
                  </a:lnTo>
                  <a:lnTo>
                    <a:pt x="1108894" y="2250006"/>
                  </a:lnTo>
                  <a:lnTo>
                    <a:pt x="1153846" y="2262119"/>
                  </a:lnTo>
                  <a:lnTo>
                    <a:pt x="1199334" y="2272891"/>
                  </a:lnTo>
                  <a:lnTo>
                    <a:pt x="1245335" y="2282299"/>
                  </a:lnTo>
                  <a:lnTo>
                    <a:pt x="1291827" y="2290322"/>
                  </a:lnTo>
                  <a:lnTo>
                    <a:pt x="1338786" y="2296936"/>
                  </a:lnTo>
                  <a:lnTo>
                    <a:pt x="1386191" y="2302119"/>
                  </a:lnTo>
                  <a:lnTo>
                    <a:pt x="1434020" y="2305849"/>
                  </a:lnTo>
                  <a:lnTo>
                    <a:pt x="1482249" y="2308103"/>
                  </a:lnTo>
                  <a:lnTo>
                    <a:pt x="1530858" y="2308859"/>
                  </a:lnTo>
                  <a:lnTo>
                    <a:pt x="1579466" y="2308103"/>
                  </a:lnTo>
                  <a:lnTo>
                    <a:pt x="1627695" y="2305849"/>
                  </a:lnTo>
                  <a:lnTo>
                    <a:pt x="1675524" y="2302119"/>
                  </a:lnTo>
                  <a:lnTo>
                    <a:pt x="1722929" y="2296936"/>
                  </a:lnTo>
                  <a:lnTo>
                    <a:pt x="1769888" y="2290322"/>
                  </a:lnTo>
                  <a:lnTo>
                    <a:pt x="1816380" y="2282299"/>
                  </a:lnTo>
                  <a:lnTo>
                    <a:pt x="1818132" y="2281941"/>
                  </a:lnTo>
                  <a:lnTo>
                    <a:pt x="1818132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997049" y="0"/>
              <a:ext cx="2291080" cy="1995170"/>
            </a:xfrm>
            <a:custGeom>
              <a:avLst/>
              <a:gdLst/>
              <a:ahLst/>
              <a:cxnLst/>
              <a:rect l="l" t="t" r="r" b="b"/>
              <a:pathLst>
                <a:path w="2291080" h="1995170">
                  <a:moveTo>
                    <a:pt x="2290949" y="0"/>
                  </a:moveTo>
                  <a:lnTo>
                    <a:pt x="77145" y="0"/>
                  </a:lnTo>
                  <a:lnTo>
                    <a:pt x="71208" y="17744"/>
                  </a:lnTo>
                  <a:lnTo>
                    <a:pt x="57976" y="61685"/>
                  </a:lnTo>
                  <a:lnTo>
                    <a:pt x="46044" y="106177"/>
                  </a:lnTo>
                  <a:lnTo>
                    <a:pt x="35433" y="151197"/>
                  </a:lnTo>
                  <a:lnTo>
                    <a:pt x="26164" y="196725"/>
                  </a:lnTo>
                  <a:lnTo>
                    <a:pt x="18262" y="242737"/>
                  </a:lnTo>
                  <a:lnTo>
                    <a:pt x="11746" y="289212"/>
                  </a:lnTo>
                  <a:lnTo>
                    <a:pt x="6640" y="336127"/>
                  </a:lnTo>
                  <a:lnTo>
                    <a:pt x="2966" y="383460"/>
                  </a:lnTo>
                  <a:lnTo>
                    <a:pt x="745" y="431188"/>
                  </a:lnTo>
                  <a:lnTo>
                    <a:pt x="0" y="479291"/>
                  </a:lnTo>
                  <a:lnTo>
                    <a:pt x="745" y="527395"/>
                  </a:lnTo>
                  <a:lnTo>
                    <a:pt x="2966" y="575125"/>
                  </a:lnTo>
                  <a:lnTo>
                    <a:pt x="6640" y="622459"/>
                  </a:lnTo>
                  <a:lnTo>
                    <a:pt x="11746" y="669375"/>
                  </a:lnTo>
                  <a:lnTo>
                    <a:pt x="18262" y="715850"/>
                  </a:lnTo>
                  <a:lnTo>
                    <a:pt x="26164" y="761863"/>
                  </a:lnTo>
                  <a:lnTo>
                    <a:pt x="35433" y="807391"/>
                  </a:lnTo>
                  <a:lnTo>
                    <a:pt x="46044" y="852413"/>
                  </a:lnTo>
                  <a:lnTo>
                    <a:pt x="57976" y="896905"/>
                  </a:lnTo>
                  <a:lnTo>
                    <a:pt x="71208" y="940846"/>
                  </a:lnTo>
                  <a:lnTo>
                    <a:pt x="85717" y="984213"/>
                  </a:lnTo>
                  <a:lnTo>
                    <a:pt x="101480" y="1026985"/>
                  </a:lnTo>
                  <a:lnTo>
                    <a:pt x="118477" y="1069139"/>
                  </a:lnTo>
                  <a:lnTo>
                    <a:pt x="136684" y="1110653"/>
                  </a:lnTo>
                  <a:lnTo>
                    <a:pt x="156079" y="1151504"/>
                  </a:lnTo>
                  <a:lnTo>
                    <a:pt x="176642" y="1191671"/>
                  </a:lnTo>
                  <a:lnTo>
                    <a:pt x="198349" y="1231132"/>
                  </a:lnTo>
                  <a:lnTo>
                    <a:pt x="221178" y="1269864"/>
                  </a:lnTo>
                  <a:lnTo>
                    <a:pt x="245108" y="1307844"/>
                  </a:lnTo>
                  <a:lnTo>
                    <a:pt x="270116" y="1345052"/>
                  </a:lnTo>
                  <a:lnTo>
                    <a:pt x="296181" y="1381464"/>
                  </a:lnTo>
                  <a:lnTo>
                    <a:pt x="323280" y="1417059"/>
                  </a:lnTo>
                  <a:lnTo>
                    <a:pt x="351390" y="1451813"/>
                  </a:lnTo>
                  <a:lnTo>
                    <a:pt x="380491" y="1485706"/>
                  </a:lnTo>
                  <a:lnTo>
                    <a:pt x="410560" y="1518715"/>
                  </a:lnTo>
                  <a:lnTo>
                    <a:pt x="441574" y="1550817"/>
                  </a:lnTo>
                  <a:lnTo>
                    <a:pt x="473512" y="1581991"/>
                  </a:lnTo>
                  <a:lnTo>
                    <a:pt x="506352" y="1612214"/>
                  </a:lnTo>
                  <a:lnTo>
                    <a:pt x="540072" y="1641464"/>
                  </a:lnTo>
                  <a:lnTo>
                    <a:pt x="574649" y="1669719"/>
                  </a:lnTo>
                  <a:lnTo>
                    <a:pt x="610062" y="1696957"/>
                  </a:lnTo>
                  <a:lnTo>
                    <a:pt x="646288" y="1723156"/>
                  </a:lnTo>
                  <a:lnTo>
                    <a:pt x="683306" y="1748292"/>
                  </a:lnTo>
                  <a:lnTo>
                    <a:pt x="721092" y="1772345"/>
                  </a:lnTo>
                  <a:lnTo>
                    <a:pt x="759626" y="1795292"/>
                  </a:lnTo>
                  <a:lnTo>
                    <a:pt x="798885" y="1817110"/>
                  </a:lnTo>
                  <a:lnTo>
                    <a:pt x="838847" y="1837779"/>
                  </a:lnTo>
                  <a:lnTo>
                    <a:pt x="879490" y="1857274"/>
                  </a:lnTo>
                  <a:lnTo>
                    <a:pt x="920792" y="1875575"/>
                  </a:lnTo>
                  <a:lnTo>
                    <a:pt x="962731" y="1892658"/>
                  </a:lnTo>
                  <a:lnTo>
                    <a:pt x="1005284" y="1908503"/>
                  </a:lnTo>
                  <a:lnTo>
                    <a:pt x="1048430" y="1923086"/>
                  </a:lnTo>
                  <a:lnTo>
                    <a:pt x="1092147" y="1936386"/>
                  </a:lnTo>
                  <a:lnTo>
                    <a:pt x="1136412" y="1948380"/>
                  </a:lnTo>
                  <a:lnTo>
                    <a:pt x="1181204" y="1959046"/>
                  </a:lnTo>
                  <a:lnTo>
                    <a:pt x="1226500" y="1968361"/>
                  </a:lnTo>
                  <a:lnTo>
                    <a:pt x="1272278" y="1976305"/>
                  </a:lnTo>
                  <a:lnTo>
                    <a:pt x="1318516" y="1982854"/>
                  </a:lnTo>
                  <a:lnTo>
                    <a:pt x="1365193" y="1987986"/>
                  </a:lnTo>
                  <a:lnTo>
                    <a:pt x="1412286" y="1991679"/>
                  </a:lnTo>
                  <a:lnTo>
                    <a:pt x="1459772" y="1993912"/>
                  </a:lnTo>
                  <a:lnTo>
                    <a:pt x="1507631" y="1994661"/>
                  </a:lnTo>
                  <a:lnTo>
                    <a:pt x="1555488" y="1993912"/>
                  </a:lnTo>
                  <a:lnTo>
                    <a:pt x="1602973" y="1991679"/>
                  </a:lnTo>
                  <a:lnTo>
                    <a:pt x="1650065" y="1987986"/>
                  </a:lnTo>
                  <a:lnTo>
                    <a:pt x="1696740" y="1982854"/>
                  </a:lnTo>
                  <a:lnTo>
                    <a:pt x="1742977" y="1976305"/>
                  </a:lnTo>
                  <a:lnTo>
                    <a:pt x="1788755" y="1968361"/>
                  </a:lnTo>
                  <a:lnTo>
                    <a:pt x="1834050" y="1959046"/>
                  </a:lnTo>
                  <a:lnTo>
                    <a:pt x="1878841" y="1948380"/>
                  </a:lnTo>
                  <a:lnTo>
                    <a:pt x="1923106" y="1936386"/>
                  </a:lnTo>
                  <a:lnTo>
                    <a:pt x="1966822" y="1923086"/>
                  </a:lnTo>
                  <a:lnTo>
                    <a:pt x="2009968" y="1908503"/>
                  </a:lnTo>
                  <a:lnTo>
                    <a:pt x="2052521" y="1892658"/>
                  </a:lnTo>
                  <a:lnTo>
                    <a:pt x="2094459" y="1875575"/>
                  </a:lnTo>
                  <a:lnTo>
                    <a:pt x="2135761" y="1857274"/>
                  </a:lnTo>
                  <a:lnTo>
                    <a:pt x="2176404" y="1837779"/>
                  </a:lnTo>
                  <a:lnTo>
                    <a:pt x="2216366" y="1817110"/>
                  </a:lnTo>
                  <a:lnTo>
                    <a:pt x="2255625" y="1795292"/>
                  </a:lnTo>
                  <a:lnTo>
                    <a:pt x="2290949" y="1774257"/>
                  </a:lnTo>
                  <a:lnTo>
                    <a:pt x="2290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997049" y="0"/>
              <a:ext cx="2291080" cy="1995170"/>
            </a:xfrm>
            <a:custGeom>
              <a:avLst/>
              <a:gdLst/>
              <a:ahLst/>
              <a:cxnLst/>
              <a:rect l="l" t="t" r="r" b="b"/>
              <a:pathLst>
                <a:path w="2291080" h="1995170">
                  <a:moveTo>
                    <a:pt x="2290949" y="1774257"/>
                  </a:moveTo>
                  <a:lnTo>
                    <a:pt x="2255625" y="1795292"/>
                  </a:lnTo>
                  <a:lnTo>
                    <a:pt x="2216366" y="1817110"/>
                  </a:lnTo>
                  <a:lnTo>
                    <a:pt x="2176404" y="1837778"/>
                  </a:lnTo>
                  <a:lnTo>
                    <a:pt x="2135761" y="1857274"/>
                  </a:lnTo>
                  <a:lnTo>
                    <a:pt x="2094459" y="1875575"/>
                  </a:lnTo>
                  <a:lnTo>
                    <a:pt x="2052521" y="1892658"/>
                  </a:lnTo>
                  <a:lnTo>
                    <a:pt x="2009968" y="1908503"/>
                  </a:lnTo>
                  <a:lnTo>
                    <a:pt x="1966822" y="1923086"/>
                  </a:lnTo>
                  <a:lnTo>
                    <a:pt x="1923106" y="1936386"/>
                  </a:lnTo>
                  <a:lnTo>
                    <a:pt x="1878841" y="1948380"/>
                  </a:lnTo>
                  <a:lnTo>
                    <a:pt x="1834050" y="1959046"/>
                  </a:lnTo>
                  <a:lnTo>
                    <a:pt x="1788755" y="1968361"/>
                  </a:lnTo>
                  <a:lnTo>
                    <a:pt x="1742978" y="1976305"/>
                  </a:lnTo>
                  <a:lnTo>
                    <a:pt x="1696740" y="1982854"/>
                  </a:lnTo>
                  <a:lnTo>
                    <a:pt x="1650065" y="1987986"/>
                  </a:lnTo>
                  <a:lnTo>
                    <a:pt x="1602973" y="1991679"/>
                  </a:lnTo>
                  <a:lnTo>
                    <a:pt x="1555488" y="1993912"/>
                  </a:lnTo>
                  <a:lnTo>
                    <a:pt x="1507631" y="1994661"/>
                  </a:lnTo>
                  <a:lnTo>
                    <a:pt x="1459772" y="1993912"/>
                  </a:lnTo>
                  <a:lnTo>
                    <a:pt x="1412286" y="1991679"/>
                  </a:lnTo>
                  <a:lnTo>
                    <a:pt x="1365193" y="1987986"/>
                  </a:lnTo>
                  <a:lnTo>
                    <a:pt x="1318516" y="1982854"/>
                  </a:lnTo>
                  <a:lnTo>
                    <a:pt x="1272278" y="1976305"/>
                  </a:lnTo>
                  <a:lnTo>
                    <a:pt x="1226500" y="1968361"/>
                  </a:lnTo>
                  <a:lnTo>
                    <a:pt x="1181204" y="1959046"/>
                  </a:lnTo>
                  <a:lnTo>
                    <a:pt x="1136412" y="1948380"/>
                  </a:lnTo>
                  <a:lnTo>
                    <a:pt x="1092147" y="1936386"/>
                  </a:lnTo>
                  <a:lnTo>
                    <a:pt x="1048430" y="1923086"/>
                  </a:lnTo>
                  <a:lnTo>
                    <a:pt x="1005284" y="1908503"/>
                  </a:lnTo>
                  <a:lnTo>
                    <a:pt x="962731" y="1892658"/>
                  </a:lnTo>
                  <a:lnTo>
                    <a:pt x="920792" y="1875575"/>
                  </a:lnTo>
                  <a:lnTo>
                    <a:pt x="879490" y="1857274"/>
                  </a:lnTo>
                  <a:lnTo>
                    <a:pt x="838847" y="1837778"/>
                  </a:lnTo>
                  <a:lnTo>
                    <a:pt x="798885" y="1817110"/>
                  </a:lnTo>
                  <a:lnTo>
                    <a:pt x="759626" y="1795292"/>
                  </a:lnTo>
                  <a:lnTo>
                    <a:pt x="721092" y="1772345"/>
                  </a:lnTo>
                  <a:lnTo>
                    <a:pt x="683306" y="1748292"/>
                  </a:lnTo>
                  <a:lnTo>
                    <a:pt x="646288" y="1723155"/>
                  </a:lnTo>
                  <a:lnTo>
                    <a:pt x="610062" y="1696957"/>
                  </a:lnTo>
                  <a:lnTo>
                    <a:pt x="574649" y="1669719"/>
                  </a:lnTo>
                  <a:lnTo>
                    <a:pt x="540072" y="1641464"/>
                  </a:lnTo>
                  <a:lnTo>
                    <a:pt x="506352" y="1612214"/>
                  </a:lnTo>
                  <a:lnTo>
                    <a:pt x="473512" y="1581991"/>
                  </a:lnTo>
                  <a:lnTo>
                    <a:pt x="441574" y="1550817"/>
                  </a:lnTo>
                  <a:lnTo>
                    <a:pt x="410560" y="1518715"/>
                  </a:lnTo>
                  <a:lnTo>
                    <a:pt x="380491" y="1485706"/>
                  </a:lnTo>
                  <a:lnTo>
                    <a:pt x="351390" y="1451813"/>
                  </a:lnTo>
                  <a:lnTo>
                    <a:pt x="323280" y="1417058"/>
                  </a:lnTo>
                  <a:lnTo>
                    <a:pt x="296181" y="1381464"/>
                  </a:lnTo>
                  <a:lnTo>
                    <a:pt x="270116" y="1345052"/>
                  </a:lnTo>
                  <a:lnTo>
                    <a:pt x="245108" y="1307844"/>
                  </a:lnTo>
                  <a:lnTo>
                    <a:pt x="221178" y="1269864"/>
                  </a:lnTo>
                  <a:lnTo>
                    <a:pt x="198349" y="1231132"/>
                  </a:lnTo>
                  <a:lnTo>
                    <a:pt x="176642" y="1191671"/>
                  </a:lnTo>
                  <a:lnTo>
                    <a:pt x="156079" y="1151504"/>
                  </a:lnTo>
                  <a:lnTo>
                    <a:pt x="136684" y="1110653"/>
                  </a:lnTo>
                  <a:lnTo>
                    <a:pt x="118477" y="1069139"/>
                  </a:lnTo>
                  <a:lnTo>
                    <a:pt x="101480" y="1026985"/>
                  </a:lnTo>
                  <a:lnTo>
                    <a:pt x="85717" y="984213"/>
                  </a:lnTo>
                  <a:lnTo>
                    <a:pt x="71208" y="940846"/>
                  </a:lnTo>
                  <a:lnTo>
                    <a:pt x="57976" y="896905"/>
                  </a:lnTo>
                  <a:lnTo>
                    <a:pt x="46044" y="852413"/>
                  </a:lnTo>
                  <a:lnTo>
                    <a:pt x="35433" y="807391"/>
                  </a:lnTo>
                  <a:lnTo>
                    <a:pt x="26164" y="761863"/>
                  </a:lnTo>
                  <a:lnTo>
                    <a:pt x="18262" y="715850"/>
                  </a:lnTo>
                  <a:lnTo>
                    <a:pt x="11746" y="669375"/>
                  </a:lnTo>
                  <a:lnTo>
                    <a:pt x="6640" y="622459"/>
                  </a:lnTo>
                  <a:lnTo>
                    <a:pt x="2966" y="575125"/>
                  </a:lnTo>
                  <a:lnTo>
                    <a:pt x="745" y="527395"/>
                  </a:lnTo>
                  <a:lnTo>
                    <a:pt x="0" y="479291"/>
                  </a:lnTo>
                  <a:lnTo>
                    <a:pt x="745" y="431188"/>
                  </a:lnTo>
                  <a:lnTo>
                    <a:pt x="2966" y="383460"/>
                  </a:lnTo>
                  <a:lnTo>
                    <a:pt x="6640" y="336127"/>
                  </a:lnTo>
                  <a:lnTo>
                    <a:pt x="11746" y="289212"/>
                  </a:lnTo>
                  <a:lnTo>
                    <a:pt x="18262" y="242737"/>
                  </a:lnTo>
                  <a:lnTo>
                    <a:pt x="26164" y="196725"/>
                  </a:lnTo>
                  <a:lnTo>
                    <a:pt x="35433" y="151197"/>
                  </a:lnTo>
                  <a:lnTo>
                    <a:pt x="46044" y="106177"/>
                  </a:lnTo>
                  <a:lnTo>
                    <a:pt x="57976" y="61685"/>
                  </a:lnTo>
                  <a:lnTo>
                    <a:pt x="71208" y="17744"/>
                  </a:lnTo>
                  <a:lnTo>
                    <a:pt x="77145" y="0"/>
                  </a:lnTo>
                </a:path>
              </a:pathLst>
            </a:custGeom>
            <a:ln w="11912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993984" y="0"/>
              <a:ext cx="2294255" cy="2007235"/>
            </a:xfrm>
            <a:custGeom>
              <a:avLst/>
              <a:gdLst/>
              <a:ahLst/>
              <a:cxnLst/>
              <a:rect l="l" t="t" r="r" b="b"/>
              <a:pathLst>
                <a:path w="2294255" h="2007235">
                  <a:moveTo>
                    <a:pt x="98772" y="0"/>
                  </a:moveTo>
                  <a:lnTo>
                    <a:pt x="62119" y="0"/>
                  </a:lnTo>
                  <a:lnTo>
                    <a:pt x="57842" y="12763"/>
                  </a:lnTo>
                  <a:lnTo>
                    <a:pt x="44441" y="57190"/>
                  </a:lnTo>
                  <a:lnTo>
                    <a:pt x="32355" y="102171"/>
                  </a:lnTo>
                  <a:lnTo>
                    <a:pt x="21607" y="147685"/>
                  </a:lnTo>
                  <a:lnTo>
                    <a:pt x="12219" y="193709"/>
                  </a:lnTo>
                  <a:lnTo>
                    <a:pt x="4213" y="240219"/>
                  </a:lnTo>
                  <a:lnTo>
                    <a:pt x="0" y="270210"/>
                  </a:lnTo>
                  <a:lnTo>
                    <a:pt x="0" y="688365"/>
                  </a:lnTo>
                  <a:lnTo>
                    <a:pt x="12219" y="764864"/>
                  </a:lnTo>
                  <a:lnTo>
                    <a:pt x="21607" y="810886"/>
                  </a:lnTo>
                  <a:lnTo>
                    <a:pt x="32355" y="856399"/>
                  </a:lnTo>
                  <a:lnTo>
                    <a:pt x="44441" y="901380"/>
                  </a:lnTo>
                  <a:lnTo>
                    <a:pt x="57842" y="945806"/>
                  </a:lnTo>
                  <a:lnTo>
                    <a:pt x="72536" y="989654"/>
                  </a:lnTo>
                  <a:lnTo>
                    <a:pt x="88501" y="1032903"/>
                  </a:lnTo>
                  <a:lnTo>
                    <a:pt x="105713" y="1075530"/>
                  </a:lnTo>
                  <a:lnTo>
                    <a:pt x="124150" y="1117512"/>
                  </a:lnTo>
                  <a:lnTo>
                    <a:pt x="143790" y="1158826"/>
                  </a:lnTo>
                  <a:lnTo>
                    <a:pt x="164611" y="1199450"/>
                  </a:lnTo>
                  <a:lnTo>
                    <a:pt x="186590" y="1239361"/>
                  </a:lnTo>
                  <a:lnTo>
                    <a:pt x="209704" y="1278538"/>
                  </a:lnTo>
                  <a:lnTo>
                    <a:pt x="233931" y="1316956"/>
                  </a:lnTo>
                  <a:lnTo>
                    <a:pt x="259248" y="1354594"/>
                  </a:lnTo>
                  <a:lnTo>
                    <a:pt x="285634" y="1391430"/>
                  </a:lnTo>
                  <a:lnTo>
                    <a:pt x="313065" y="1427440"/>
                  </a:lnTo>
                  <a:lnTo>
                    <a:pt x="341519" y="1462602"/>
                  </a:lnTo>
                  <a:lnTo>
                    <a:pt x="370974" y="1496894"/>
                  </a:lnTo>
                  <a:lnTo>
                    <a:pt x="401406" y="1530292"/>
                  </a:lnTo>
                  <a:lnTo>
                    <a:pt x="432795" y="1562775"/>
                  </a:lnTo>
                  <a:lnTo>
                    <a:pt x="465116" y="1594320"/>
                  </a:lnTo>
                  <a:lnTo>
                    <a:pt x="498349" y="1624904"/>
                  </a:lnTo>
                  <a:lnTo>
                    <a:pt x="532469" y="1654504"/>
                  </a:lnTo>
                  <a:lnTo>
                    <a:pt x="567455" y="1683099"/>
                  </a:lnTo>
                  <a:lnTo>
                    <a:pt x="603285" y="1710666"/>
                  </a:lnTo>
                  <a:lnTo>
                    <a:pt x="639935" y="1737181"/>
                  </a:lnTo>
                  <a:lnTo>
                    <a:pt x="677384" y="1762623"/>
                  </a:lnTo>
                  <a:lnTo>
                    <a:pt x="715608" y="1786969"/>
                  </a:lnTo>
                  <a:lnTo>
                    <a:pt x="754586" y="1810196"/>
                  </a:lnTo>
                  <a:lnTo>
                    <a:pt x="794295" y="1832282"/>
                  </a:lnTo>
                  <a:lnTo>
                    <a:pt x="834712" y="1853204"/>
                  </a:lnTo>
                  <a:lnTo>
                    <a:pt x="875815" y="1872939"/>
                  </a:lnTo>
                  <a:lnTo>
                    <a:pt x="917582" y="1891466"/>
                  </a:lnTo>
                  <a:lnTo>
                    <a:pt x="959989" y="1908762"/>
                  </a:lnTo>
                  <a:lnTo>
                    <a:pt x="1003015" y="1924803"/>
                  </a:lnTo>
                  <a:lnTo>
                    <a:pt x="1046637" y="1939568"/>
                  </a:lnTo>
                  <a:lnTo>
                    <a:pt x="1090833" y="1953034"/>
                  </a:lnTo>
                  <a:lnTo>
                    <a:pt x="1135580" y="1965178"/>
                  </a:lnTo>
                  <a:lnTo>
                    <a:pt x="1180855" y="1975978"/>
                  </a:lnTo>
                  <a:lnTo>
                    <a:pt x="1226637" y="1985411"/>
                  </a:lnTo>
                  <a:lnTo>
                    <a:pt x="1272902" y="1993455"/>
                  </a:lnTo>
                  <a:lnTo>
                    <a:pt x="1319628" y="2000086"/>
                  </a:lnTo>
                  <a:lnTo>
                    <a:pt x="1366793" y="2005284"/>
                  </a:lnTo>
                  <a:lnTo>
                    <a:pt x="1389994" y="2007108"/>
                  </a:lnTo>
                  <a:lnTo>
                    <a:pt x="1631390" y="2007108"/>
                  </a:lnTo>
                  <a:lnTo>
                    <a:pt x="1701752" y="2000086"/>
                  </a:lnTo>
                  <a:lnTo>
                    <a:pt x="1748476" y="1993455"/>
                  </a:lnTo>
                  <a:lnTo>
                    <a:pt x="1794739" y="1985411"/>
                  </a:lnTo>
                  <a:lnTo>
                    <a:pt x="1834211" y="1977278"/>
                  </a:lnTo>
                  <a:lnTo>
                    <a:pt x="1510696" y="1977278"/>
                  </a:lnTo>
                  <a:lnTo>
                    <a:pt x="1462541" y="1976507"/>
                  </a:lnTo>
                  <a:lnTo>
                    <a:pt x="1414763" y="1974209"/>
                  </a:lnTo>
                  <a:lnTo>
                    <a:pt x="1367384" y="1970409"/>
                  </a:lnTo>
                  <a:lnTo>
                    <a:pt x="1320429" y="1965130"/>
                  </a:lnTo>
                  <a:lnTo>
                    <a:pt x="1273920" y="1958394"/>
                  </a:lnTo>
                  <a:lnTo>
                    <a:pt x="1227881" y="1950225"/>
                  </a:lnTo>
                  <a:lnTo>
                    <a:pt x="1182335" y="1940648"/>
                  </a:lnTo>
                  <a:lnTo>
                    <a:pt x="1137305" y="1929684"/>
                  </a:lnTo>
                  <a:lnTo>
                    <a:pt x="1092816" y="1917358"/>
                  </a:lnTo>
                  <a:lnTo>
                    <a:pt x="1048889" y="1903693"/>
                  </a:lnTo>
                  <a:lnTo>
                    <a:pt x="1005549" y="1888712"/>
                  </a:lnTo>
                  <a:lnTo>
                    <a:pt x="962818" y="1872439"/>
                  </a:lnTo>
                  <a:lnTo>
                    <a:pt x="920720" y="1854897"/>
                  </a:lnTo>
                  <a:lnTo>
                    <a:pt x="879279" y="1836109"/>
                  </a:lnTo>
                  <a:lnTo>
                    <a:pt x="838517" y="1816100"/>
                  </a:lnTo>
                  <a:lnTo>
                    <a:pt x="798459" y="1794892"/>
                  </a:lnTo>
                  <a:lnTo>
                    <a:pt x="759126" y="1772508"/>
                  </a:lnTo>
                  <a:lnTo>
                    <a:pt x="720543" y="1748973"/>
                  </a:lnTo>
                  <a:lnTo>
                    <a:pt x="682734" y="1724309"/>
                  </a:lnTo>
                  <a:lnTo>
                    <a:pt x="645720" y="1698541"/>
                  </a:lnTo>
                  <a:lnTo>
                    <a:pt x="609526" y="1671690"/>
                  </a:lnTo>
                  <a:lnTo>
                    <a:pt x="574174" y="1643781"/>
                  </a:lnTo>
                  <a:lnTo>
                    <a:pt x="539689" y="1614838"/>
                  </a:lnTo>
                  <a:lnTo>
                    <a:pt x="506093" y="1584883"/>
                  </a:lnTo>
                  <a:lnTo>
                    <a:pt x="473410" y="1553940"/>
                  </a:lnTo>
                  <a:lnTo>
                    <a:pt x="441663" y="1522032"/>
                  </a:lnTo>
                  <a:lnTo>
                    <a:pt x="410876" y="1489184"/>
                  </a:lnTo>
                  <a:lnTo>
                    <a:pt x="381071" y="1455417"/>
                  </a:lnTo>
                  <a:lnTo>
                    <a:pt x="352272" y="1420756"/>
                  </a:lnTo>
                  <a:lnTo>
                    <a:pt x="324503" y="1385224"/>
                  </a:lnTo>
                  <a:lnTo>
                    <a:pt x="297786" y="1348844"/>
                  </a:lnTo>
                  <a:lnTo>
                    <a:pt x="272146" y="1311640"/>
                  </a:lnTo>
                  <a:lnTo>
                    <a:pt x="247604" y="1273635"/>
                  </a:lnTo>
                  <a:lnTo>
                    <a:pt x="224185" y="1234853"/>
                  </a:lnTo>
                  <a:lnTo>
                    <a:pt x="201913" y="1195317"/>
                  </a:lnTo>
                  <a:lnTo>
                    <a:pt x="180809" y="1155050"/>
                  </a:lnTo>
                  <a:lnTo>
                    <a:pt x="160898" y="1114076"/>
                  </a:lnTo>
                  <a:lnTo>
                    <a:pt x="142203" y="1072418"/>
                  </a:lnTo>
                  <a:lnTo>
                    <a:pt x="124747" y="1030100"/>
                  </a:lnTo>
                  <a:lnTo>
                    <a:pt x="108553" y="987145"/>
                  </a:lnTo>
                  <a:lnTo>
                    <a:pt x="93645" y="943576"/>
                  </a:lnTo>
                  <a:lnTo>
                    <a:pt x="80047" y="899418"/>
                  </a:lnTo>
                  <a:lnTo>
                    <a:pt x="67781" y="854692"/>
                  </a:lnTo>
                  <a:lnTo>
                    <a:pt x="56870" y="809423"/>
                  </a:lnTo>
                  <a:lnTo>
                    <a:pt x="47339" y="763634"/>
                  </a:lnTo>
                  <a:lnTo>
                    <a:pt x="39210" y="717348"/>
                  </a:lnTo>
                  <a:lnTo>
                    <a:pt x="32507" y="670589"/>
                  </a:lnTo>
                  <a:lnTo>
                    <a:pt x="27253" y="623381"/>
                  </a:lnTo>
                  <a:lnTo>
                    <a:pt x="23471" y="575746"/>
                  </a:lnTo>
                  <a:lnTo>
                    <a:pt x="21185" y="527708"/>
                  </a:lnTo>
                  <a:lnTo>
                    <a:pt x="20418" y="479291"/>
                  </a:lnTo>
                  <a:lnTo>
                    <a:pt x="21185" y="430871"/>
                  </a:lnTo>
                  <a:lnTo>
                    <a:pt x="23471" y="382830"/>
                  </a:lnTo>
                  <a:lnTo>
                    <a:pt x="27253" y="335192"/>
                  </a:lnTo>
                  <a:lnTo>
                    <a:pt x="32507" y="287982"/>
                  </a:lnTo>
                  <a:lnTo>
                    <a:pt x="39210" y="241220"/>
                  </a:lnTo>
                  <a:lnTo>
                    <a:pt x="47339" y="194933"/>
                  </a:lnTo>
                  <a:lnTo>
                    <a:pt x="56870" y="149142"/>
                  </a:lnTo>
                  <a:lnTo>
                    <a:pt x="67781" y="103871"/>
                  </a:lnTo>
                  <a:lnTo>
                    <a:pt x="80047" y="59144"/>
                  </a:lnTo>
                  <a:lnTo>
                    <a:pt x="93645" y="14983"/>
                  </a:lnTo>
                  <a:lnTo>
                    <a:pt x="98772" y="0"/>
                  </a:lnTo>
                  <a:close/>
                </a:path>
                <a:path w="2294255" h="2007235">
                  <a:moveTo>
                    <a:pt x="2294014" y="1753131"/>
                  </a:moveTo>
                  <a:lnTo>
                    <a:pt x="2222915" y="1794892"/>
                  </a:lnTo>
                  <a:lnTo>
                    <a:pt x="2182856" y="1816100"/>
                  </a:lnTo>
                  <a:lnTo>
                    <a:pt x="2142094" y="1836109"/>
                  </a:lnTo>
                  <a:lnTo>
                    <a:pt x="2100653" y="1854897"/>
                  </a:lnTo>
                  <a:lnTo>
                    <a:pt x="2058555" y="1872439"/>
                  </a:lnTo>
                  <a:lnTo>
                    <a:pt x="2015825" y="1888712"/>
                  </a:lnTo>
                  <a:lnTo>
                    <a:pt x="1972485" y="1903693"/>
                  </a:lnTo>
                  <a:lnTo>
                    <a:pt x="1928559" y="1917358"/>
                  </a:lnTo>
                  <a:lnTo>
                    <a:pt x="1884071" y="1929684"/>
                  </a:lnTo>
                  <a:lnTo>
                    <a:pt x="1839042" y="1940648"/>
                  </a:lnTo>
                  <a:lnTo>
                    <a:pt x="1793498" y="1950225"/>
                  </a:lnTo>
                  <a:lnTo>
                    <a:pt x="1747460" y="1958394"/>
                  </a:lnTo>
                  <a:lnTo>
                    <a:pt x="1700953" y="1965130"/>
                  </a:lnTo>
                  <a:lnTo>
                    <a:pt x="1654000" y="1970409"/>
                  </a:lnTo>
                  <a:lnTo>
                    <a:pt x="1606624" y="1974209"/>
                  </a:lnTo>
                  <a:lnTo>
                    <a:pt x="1558848" y="1976507"/>
                  </a:lnTo>
                  <a:lnTo>
                    <a:pt x="1510696" y="1977278"/>
                  </a:lnTo>
                  <a:lnTo>
                    <a:pt x="1834211" y="1977278"/>
                  </a:lnTo>
                  <a:lnTo>
                    <a:pt x="1885792" y="1965178"/>
                  </a:lnTo>
                  <a:lnTo>
                    <a:pt x="1930537" y="1953034"/>
                  </a:lnTo>
                  <a:lnTo>
                    <a:pt x="1974732" y="1939568"/>
                  </a:lnTo>
                  <a:lnTo>
                    <a:pt x="2018353" y="1924803"/>
                  </a:lnTo>
                  <a:lnTo>
                    <a:pt x="2061378" y="1908762"/>
                  </a:lnTo>
                  <a:lnTo>
                    <a:pt x="2103784" y="1891466"/>
                  </a:lnTo>
                  <a:lnTo>
                    <a:pt x="2145550" y="1872939"/>
                  </a:lnTo>
                  <a:lnTo>
                    <a:pt x="2186653" y="1853204"/>
                  </a:lnTo>
                  <a:lnTo>
                    <a:pt x="2227069" y="1832282"/>
                  </a:lnTo>
                  <a:lnTo>
                    <a:pt x="2266778" y="1810196"/>
                  </a:lnTo>
                  <a:lnTo>
                    <a:pt x="2294014" y="1793965"/>
                  </a:lnTo>
                  <a:lnTo>
                    <a:pt x="2294014" y="1753131"/>
                  </a:lnTo>
                  <a:close/>
                </a:path>
              </a:pathLst>
            </a:custGeom>
            <a:solidFill>
              <a:srgbClr val="2D44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993984" y="0"/>
              <a:ext cx="2294255" cy="2007235"/>
            </a:xfrm>
            <a:custGeom>
              <a:avLst/>
              <a:gdLst/>
              <a:ahLst/>
              <a:cxnLst/>
              <a:rect l="l" t="t" r="r" b="b"/>
              <a:pathLst>
                <a:path w="2294255" h="2007235">
                  <a:moveTo>
                    <a:pt x="1389994" y="2007108"/>
                  </a:moveTo>
                  <a:lnTo>
                    <a:pt x="1319628" y="2000086"/>
                  </a:lnTo>
                  <a:lnTo>
                    <a:pt x="1272902" y="1993455"/>
                  </a:lnTo>
                  <a:lnTo>
                    <a:pt x="1226637" y="1985411"/>
                  </a:lnTo>
                  <a:lnTo>
                    <a:pt x="1180855" y="1975978"/>
                  </a:lnTo>
                  <a:lnTo>
                    <a:pt x="1135580" y="1965178"/>
                  </a:lnTo>
                  <a:lnTo>
                    <a:pt x="1090833" y="1953034"/>
                  </a:lnTo>
                  <a:lnTo>
                    <a:pt x="1046637" y="1939568"/>
                  </a:lnTo>
                  <a:lnTo>
                    <a:pt x="1003015" y="1924803"/>
                  </a:lnTo>
                  <a:lnTo>
                    <a:pt x="959989" y="1908762"/>
                  </a:lnTo>
                  <a:lnTo>
                    <a:pt x="917582" y="1891466"/>
                  </a:lnTo>
                  <a:lnTo>
                    <a:pt x="875815" y="1872939"/>
                  </a:lnTo>
                  <a:lnTo>
                    <a:pt x="834712" y="1853204"/>
                  </a:lnTo>
                  <a:lnTo>
                    <a:pt x="794295" y="1832281"/>
                  </a:lnTo>
                  <a:lnTo>
                    <a:pt x="754586" y="1810196"/>
                  </a:lnTo>
                  <a:lnTo>
                    <a:pt x="715608" y="1786969"/>
                  </a:lnTo>
                  <a:lnTo>
                    <a:pt x="677384" y="1762623"/>
                  </a:lnTo>
                  <a:lnTo>
                    <a:pt x="639935" y="1737181"/>
                  </a:lnTo>
                  <a:lnTo>
                    <a:pt x="603285" y="1710666"/>
                  </a:lnTo>
                  <a:lnTo>
                    <a:pt x="567455" y="1683099"/>
                  </a:lnTo>
                  <a:lnTo>
                    <a:pt x="532469" y="1654504"/>
                  </a:lnTo>
                  <a:lnTo>
                    <a:pt x="498349" y="1624904"/>
                  </a:lnTo>
                  <a:lnTo>
                    <a:pt x="465116" y="1594320"/>
                  </a:lnTo>
                  <a:lnTo>
                    <a:pt x="432795" y="1562775"/>
                  </a:lnTo>
                  <a:lnTo>
                    <a:pt x="401406" y="1530292"/>
                  </a:lnTo>
                  <a:lnTo>
                    <a:pt x="370974" y="1496894"/>
                  </a:lnTo>
                  <a:lnTo>
                    <a:pt x="341519" y="1462602"/>
                  </a:lnTo>
                  <a:lnTo>
                    <a:pt x="313065" y="1427440"/>
                  </a:lnTo>
                  <a:lnTo>
                    <a:pt x="285634" y="1391430"/>
                  </a:lnTo>
                  <a:lnTo>
                    <a:pt x="259248" y="1354594"/>
                  </a:lnTo>
                  <a:lnTo>
                    <a:pt x="233931" y="1316956"/>
                  </a:lnTo>
                  <a:lnTo>
                    <a:pt x="209704" y="1278538"/>
                  </a:lnTo>
                  <a:lnTo>
                    <a:pt x="186590" y="1239361"/>
                  </a:lnTo>
                  <a:lnTo>
                    <a:pt x="164611" y="1199450"/>
                  </a:lnTo>
                  <a:lnTo>
                    <a:pt x="143790" y="1158826"/>
                  </a:lnTo>
                  <a:lnTo>
                    <a:pt x="124150" y="1117512"/>
                  </a:lnTo>
                  <a:lnTo>
                    <a:pt x="105713" y="1075530"/>
                  </a:lnTo>
                  <a:lnTo>
                    <a:pt x="88501" y="1032903"/>
                  </a:lnTo>
                  <a:lnTo>
                    <a:pt x="72536" y="989654"/>
                  </a:lnTo>
                  <a:lnTo>
                    <a:pt x="57842" y="945806"/>
                  </a:lnTo>
                  <a:lnTo>
                    <a:pt x="44441" y="901380"/>
                  </a:lnTo>
                  <a:lnTo>
                    <a:pt x="32355" y="856399"/>
                  </a:lnTo>
                  <a:lnTo>
                    <a:pt x="21607" y="810886"/>
                  </a:lnTo>
                  <a:lnTo>
                    <a:pt x="12219" y="764864"/>
                  </a:lnTo>
                  <a:lnTo>
                    <a:pt x="4213" y="718354"/>
                  </a:lnTo>
                  <a:lnTo>
                    <a:pt x="0" y="688365"/>
                  </a:lnTo>
                </a:path>
                <a:path w="2294255" h="2007235">
                  <a:moveTo>
                    <a:pt x="0" y="270210"/>
                  </a:moveTo>
                  <a:lnTo>
                    <a:pt x="12219" y="193709"/>
                  </a:lnTo>
                  <a:lnTo>
                    <a:pt x="21607" y="147685"/>
                  </a:lnTo>
                  <a:lnTo>
                    <a:pt x="32355" y="102171"/>
                  </a:lnTo>
                  <a:lnTo>
                    <a:pt x="44441" y="57190"/>
                  </a:lnTo>
                  <a:lnTo>
                    <a:pt x="57842" y="12763"/>
                  </a:lnTo>
                  <a:lnTo>
                    <a:pt x="62119" y="0"/>
                  </a:lnTo>
                </a:path>
                <a:path w="2294255" h="2007235">
                  <a:moveTo>
                    <a:pt x="2294014" y="1793965"/>
                  </a:moveTo>
                  <a:lnTo>
                    <a:pt x="2227069" y="1832281"/>
                  </a:lnTo>
                  <a:lnTo>
                    <a:pt x="2186653" y="1853204"/>
                  </a:lnTo>
                  <a:lnTo>
                    <a:pt x="2145550" y="1872939"/>
                  </a:lnTo>
                  <a:lnTo>
                    <a:pt x="2103784" y="1891466"/>
                  </a:lnTo>
                  <a:lnTo>
                    <a:pt x="2061378" y="1908762"/>
                  </a:lnTo>
                  <a:lnTo>
                    <a:pt x="2018353" y="1924803"/>
                  </a:lnTo>
                  <a:lnTo>
                    <a:pt x="1974732" y="1939568"/>
                  </a:lnTo>
                  <a:lnTo>
                    <a:pt x="1930537" y="1953034"/>
                  </a:lnTo>
                  <a:lnTo>
                    <a:pt x="1885792" y="1965178"/>
                  </a:lnTo>
                  <a:lnTo>
                    <a:pt x="1840519" y="1975978"/>
                  </a:lnTo>
                  <a:lnTo>
                    <a:pt x="1794739" y="1985411"/>
                  </a:lnTo>
                  <a:lnTo>
                    <a:pt x="1748476" y="1993455"/>
                  </a:lnTo>
                  <a:lnTo>
                    <a:pt x="1701752" y="2000086"/>
                  </a:lnTo>
                  <a:lnTo>
                    <a:pt x="1654590" y="2005284"/>
                  </a:lnTo>
                  <a:lnTo>
                    <a:pt x="1631390" y="2007108"/>
                  </a:lnTo>
                </a:path>
                <a:path w="2294255" h="2007235">
                  <a:moveTo>
                    <a:pt x="98772" y="0"/>
                  </a:moveTo>
                  <a:lnTo>
                    <a:pt x="80047" y="59144"/>
                  </a:lnTo>
                  <a:lnTo>
                    <a:pt x="67781" y="103871"/>
                  </a:lnTo>
                  <a:lnTo>
                    <a:pt x="56870" y="149142"/>
                  </a:lnTo>
                  <a:lnTo>
                    <a:pt x="47339" y="194933"/>
                  </a:lnTo>
                  <a:lnTo>
                    <a:pt x="39210" y="241220"/>
                  </a:lnTo>
                  <a:lnTo>
                    <a:pt x="32507" y="287982"/>
                  </a:lnTo>
                  <a:lnTo>
                    <a:pt x="27253" y="335192"/>
                  </a:lnTo>
                  <a:lnTo>
                    <a:pt x="23471" y="382830"/>
                  </a:lnTo>
                  <a:lnTo>
                    <a:pt x="21185" y="430871"/>
                  </a:lnTo>
                  <a:lnTo>
                    <a:pt x="20418" y="479291"/>
                  </a:lnTo>
                  <a:lnTo>
                    <a:pt x="21185" y="527708"/>
                  </a:lnTo>
                  <a:lnTo>
                    <a:pt x="23471" y="575746"/>
                  </a:lnTo>
                  <a:lnTo>
                    <a:pt x="27253" y="623381"/>
                  </a:lnTo>
                  <a:lnTo>
                    <a:pt x="32507" y="670589"/>
                  </a:lnTo>
                  <a:lnTo>
                    <a:pt x="39210" y="717348"/>
                  </a:lnTo>
                  <a:lnTo>
                    <a:pt x="47339" y="763634"/>
                  </a:lnTo>
                  <a:lnTo>
                    <a:pt x="56870" y="809423"/>
                  </a:lnTo>
                  <a:lnTo>
                    <a:pt x="67781" y="854692"/>
                  </a:lnTo>
                  <a:lnTo>
                    <a:pt x="80047" y="899418"/>
                  </a:lnTo>
                  <a:lnTo>
                    <a:pt x="93645" y="943576"/>
                  </a:lnTo>
                  <a:lnTo>
                    <a:pt x="108553" y="987145"/>
                  </a:lnTo>
                  <a:lnTo>
                    <a:pt x="124747" y="1030100"/>
                  </a:lnTo>
                  <a:lnTo>
                    <a:pt x="142203" y="1072418"/>
                  </a:lnTo>
                  <a:lnTo>
                    <a:pt x="160898" y="1114076"/>
                  </a:lnTo>
                  <a:lnTo>
                    <a:pt x="180809" y="1155050"/>
                  </a:lnTo>
                  <a:lnTo>
                    <a:pt x="201913" y="1195317"/>
                  </a:lnTo>
                  <a:lnTo>
                    <a:pt x="224185" y="1234853"/>
                  </a:lnTo>
                  <a:lnTo>
                    <a:pt x="247604" y="1273635"/>
                  </a:lnTo>
                  <a:lnTo>
                    <a:pt x="272146" y="1311640"/>
                  </a:lnTo>
                  <a:lnTo>
                    <a:pt x="297786" y="1348844"/>
                  </a:lnTo>
                  <a:lnTo>
                    <a:pt x="324503" y="1385224"/>
                  </a:lnTo>
                  <a:lnTo>
                    <a:pt x="352272" y="1420756"/>
                  </a:lnTo>
                  <a:lnTo>
                    <a:pt x="381071" y="1455417"/>
                  </a:lnTo>
                  <a:lnTo>
                    <a:pt x="410876" y="1489183"/>
                  </a:lnTo>
                  <a:lnTo>
                    <a:pt x="441663" y="1522032"/>
                  </a:lnTo>
                  <a:lnTo>
                    <a:pt x="473410" y="1553940"/>
                  </a:lnTo>
                  <a:lnTo>
                    <a:pt x="506093" y="1584883"/>
                  </a:lnTo>
                  <a:lnTo>
                    <a:pt x="539689" y="1614838"/>
                  </a:lnTo>
                  <a:lnTo>
                    <a:pt x="574174" y="1643781"/>
                  </a:lnTo>
                  <a:lnTo>
                    <a:pt x="609526" y="1671690"/>
                  </a:lnTo>
                  <a:lnTo>
                    <a:pt x="645720" y="1698540"/>
                  </a:lnTo>
                  <a:lnTo>
                    <a:pt x="682734" y="1724309"/>
                  </a:lnTo>
                  <a:lnTo>
                    <a:pt x="720543" y="1748973"/>
                  </a:lnTo>
                  <a:lnTo>
                    <a:pt x="759126" y="1772508"/>
                  </a:lnTo>
                  <a:lnTo>
                    <a:pt x="798459" y="1794892"/>
                  </a:lnTo>
                  <a:lnTo>
                    <a:pt x="838517" y="1816100"/>
                  </a:lnTo>
                  <a:lnTo>
                    <a:pt x="879279" y="1836109"/>
                  </a:lnTo>
                  <a:lnTo>
                    <a:pt x="920720" y="1854897"/>
                  </a:lnTo>
                  <a:lnTo>
                    <a:pt x="962818" y="1872439"/>
                  </a:lnTo>
                  <a:lnTo>
                    <a:pt x="1005549" y="1888712"/>
                  </a:lnTo>
                  <a:lnTo>
                    <a:pt x="1048889" y="1903693"/>
                  </a:lnTo>
                  <a:lnTo>
                    <a:pt x="1092816" y="1917358"/>
                  </a:lnTo>
                  <a:lnTo>
                    <a:pt x="1137305" y="1929684"/>
                  </a:lnTo>
                  <a:lnTo>
                    <a:pt x="1182335" y="1940648"/>
                  </a:lnTo>
                  <a:lnTo>
                    <a:pt x="1227881" y="1950225"/>
                  </a:lnTo>
                  <a:lnTo>
                    <a:pt x="1273920" y="1958394"/>
                  </a:lnTo>
                  <a:lnTo>
                    <a:pt x="1320429" y="1965130"/>
                  </a:lnTo>
                  <a:lnTo>
                    <a:pt x="1367384" y="1970409"/>
                  </a:lnTo>
                  <a:lnTo>
                    <a:pt x="1414763" y="1974209"/>
                  </a:lnTo>
                  <a:lnTo>
                    <a:pt x="1462541" y="1976507"/>
                  </a:lnTo>
                  <a:lnTo>
                    <a:pt x="1510696" y="1977278"/>
                  </a:lnTo>
                  <a:lnTo>
                    <a:pt x="1558848" y="1976507"/>
                  </a:lnTo>
                  <a:lnTo>
                    <a:pt x="1606624" y="1974209"/>
                  </a:lnTo>
                  <a:lnTo>
                    <a:pt x="1654000" y="1970409"/>
                  </a:lnTo>
                  <a:lnTo>
                    <a:pt x="1700953" y="1965130"/>
                  </a:lnTo>
                  <a:lnTo>
                    <a:pt x="1747460" y="1958394"/>
                  </a:lnTo>
                  <a:lnTo>
                    <a:pt x="1793498" y="1950225"/>
                  </a:lnTo>
                  <a:lnTo>
                    <a:pt x="1839042" y="1940648"/>
                  </a:lnTo>
                  <a:lnTo>
                    <a:pt x="1884071" y="1929684"/>
                  </a:lnTo>
                  <a:lnTo>
                    <a:pt x="1928559" y="1917358"/>
                  </a:lnTo>
                  <a:lnTo>
                    <a:pt x="1972485" y="1903693"/>
                  </a:lnTo>
                  <a:lnTo>
                    <a:pt x="2015825" y="1888712"/>
                  </a:lnTo>
                  <a:lnTo>
                    <a:pt x="2058555" y="1872439"/>
                  </a:lnTo>
                  <a:lnTo>
                    <a:pt x="2100653" y="1854897"/>
                  </a:lnTo>
                  <a:lnTo>
                    <a:pt x="2142094" y="1836109"/>
                  </a:lnTo>
                  <a:lnTo>
                    <a:pt x="2182856" y="1816100"/>
                  </a:lnTo>
                  <a:lnTo>
                    <a:pt x="2222915" y="1794892"/>
                  </a:lnTo>
                  <a:lnTo>
                    <a:pt x="2262247" y="1772508"/>
                  </a:lnTo>
                  <a:lnTo>
                    <a:pt x="2294014" y="1753131"/>
                  </a:lnTo>
                </a:path>
              </a:pathLst>
            </a:custGeom>
            <a:ln w="11911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07852" y="1028700"/>
              <a:ext cx="6251448" cy="822960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7270" y="2231262"/>
            <a:ext cx="3446145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90">
                <a:solidFill>
                  <a:srgbClr val="FFFFFF"/>
                </a:solidFill>
              </a:rPr>
              <a:t>Problem</a:t>
            </a:r>
            <a:endParaRPr sz="8000"/>
          </a:p>
        </p:txBody>
      </p:sp>
      <p:sp>
        <p:nvSpPr>
          <p:cNvPr id="18" name="object 18" descr=""/>
          <p:cNvSpPr txBox="1"/>
          <p:nvPr/>
        </p:nvSpPr>
        <p:spPr>
          <a:xfrm>
            <a:off x="2669539" y="5292979"/>
            <a:ext cx="687324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Over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100000</a:t>
            </a:r>
            <a:r>
              <a:rPr dirty="0" sz="28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posts</a:t>
            </a:r>
            <a:r>
              <a:rPr dirty="0" sz="28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per</a:t>
            </a:r>
            <a:r>
              <a:rPr dirty="0" sz="28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rlito"/>
                <a:cs typeface="Carlito"/>
              </a:rPr>
              <a:t>day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36,500,000</a:t>
            </a:r>
            <a:r>
              <a:rPr dirty="0" sz="28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pieces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800" spc="-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content</a:t>
            </a:r>
            <a:r>
              <a:rPr dirty="0" sz="28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per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year!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But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how</a:t>
            </a:r>
            <a:r>
              <a:rPr dirty="0" sz="280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capitalize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dirty="0" sz="28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dirty="0" sz="2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much?</a:t>
            </a:r>
            <a:endParaRPr sz="2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  <a:spcBef>
                <a:spcPts val="3360"/>
              </a:spcBef>
            </a:pP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find</a:t>
            </a:r>
            <a:r>
              <a:rPr dirty="0" sz="28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social</a:t>
            </a:r>
            <a:r>
              <a:rPr dirty="0" sz="28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buzz's</a:t>
            </a:r>
            <a:r>
              <a:rPr dirty="0" sz="28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top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dirty="0" sz="28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popular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categories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800" spc="-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content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9114" y="374950"/>
            <a:ext cx="2087770" cy="205121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9114" y="7802902"/>
            <a:ext cx="2087770" cy="20497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831" y="374950"/>
            <a:ext cx="2080259" cy="205121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831" y="2851427"/>
            <a:ext cx="2080259" cy="204973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831" y="5326426"/>
            <a:ext cx="2080259" cy="205121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0831" y="7802902"/>
            <a:ext cx="2080259" cy="20497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84876" y="374950"/>
            <a:ext cx="2080260" cy="205121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84876" y="7802902"/>
            <a:ext cx="2080260" cy="204973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3158" y="374950"/>
            <a:ext cx="2087770" cy="205121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3158" y="2851427"/>
            <a:ext cx="2087770" cy="204973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3158" y="5326426"/>
            <a:ext cx="2087770" cy="205121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3158" y="7802902"/>
            <a:ext cx="2087770" cy="204973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0378440" y="1485900"/>
            <a:ext cx="1798320" cy="1798320"/>
          </a:xfrm>
          <a:custGeom>
            <a:avLst/>
            <a:gdLst/>
            <a:ahLst/>
            <a:cxnLst/>
            <a:rect l="l" t="t" r="r" b="b"/>
            <a:pathLst>
              <a:path w="1798320" h="1798320">
                <a:moveTo>
                  <a:pt x="899159" y="0"/>
                </a:moveTo>
                <a:lnTo>
                  <a:pt x="851397" y="1246"/>
                </a:lnTo>
                <a:lnTo>
                  <a:pt x="804284" y="4942"/>
                </a:lnTo>
                <a:lnTo>
                  <a:pt x="757884" y="11028"/>
                </a:lnTo>
                <a:lnTo>
                  <a:pt x="712259" y="19440"/>
                </a:lnTo>
                <a:lnTo>
                  <a:pt x="667470" y="30116"/>
                </a:lnTo>
                <a:lnTo>
                  <a:pt x="623580" y="42995"/>
                </a:lnTo>
                <a:lnTo>
                  <a:pt x="580651" y="58014"/>
                </a:lnTo>
                <a:lnTo>
                  <a:pt x="538744" y="75111"/>
                </a:lnTo>
                <a:lnTo>
                  <a:pt x="497923" y="94224"/>
                </a:lnTo>
                <a:lnTo>
                  <a:pt x="458249" y="115292"/>
                </a:lnTo>
                <a:lnTo>
                  <a:pt x="419784" y="138251"/>
                </a:lnTo>
                <a:lnTo>
                  <a:pt x="382590" y="163041"/>
                </a:lnTo>
                <a:lnTo>
                  <a:pt x="346729" y="189598"/>
                </a:lnTo>
                <a:lnTo>
                  <a:pt x="312264" y="217861"/>
                </a:lnTo>
                <a:lnTo>
                  <a:pt x="279256" y="247768"/>
                </a:lnTo>
                <a:lnTo>
                  <a:pt x="247768" y="279256"/>
                </a:lnTo>
                <a:lnTo>
                  <a:pt x="217861" y="312264"/>
                </a:lnTo>
                <a:lnTo>
                  <a:pt x="189598" y="346729"/>
                </a:lnTo>
                <a:lnTo>
                  <a:pt x="163041" y="382590"/>
                </a:lnTo>
                <a:lnTo>
                  <a:pt x="138251" y="419784"/>
                </a:lnTo>
                <a:lnTo>
                  <a:pt x="115292" y="458249"/>
                </a:lnTo>
                <a:lnTo>
                  <a:pt x="94224" y="497923"/>
                </a:lnTo>
                <a:lnTo>
                  <a:pt x="75111" y="538744"/>
                </a:lnTo>
                <a:lnTo>
                  <a:pt x="58014" y="580651"/>
                </a:lnTo>
                <a:lnTo>
                  <a:pt x="42995" y="623580"/>
                </a:lnTo>
                <a:lnTo>
                  <a:pt x="30116" y="667470"/>
                </a:lnTo>
                <a:lnTo>
                  <a:pt x="19440" y="712259"/>
                </a:lnTo>
                <a:lnTo>
                  <a:pt x="11028" y="757884"/>
                </a:lnTo>
                <a:lnTo>
                  <a:pt x="4942" y="804284"/>
                </a:lnTo>
                <a:lnTo>
                  <a:pt x="1246" y="851397"/>
                </a:lnTo>
                <a:lnTo>
                  <a:pt x="0" y="899159"/>
                </a:lnTo>
                <a:lnTo>
                  <a:pt x="1246" y="946922"/>
                </a:lnTo>
                <a:lnTo>
                  <a:pt x="4942" y="994035"/>
                </a:lnTo>
                <a:lnTo>
                  <a:pt x="11028" y="1040435"/>
                </a:lnTo>
                <a:lnTo>
                  <a:pt x="19440" y="1086060"/>
                </a:lnTo>
                <a:lnTo>
                  <a:pt x="30116" y="1130849"/>
                </a:lnTo>
                <a:lnTo>
                  <a:pt x="42995" y="1174739"/>
                </a:lnTo>
                <a:lnTo>
                  <a:pt x="58014" y="1217668"/>
                </a:lnTo>
                <a:lnTo>
                  <a:pt x="75111" y="1259575"/>
                </a:lnTo>
                <a:lnTo>
                  <a:pt x="94224" y="1300396"/>
                </a:lnTo>
                <a:lnTo>
                  <a:pt x="115292" y="1340070"/>
                </a:lnTo>
                <a:lnTo>
                  <a:pt x="138251" y="1378535"/>
                </a:lnTo>
                <a:lnTo>
                  <a:pt x="163041" y="1415729"/>
                </a:lnTo>
                <a:lnTo>
                  <a:pt x="189598" y="1451590"/>
                </a:lnTo>
                <a:lnTo>
                  <a:pt x="217861" y="1486055"/>
                </a:lnTo>
                <a:lnTo>
                  <a:pt x="247768" y="1519063"/>
                </a:lnTo>
                <a:lnTo>
                  <a:pt x="279256" y="1550551"/>
                </a:lnTo>
                <a:lnTo>
                  <a:pt x="312264" y="1580458"/>
                </a:lnTo>
                <a:lnTo>
                  <a:pt x="346729" y="1608721"/>
                </a:lnTo>
                <a:lnTo>
                  <a:pt x="382590" y="1635278"/>
                </a:lnTo>
                <a:lnTo>
                  <a:pt x="419784" y="1660068"/>
                </a:lnTo>
                <a:lnTo>
                  <a:pt x="458249" y="1683027"/>
                </a:lnTo>
                <a:lnTo>
                  <a:pt x="497923" y="1704095"/>
                </a:lnTo>
                <a:lnTo>
                  <a:pt x="538744" y="1723208"/>
                </a:lnTo>
                <a:lnTo>
                  <a:pt x="580651" y="1740305"/>
                </a:lnTo>
                <a:lnTo>
                  <a:pt x="623580" y="1755324"/>
                </a:lnTo>
                <a:lnTo>
                  <a:pt x="667470" y="1768203"/>
                </a:lnTo>
                <a:lnTo>
                  <a:pt x="712259" y="1778879"/>
                </a:lnTo>
                <a:lnTo>
                  <a:pt x="757884" y="1787291"/>
                </a:lnTo>
                <a:lnTo>
                  <a:pt x="804284" y="1793377"/>
                </a:lnTo>
                <a:lnTo>
                  <a:pt x="851397" y="1797073"/>
                </a:lnTo>
                <a:lnTo>
                  <a:pt x="899159" y="1798320"/>
                </a:lnTo>
                <a:lnTo>
                  <a:pt x="946922" y="1797073"/>
                </a:lnTo>
                <a:lnTo>
                  <a:pt x="994035" y="1793377"/>
                </a:lnTo>
                <a:lnTo>
                  <a:pt x="1040435" y="1787291"/>
                </a:lnTo>
                <a:lnTo>
                  <a:pt x="1086060" y="1778879"/>
                </a:lnTo>
                <a:lnTo>
                  <a:pt x="1130849" y="1768203"/>
                </a:lnTo>
                <a:lnTo>
                  <a:pt x="1174739" y="1755324"/>
                </a:lnTo>
                <a:lnTo>
                  <a:pt x="1217668" y="1740305"/>
                </a:lnTo>
                <a:lnTo>
                  <a:pt x="1259575" y="1723208"/>
                </a:lnTo>
                <a:lnTo>
                  <a:pt x="1300396" y="1704095"/>
                </a:lnTo>
                <a:lnTo>
                  <a:pt x="1340070" y="1683027"/>
                </a:lnTo>
                <a:lnTo>
                  <a:pt x="1378535" y="1660068"/>
                </a:lnTo>
                <a:lnTo>
                  <a:pt x="1415729" y="1635278"/>
                </a:lnTo>
                <a:lnTo>
                  <a:pt x="1451590" y="1608721"/>
                </a:lnTo>
                <a:lnTo>
                  <a:pt x="1486055" y="1580458"/>
                </a:lnTo>
                <a:lnTo>
                  <a:pt x="1519063" y="1550551"/>
                </a:lnTo>
                <a:lnTo>
                  <a:pt x="1550551" y="1519063"/>
                </a:lnTo>
                <a:lnTo>
                  <a:pt x="1580458" y="1486055"/>
                </a:lnTo>
                <a:lnTo>
                  <a:pt x="1608721" y="1451590"/>
                </a:lnTo>
                <a:lnTo>
                  <a:pt x="1635278" y="1415729"/>
                </a:lnTo>
                <a:lnTo>
                  <a:pt x="1660068" y="1378535"/>
                </a:lnTo>
                <a:lnTo>
                  <a:pt x="1683027" y="1340070"/>
                </a:lnTo>
                <a:lnTo>
                  <a:pt x="1704095" y="1300396"/>
                </a:lnTo>
                <a:lnTo>
                  <a:pt x="1723208" y="1259575"/>
                </a:lnTo>
                <a:lnTo>
                  <a:pt x="1740305" y="1217668"/>
                </a:lnTo>
                <a:lnTo>
                  <a:pt x="1755324" y="1174739"/>
                </a:lnTo>
                <a:lnTo>
                  <a:pt x="1768203" y="1130849"/>
                </a:lnTo>
                <a:lnTo>
                  <a:pt x="1778879" y="1086060"/>
                </a:lnTo>
                <a:lnTo>
                  <a:pt x="1787291" y="1040435"/>
                </a:lnTo>
                <a:lnTo>
                  <a:pt x="1793377" y="994035"/>
                </a:lnTo>
                <a:lnTo>
                  <a:pt x="1797073" y="946922"/>
                </a:lnTo>
                <a:lnTo>
                  <a:pt x="1798319" y="899159"/>
                </a:lnTo>
                <a:lnTo>
                  <a:pt x="1797073" y="851397"/>
                </a:lnTo>
                <a:lnTo>
                  <a:pt x="1793377" y="804284"/>
                </a:lnTo>
                <a:lnTo>
                  <a:pt x="1787291" y="757884"/>
                </a:lnTo>
                <a:lnTo>
                  <a:pt x="1778879" y="712259"/>
                </a:lnTo>
                <a:lnTo>
                  <a:pt x="1768203" y="667470"/>
                </a:lnTo>
                <a:lnTo>
                  <a:pt x="1755324" y="623580"/>
                </a:lnTo>
                <a:lnTo>
                  <a:pt x="1740305" y="580651"/>
                </a:lnTo>
                <a:lnTo>
                  <a:pt x="1723208" y="538744"/>
                </a:lnTo>
                <a:lnTo>
                  <a:pt x="1704095" y="497923"/>
                </a:lnTo>
                <a:lnTo>
                  <a:pt x="1683027" y="458249"/>
                </a:lnTo>
                <a:lnTo>
                  <a:pt x="1660068" y="419784"/>
                </a:lnTo>
                <a:lnTo>
                  <a:pt x="1635278" y="382590"/>
                </a:lnTo>
                <a:lnTo>
                  <a:pt x="1608721" y="346729"/>
                </a:lnTo>
                <a:lnTo>
                  <a:pt x="1580458" y="312264"/>
                </a:lnTo>
                <a:lnTo>
                  <a:pt x="1550551" y="279256"/>
                </a:lnTo>
                <a:lnTo>
                  <a:pt x="1519063" y="247768"/>
                </a:lnTo>
                <a:lnTo>
                  <a:pt x="1486055" y="217861"/>
                </a:lnTo>
                <a:lnTo>
                  <a:pt x="1451590" y="189598"/>
                </a:lnTo>
                <a:lnTo>
                  <a:pt x="1415729" y="163041"/>
                </a:lnTo>
                <a:lnTo>
                  <a:pt x="1378535" y="138251"/>
                </a:lnTo>
                <a:lnTo>
                  <a:pt x="1340070" y="115292"/>
                </a:lnTo>
                <a:lnTo>
                  <a:pt x="1300396" y="94224"/>
                </a:lnTo>
                <a:lnTo>
                  <a:pt x="1259575" y="75111"/>
                </a:lnTo>
                <a:lnTo>
                  <a:pt x="1217668" y="58014"/>
                </a:lnTo>
                <a:lnTo>
                  <a:pt x="1174739" y="42995"/>
                </a:lnTo>
                <a:lnTo>
                  <a:pt x="1130849" y="30116"/>
                </a:lnTo>
                <a:lnTo>
                  <a:pt x="1086060" y="19440"/>
                </a:lnTo>
                <a:lnTo>
                  <a:pt x="1040435" y="11028"/>
                </a:lnTo>
                <a:lnTo>
                  <a:pt x="994035" y="4942"/>
                </a:lnTo>
                <a:lnTo>
                  <a:pt x="946922" y="1246"/>
                </a:lnTo>
                <a:lnTo>
                  <a:pt x="899159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445509" y="3442792"/>
            <a:ext cx="4017010" cy="3805554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algn="ctr" marL="12065" marR="5080" indent="635">
              <a:lnSpc>
                <a:spcPct val="90900"/>
              </a:lnSpc>
              <a:spcBef>
                <a:spcPts val="1060"/>
              </a:spcBef>
            </a:pPr>
            <a:r>
              <a:rPr dirty="0" sz="8800" spc="-25">
                <a:latin typeface="Carlito"/>
                <a:cs typeface="Carlito"/>
              </a:rPr>
              <a:t>The </a:t>
            </a:r>
            <a:r>
              <a:rPr dirty="0" sz="8800" spc="-85">
                <a:latin typeface="Carlito"/>
                <a:cs typeface="Carlito"/>
              </a:rPr>
              <a:t>Analytics </a:t>
            </a:r>
            <a:r>
              <a:rPr dirty="0" sz="8800" spc="-20">
                <a:latin typeface="Carlito"/>
                <a:cs typeface="Carlito"/>
              </a:rPr>
              <a:t>team</a:t>
            </a:r>
            <a:endParaRPr sz="8800">
              <a:latin typeface="Carlito"/>
              <a:cs typeface="Carli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817602" y="1486661"/>
            <a:ext cx="3352800" cy="166878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wrap="square" lIns="0" tIns="412115" rIns="0" bIns="0" rtlCol="0" vert="horz">
            <a:spAutoFit/>
          </a:bodyPr>
          <a:lstStyle/>
          <a:p>
            <a:pPr marL="330835">
              <a:lnSpc>
                <a:spcPct val="100000"/>
              </a:lnSpc>
              <a:spcBef>
                <a:spcPts val="3245"/>
              </a:spcBef>
            </a:pPr>
            <a:r>
              <a:rPr dirty="0" sz="3200">
                <a:latin typeface="Carlito"/>
                <a:cs typeface="Carlito"/>
              </a:rPr>
              <a:t>Andrew</a:t>
            </a:r>
            <a:r>
              <a:rPr dirty="0" sz="3200" spc="-9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Fleming</a:t>
            </a:r>
            <a:endParaRPr sz="3200">
              <a:latin typeface="Carlito"/>
              <a:cs typeface="Carlito"/>
            </a:endParaRPr>
          </a:p>
          <a:p>
            <a:pPr marL="412115">
              <a:lnSpc>
                <a:spcPct val="100000"/>
              </a:lnSpc>
              <a:spcBef>
                <a:spcPts val="75"/>
              </a:spcBef>
            </a:pPr>
            <a:r>
              <a:rPr dirty="0" sz="2000">
                <a:latin typeface="Carlito"/>
                <a:cs typeface="Carlito"/>
              </a:rPr>
              <a:t>Chief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Technical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Architect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817602" y="4120134"/>
            <a:ext cx="3352800" cy="166751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wrap="square" lIns="0" tIns="411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40"/>
              </a:spcBef>
            </a:pPr>
            <a:r>
              <a:rPr dirty="0" sz="3200">
                <a:latin typeface="Carlito"/>
                <a:cs typeface="Carlito"/>
              </a:rPr>
              <a:t>Marcus</a:t>
            </a:r>
            <a:r>
              <a:rPr dirty="0" sz="3200" spc="-65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Rompton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2000">
                <a:latin typeface="Carlito"/>
                <a:cs typeface="Carlito"/>
              </a:rPr>
              <a:t>Senior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principle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817602" y="6752081"/>
            <a:ext cx="3352800" cy="166751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wrap="square" lIns="0" tIns="104139" rIns="0" bIns="0" rtlCol="0" vert="horz">
            <a:spAutoFit/>
          </a:bodyPr>
          <a:lstStyle/>
          <a:p>
            <a:pPr algn="ctr" marL="413384" marR="405130">
              <a:lnSpc>
                <a:spcPct val="100000"/>
              </a:lnSpc>
              <a:spcBef>
                <a:spcPts val="819"/>
              </a:spcBef>
            </a:pPr>
            <a:r>
              <a:rPr dirty="0" sz="3600" spc="-10">
                <a:latin typeface="Carlito"/>
                <a:cs typeface="Carlito"/>
              </a:rPr>
              <a:t>Sudarshanam Yessasvini</a:t>
            </a:r>
            <a:endParaRPr sz="3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rlito"/>
                <a:cs typeface="Carlito"/>
              </a:rPr>
              <a:t>Data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Analyst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378440" y="4119371"/>
            <a:ext cx="1798320" cy="1798320"/>
          </a:xfrm>
          <a:custGeom>
            <a:avLst/>
            <a:gdLst/>
            <a:ahLst/>
            <a:cxnLst/>
            <a:rect l="l" t="t" r="r" b="b"/>
            <a:pathLst>
              <a:path w="1798320" h="1798320">
                <a:moveTo>
                  <a:pt x="899159" y="0"/>
                </a:moveTo>
                <a:lnTo>
                  <a:pt x="851397" y="1246"/>
                </a:lnTo>
                <a:lnTo>
                  <a:pt x="804284" y="4942"/>
                </a:lnTo>
                <a:lnTo>
                  <a:pt x="757884" y="11028"/>
                </a:lnTo>
                <a:lnTo>
                  <a:pt x="712259" y="19440"/>
                </a:lnTo>
                <a:lnTo>
                  <a:pt x="667470" y="30116"/>
                </a:lnTo>
                <a:lnTo>
                  <a:pt x="623580" y="42995"/>
                </a:lnTo>
                <a:lnTo>
                  <a:pt x="580651" y="58014"/>
                </a:lnTo>
                <a:lnTo>
                  <a:pt x="538744" y="75111"/>
                </a:lnTo>
                <a:lnTo>
                  <a:pt x="497923" y="94224"/>
                </a:lnTo>
                <a:lnTo>
                  <a:pt x="458249" y="115292"/>
                </a:lnTo>
                <a:lnTo>
                  <a:pt x="419784" y="138251"/>
                </a:lnTo>
                <a:lnTo>
                  <a:pt x="382590" y="163041"/>
                </a:lnTo>
                <a:lnTo>
                  <a:pt x="346729" y="189598"/>
                </a:lnTo>
                <a:lnTo>
                  <a:pt x="312264" y="217861"/>
                </a:lnTo>
                <a:lnTo>
                  <a:pt x="279256" y="247768"/>
                </a:lnTo>
                <a:lnTo>
                  <a:pt x="247768" y="279256"/>
                </a:lnTo>
                <a:lnTo>
                  <a:pt x="217861" y="312264"/>
                </a:lnTo>
                <a:lnTo>
                  <a:pt x="189598" y="346729"/>
                </a:lnTo>
                <a:lnTo>
                  <a:pt x="163041" y="382590"/>
                </a:lnTo>
                <a:lnTo>
                  <a:pt x="138251" y="419784"/>
                </a:lnTo>
                <a:lnTo>
                  <a:pt x="115292" y="458249"/>
                </a:lnTo>
                <a:lnTo>
                  <a:pt x="94224" y="497923"/>
                </a:lnTo>
                <a:lnTo>
                  <a:pt x="75111" y="538744"/>
                </a:lnTo>
                <a:lnTo>
                  <a:pt x="58014" y="580651"/>
                </a:lnTo>
                <a:lnTo>
                  <a:pt x="42995" y="623580"/>
                </a:lnTo>
                <a:lnTo>
                  <a:pt x="30116" y="667470"/>
                </a:lnTo>
                <a:lnTo>
                  <a:pt x="19440" y="712259"/>
                </a:lnTo>
                <a:lnTo>
                  <a:pt x="11028" y="757884"/>
                </a:lnTo>
                <a:lnTo>
                  <a:pt x="4942" y="804284"/>
                </a:lnTo>
                <a:lnTo>
                  <a:pt x="1246" y="851397"/>
                </a:lnTo>
                <a:lnTo>
                  <a:pt x="0" y="899160"/>
                </a:lnTo>
                <a:lnTo>
                  <a:pt x="1246" y="946922"/>
                </a:lnTo>
                <a:lnTo>
                  <a:pt x="4942" y="994035"/>
                </a:lnTo>
                <a:lnTo>
                  <a:pt x="11028" y="1040435"/>
                </a:lnTo>
                <a:lnTo>
                  <a:pt x="19440" y="1086060"/>
                </a:lnTo>
                <a:lnTo>
                  <a:pt x="30116" y="1130849"/>
                </a:lnTo>
                <a:lnTo>
                  <a:pt x="42995" y="1174739"/>
                </a:lnTo>
                <a:lnTo>
                  <a:pt x="58014" y="1217668"/>
                </a:lnTo>
                <a:lnTo>
                  <a:pt x="75111" y="1259575"/>
                </a:lnTo>
                <a:lnTo>
                  <a:pt x="94224" y="1300396"/>
                </a:lnTo>
                <a:lnTo>
                  <a:pt x="115292" y="1340070"/>
                </a:lnTo>
                <a:lnTo>
                  <a:pt x="138251" y="1378535"/>
                </a:lnTo>
                <a:lnTo>
                  <a:pt x="163041" y="1415729"/>
                </a:lnTo>
                <a:lnTo>
                  <a:pt x="189598" y="1451590"/>
                </a:lnTo>
                <a:lnTo>
                  <a:pt x="217861" y="1486055"/>
                </a:lnTo>
                <a:lnTo>
                  <a:pt x="247768" y="1519063"/>
                </a:lnTo>
                <a:lnTo>
                  <a:pt x="279256" y="1550551"/>
                </a:lnTo>
                <a:lnTo>
                  <a:pt x="312264" y="1580458"/>
                </a:lnTo>
                <a:lnTo>
                  <a:pt x="346729" y="1608721"/>
                </a:lnTo>
                <a:lnTo>
                  <a:pt x="382590" y="1635278"/>
                </a:lnTo>
                <a:lnTo>
                  <a:pt x="419784" y="1660068"/>
                </a:lnTo>
                <a:lnTo>
                  <a:pt x="458249" y="1683027"/>
                </a:lnTo>
                <a:lnTo>
                  <a:pt x="497923" y="1704095"/>
                </a:lnTo>
                <a:lnTo>
                  <a:pt x="538744" y="1723208"/>
                </a:lnTo>
                <a:lnTo>
                  <a:pt x="580651" y="1740305"/>
                </a:lnTo>
                <a:lnTo>
                  <a:pt x="623580" y="1755324"/>
                </a:lnTo>
                <a:lnTo>
                  <a:pt x="667470" y="1768203"/>
                </a:lnTo>
                <a:lnTo>
                  <a:pt x="712259" y="1778879"/>
                </a:lnTo>
                <a:lnTo>
                  <a:pt x="757884" y="1787291"/>
                </a:lnTo>
                <a:lnTo>
                  <a:pt x="804284" y="1793377"/>
                </a:lnTo>
                <a:lnTo>
                  <a:pt x="851397" y="1797073"/>
                </a:lnTo>
                <a:lnTo>
                  <a:pt x="899159" y="1798319"/>
                </a:lnTo>
                <a:lnTo>
                  <a:pt x="946922" y="1797073"/>
                </a:lnTo>
                <a:lnTo>
                  <a:pt x="994035" y="1793377"/>
                </a:lnTo>
                <a:lnTo>
                  <a:pt x="1040435" y="1787291"/>
                </a:lnTo>
                <a:lnTo>
                  <a:pt x="1086060" y="1778879"/>
                </a:lnTo>
                <a:lnTo>
                  <a:pt x="1130849" y="1768203"/>
                </a:lnTo>
                <a:lnTo>
                  <a:pt x="1174739" y="1755324"/>
                </a:lnTo>
                <a:lnTo>
                  <a:pt x="1217668" y="1740305"/>
                </a:lnTo>
                <a:lnTo>
                  <a:pt x="1259575" y="1723208"/>
                </a:lnTo>
                <a:lnTo>
                  <a:pt x="1300396" y="1704095"/>
                </a:lnTo>
                <a:lnTo>
                  <a:pt x="1340070" y="1683027"/>
                </a:lnTo>
                <a:lnTo>
                  <a:pt x="1378535" y="1660068"/>
                </a:lnTo>
                <a:lnTo>
                  <a:pt x="1415729" y="1635278"/>
                </a:lnTo>
                <a:lnTo>
                  <a:pt x="1451590" y="1608721"/>
                </a:lnTo>
                <a:lnTo>
                  <a:pt x="1486055" y="1580458"/>
                </a:lnTo>
                <a:lnTo>
                  <a:pt x="1519063" y="1550551"/>
                </a:lnTo>
                <a:lnTo>
                  <a:pt x="1550551" y="1519063"/>
                </a:lnTo>
                <a:lnTo>
                  <a:pt x="1580458" y="1486055"/>
                </a:lnTo>
                <a:lnTo>
                  <a:pt x="1608721" y="1451590"/>
                </a:lnTo>
                <a:lnTo>
                  <a:pt x="1635278" y="1415729"/>
                </a:lnTo>
                <a:lnTo>
                  <a:pt x="1660068" y="1378535"/>
                </a:lnTo>
                <a:lnTo>
                  <a:pt x="1683027" y="1340070"/>
                </a:lnTo>
                <a:lnTo>
                  <a:pt x="1704095" y="1300396"/>
                </a:lnTo>
                <a:lnTo>
                  <a:pt x="1723208" y="1259575"/>
                </a:lnTo>
                <a:lnTo>
                  <a:pt x="1740305" y="1217668"/>
                </a:lnTo>
                <a:lnTo>
                  <a:pt x="1755324" y="1174739"/>
                </a:lnTo>
                <a:lnTo>
                  <a:pt x="1768203" y="1130849"/>
                </a:lnTo>
                <a:lnTo>
                  <a:pt x="1778879" y="1086060"/>
                </a:lnTo>
                <a:lnTo>
                  <a:pt x="1787291" y="1040435"/>
                </a:lnTo>
                <a:lnTo>
                  <a:pt x="1793377" y="994035"/>
                </a:lnTo>
                <a:lnTo>
                  <a:pt x="1797073" y="946922"/>
                </a:lnTo>
                <a:lnTo>
                  <a:pt x="1798319" y="899160"/>
                </a:lnTo>
                <a:lnTo>
                  <a:pt x="1797073" y="851397"/>
                </a:lnTo>
                <a:lnTo>
                  <a:pt x="1793377" y="804284"/>
                </a:lnTo>
                <a:lnTo>
                  <a:pt x="1787291" y="757884"/>
                </a:lnTo>
                <a:lnTo>
                  <a:pt x="1778879" y="712259"/>
                </a:lnTo>
                <a:lnTo>
                  <a:pt x="1768203" y="667470"/>
                </a:lnTo>
                <a:lnTo>
                  <a:pt x="1755324" y="623580"/>
                </a:lnTo>
                <a:lnTo>
                  <a:pt x="1740305" y="580651"/>
                </a:lnTo>
                <a:lnTo>
                  <a:pt x="1723208" y="538744"/>
                </a:lnTo>
                <a:lnTo>
                  <a:pt x="1704095" y="497923"/>
                </a:lnTo>
                <a:lnTo>
                  <a:pt x="1683027" y="458249"/>
                </a:lnTo>
                <a:lnTo>
                  <a:pt x="1660068" y="419784"/>
                </a:lnTo>
                <a:lnTo>
                  <a:pt x="1635278" y="382590"/>
                </a:lnTo>
                <a:lnTo>
                  <a:pt x="1608721" y="346729"/>
                </a:lnTo>
                <a:lnTo>
                  <a:pt x="1580458" y="312264"/>
                </a:lnTo>
                <a:lnTo>
                  <a:pt x="1550551" y="279256"/>
                </a:lnTo>
                <a:lnTo>
                  <a:pt x="1519063" y="247768"/>
                </a:lnTo>
                <a:lnTo>
                  <a:pt x="1486055" y="217861"/>
                </a:lnTo>
                <a:lnTo>
                  <a:pt x="1451590" y="189598"/>
                </a:lnTo>
                <a:lnTo>
                  <a:pt x="1415729" y="163041"/>
                </a:lnTo>
                <a:lnTo>
                  <a:pt x="1378535" y="138251"/>
                </a:lnTo>
                <a:lnTo>
                  <a:pt x="1340070" y="115292"/>
                </a:lnTo>
                <a:lnTo>
                  <a:pt x="1300396" y="94224"/>
                </a:lnTo>
                <a:lnTo>
                  <a:pt x="1259575" y="75111"/>
                </a:lnTo>
                <a:lnTo>
                  <a:pt x="1217668" y="58014"/>
                </a:lnTo>
                <a:lnTo>
                  <a:pt x="1174739" y="42995"/>
                </a:lnTo>
                <a:lnTo>
                  <a:pt x="1130849" y="30116"/>
                </a:lnTo>
                <a:lnTo>
                  <a:pt x="1086060" y="19440"/>
                </a:lnTo>
                <a:lnTo>
                  <a:pt x="1040435" y="11028"/>
                </a:lnTo>
                <a:lnTo>
                  <a:pt x="994035" y="4942"/>
                </a:lnTo>
                <a:lnTo>
                  <a:pt x="946922" y="1246"/>
                </a:lnTo>
                <a:lnTo>
                  <a:pt x="899159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0378440" y="6752843"/>
            <a:ext cx="1798320" cy="1798320"/>
          </a:xfrm>
          <a:custGeom>
            <a:avLst/>
            <a:gdLst/>
            <a:ahLst/>
            <a:cxnLst/>
            <a:rect l="l" t="t" r="r" b="b"/>
            <a:pathLst>
              <a:path w="1798320" h="1798320">
                <a:moveTo>
                  <a:pt x="899159" y="0"/>
                </a:moveTo>
                <a:lnTo>
                  <a:pt x="851397" y="1246"/>
                </a:lnTo>
                <a:lnTo>
                  <a:pt x="804284" y="4942"/>
                </a:lnTo>
                <a:lnTo>
                  <a:pt x="757884" y="11028"/>
                </a:lnTo>
                <a:lnTo>
                  <a:pt x="712259" y="19440"/>
                </a:lnTo>
                <a:lnTo>
                  <a:pt x="667470" y="30116"/>
                </a:lnTo>
                <a:lnTo>
                  <a:pt x="623580" y="42995"/>
                </a:lnTo>
                <a:lnTo>
                  <a:pt x="580651" y="58014"/>
                </a:lnTo>
                <a:lnTo>
                  <a:pt x="538744" y="75111"/>
                </a:lnTo>
                <a:lnTo>
                  <a:pt x="497923" y="94224"/>
                </a:lnTo>
                <a:lnTo>
                  <a:pt x="458249" y="115292"/>
                </a:lnTo>
                <a:lnTo>
                  <a:pt x="419784" y="138251"/>
                </a:lnTo>
                <a:lnTo>
                  <a:pt x="382590" y="163041"/>
                </a:lnTo>
                <a:lnTo>
                  <a:pt x="346729" y="189598"/>
                </a:lnTo>
                <a:lnTo>
                  <a:pt x="312264" y="217861"/>
                </a:lnTo>
                <a:lnTo>
                  <a:pt x="279256" y="247768"/>
                </a:lnTo>
                <a:lnTo>
                  <a:pt x="247768" y="279256"/>
                </a:lnTo>
                <a:lnTo>
                  <a:pt x="217861" y="312264"/>
                </a:lnTo>
                <a:lnTo>
                  <a:pt x="189598" y="346729"/>
                </a:lnTo>
                <a:lnTo>
                  <a:pt x="163041" y="382590"/>
                </a:lnTo>
                <a:lnTo>
                  <a:pt x="138251" y="419784"/>
                </a:lnTo>
                <a:lnTo>
                  <a:pt x="115292" y="458249"/>
                </a:lnTo>
                <a:lnTo>
                  <a:pt x="94224" y="497923"/>
                </a:lnTo>
                <a:lnTo>
                  <a:pt x="75111" y="538744"/>
                </a:lnTo>
                <a:lnTo>
                  <a:pt x="58014" y="580651"/>
                </a:lnTo>
                <a:lnTo>
                  <a:pt x="42995" y="623580"/>
                </a:lnTo>
                <a:lnTo>
                  <a:pt x="30116" y="667470"/>
                </a:lnTo>
                <a:lnTo>
                  <a:pt x="19440" y="712259"/>
                </a:lnTo>
                <a:lnTo>
                  <a:pt x="11028" y="757884"/>
                </a:lnTo>
                <a:lnTo>
                  <a:pt x="4942" y="804284"/>
                </a:lnTo>
                <a:lnTo>
                  <a:pt x="1246" y="851397"/>
                </a:lnTo>
                <a:lnTo>
                  <a:pt x="0" y="899159"/>
                </a:lnTo>
                <a:lnTo>
                  <a:pt x="1246" y="946922"/>
                </a:lnTo>
                <a:lnTo>
                  <a:pt x="4942" y="994035"/>
                </a:lnTo>
                <a:lnTo>
                  <a:pt x="11028" y="1040435"/>
                </a:lnTo>
                <a:lnTo>
                  <a:pt x="19440" y="1086060"/>
                </a:lnTo>
                <a:lnTo>
                  <a:pt x="30116" y="1130849"/>
                </a:lnTo>
                <a:lnTo>
                  <a:pt x="42995" y="1174739"/>
                </a:lnTo>
                <a:lnTo>
                  <a:pt x="58014" y="1217668"/>
                </a:lnTo>
                <a:lnTo>
                  <a:pt x="75111" y="1259575"/>
                </a:lnTo>
                <a:lnTo>
                  <a:pt x="94224" y="1300396"/>
                </a:lnTo>
                <a:lnTo>
                  <a:pt x="115292" y="1340070"/>
                </a:lnTo>
                <a:lnTo>
                  <a:pt x="138251" y="1378535"/>
                </a:lnTo>
                <a:lnTo>
                  <a:pt x="163041" y="1415729"/>
                </a:lnTo>
                <a:lnTo>
                  <a:pt x="189598" y="1451590"/>
                </a:lnTo>
                <a:lnTo>
                  <a:pt x="217861" y="1486055"/>
                </a:lnTo>
                <a:lnTo>
                  <a:pt x="247768" y="1519063"/>
                </a:lnTo>
                <a:lnTo>
                  <a:pt x="279256" y="1550551"/>
                </a:lnTo>
                <a:lnTo>
                  <a:pt x="312264" y="1580458"/>
                </a:lnTo>
                <a:lnTo>
                  <a:pt x="346729" y="1608721"/>
                </a:lnTo>
                <a:lnTo>
                  <a:pt x="382590" y="1635278"/>
                </a:lnTo>
                <a:lnTo>
                  <a:pt x="419784" y="1660068"/>
                </a:lnTo>
                <a:lnTo>
                  <a:pt x="458249" y="1683027"/>
                </a:lnTo>
                <a:lnTo>
                  <a:pt x="497923" y="1704095"/>
                </a:lnTo>
                <a:lnTo>
                  <a:pt x="538744" y="1723208"/>
                </a:lnTo>
                <a:lnTo>
                  <a:pt x="580651" y="1740305"/>
                </a:lnTo>
                <a:lnTo>
                  <a:pt x="623580" y="1755324"/>
                </a:lnTo>
                <a:lnTo>
                  <a:pt x="667470" y="1768203"/>
                </a:lnTo>
                <a:lnTo>
                  <a:pt x="712259" y="1778879"/>
                </a:lnTo>
                <a:lnTo>
                  <a:pt x="757884" y="1787291"/>
                </a:lnTo>
                <a:lnTo>
                  <a:pt x="804284" y="1793377"/>
                </a:lnTo>
                <a:lnTo>
                  <a:pt x="851397" y="1797073"/>
                </a:lnTo>
                <a:lnTo>
                  <a:pt x="899159" y="1798319"/>
                </a:lnTo>
                <a:lnTo>
                  <a:pt x="946922" y="1797073"/>
                </a:lnTo>
                <a:lnTo>
                  <a:pt x="994035" y="1793377"/>
                </a:lnTo>
                <a:lnTo>
                  <a:pt x="1040435" y="1787291"/>
                </a:lnTo>
                <a:lnTo>
                  <a:pt x="1086060" y="1778879"/>
                </a:lnTo>
                <a:lnTo>
                  <a:pt x="1130849" y="1768203"/>
                </a:lnTo>
                <a:lnTo>
                  <a:pt x="1174739" y="1755324"/>
                </a:lnTo>
                <a:lnTo>
                  <a:pt x="1217668" y="1740305"/>
                </a:lnTo>
                <a:lnTo>
                  <a:pt x="1259575" y="1723208"/>
                </a:lnTo>
                <a:lnTo>
                  <a:pt x="1300396" y="1704095"/>
                </a:lnTo>
                <a:lnTo>
                  <a:pt x="1340070" y="1683027"/>
                </a:lnTo>
                <a:lnTo>
                  <a:pt x="1378535" y="1660068"/>
                </a:lnTo>
                <a:lnTo>
                  <a:pt x="1415729" y="1635278"/>
                </a:lnTo>
                <a:lnTo>
                  <a:pt x="1451590" y="1608721"/>
                </a:lnTo>
                <a:lnTo>
                  <a:pt x="1486055" y="1580458"/>
                </a:lnTo>
                <a:lnTo>
                  <a:pt x="1519063" y="1550551"/>
                </a:lnTo>
                <a:lnTo>
                  <a:pt x="1550551" y="1519063"/>
                </a:lnTo>
                <a:lnTo>
                  <a:pt x="1580458" y="1486055"/>
                </a:lnTo>
                <a:lnTo>
                  <a:pt x="1608721" y="1451590"/>
                </a:lnTo>
                <a:lnTo>
                  <a:pt x="1635278" y="1415729"/>
                </a:lnTo>
                <a:lnTo>
                  <a:pt x="1660068" y="1378535"/>
                </a:lnTo>
                <a:lnTo>
                  <a:pt x="1683027" y="1340070"/>
                </a:lnTo>
                <a:lnTo>
                  <a:pt x="1704095" y="1300396"/>
                </a:lnTo>
                <a:lnTo>
                  <a:pt x="1723208" y="1259575"/>
                </a:lnTo>
                <a:lnTo>
                  <a:pt x="1740305" y="1217668"/>
                </a:lnTo>
                <a:lnTo>
                  <a:pt x="1755324" y="1174739"/>
                </a:lnTo>
                <a:lnTo>
                  <a:pt x="1768203" y="1130849"/>
                </a:lnTo>
                <a:lnTo>
                  <a:pt x="1778879" y="1086060"/>
                </a:lnTo>
                <a:lnTo>
                  <a:pt x="1787291" y="1040435"/>
                </a:lnTo>
                <a:lnTo>
                  <a:pt x="1793377" y="994035"/>
                </a:lnTo>
                <a:lnTo>
                  <a:pt x="1797073" y="946922"/>
                </a:lnTo>
                <a:lnTo>
                  <a:pt x="1798319" y="899159"/>
                </a:lnTo>
                <a:lnTo>
                  <a:pt x="1797073" y="851397"/>
                </a:lnTo>
                <a:lnTo>
                  <a:pt x="1793377" y="804284"/>
                </a:lnTo>
                <a:lnTo>
                  <a:pt x="1787291" y="757884"/>
                </a:lnTo>
                <a:lnTo>
                  <a:pt x="1778879" y="712259"/>
                </a:lnTo>
                <a:lnTo>
                  <a:pt x="1768203" y="667470"/>
                </a:lnTo>
                <a:lnTo>
                  <a:pt x="1755324" y="623580"/>
                </a:lnTo>
                <a:lnTo>
                  <a:pt x="1740305" y="580651"/>
                </a:lnTo>
                <a:lnTo>
                  <a:pt x="1723208" y="538744"/>
                </a:lnTo>
                <a:lnTo>
                  <a:pt x="1704095" y="497923"/>
                </a:lnTo>
                <a:lnTo>
                  <a:pt x="1683027" y="458249"/>
                </a:lnTo>
                <a:lnTo>
                  <a:pt x="1660068" y="419784"/>
                </a:lnTo>
                <a:lnTo>
                  <a:pt x="1635278" y="382590"/>
                </a:lnTo>
                <a:lnTo>
                  <a:pt x="1608721" y="346729"/>
                </a:lnTo>
                <a:lnTo>
                  <a:pt x="1580458" y="312264"/>
                </a:lnTo>
                <a:lnTo>
                  <a:pt x="1550551" y="279256"/>
                </a:lnTo>
                <a:lnTo>
                  <a:pt x="1519063" y="247768"/>
                </a:lnTo>
                <a:lnTo>
                  <a:pt x="1486055" y="217861"/>
                </a:lnTo>
                <a:lnTo>
                  <a:pt x="1451590" y="189598"/>
                </a:lnTo>
                <a:lnTo>
                  <a:pt x="1415729" y="163041"/>
                </a:lnTo>
                <a:lnTo>
                  <a:pt x="1378535" y="138251"/>
                </a:lnTo>
                <a:lnTo>
                  <a:pt x="1340070" y="115292"/>
                </a:lnTo>
                <a:lnTo>
                  <a:pt x="1300396" y="94224"/>
                </a:lnTo>
                <a:lnTo>
                  <a:pt x="1259575" y="75111"/>
                </a:lnTo>
                <a:lnTo>
                  <a:pt x="1217668" y="58014"/>
                </a:lnTo>
                <a:lnTo>
                  <a:pt x="1174739" y="42995"/>
                </a:lnTo>
                <a:lnTo>
                  <a:pt x="1130849" y="30116"/>
                </a:lnTo>
                <a:lnTo>
                  <a:pt x="1086060" y="19440"/>
                </a:lnTo>
                <a:lnTo>
                  <a:pt x="1040435" y="11028"/>
                </a:lnTo>
                <a:lnTo>
                  <a:pt x="994035" y="4942"/>
                </a:lnTo>
                <a:lnTo>
                  <a:pt x="946922" y="1246"/>
                </a:lnTo>
                <a:lnTo>
                  <a:pt x="899159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276" y="5324855"/>
            <a:ext cx="2023872" cy="20970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7276" y="7784592"/>
            <a:ext cx="2253996" cy="20955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1904" y="2865120"/>
            <a:ext cx="2253996" cy="20970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1904" y="5324855"/>
            <a:ext cx="2253996" cy="20970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1904" y="7784592"/>
            <a:ext cx="2253996" cy="20955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008" y="406908"/>
            <a:ext cx="2253996" cy="20955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008" y="2865120"/>
            <a:ext cx="2253996" cy="20970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008" y="5324855"/>
            <a:ext cx="2253996" cy="20970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008" y="7784592"/>
            <a:ext cx="2253996" cy="20955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4171" y="7784592"/>
            <a:ext cx="2253996" cy="2095500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1903476" y="1098185"/>
            <a:ext cx="1796414" cy="1710689"/>
            <a:chOff x="1903476" y="1098185"/>
            <a:chExt cx="1796414" cy="1710689"/>
          </a:xfrm>
        </p:grpSpPr>
        <p:sp>
          <p:nvSpPr>
            <p:cNvPr id="14" name="object 14" descr=""/>
            <p:cNvSpPr/>
            <p:nvPr/>
          </p:nvSpPr>
          <p:spPr>
            <a:xfrm>
              <a:off x="1903476" y="1284731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73541" y="1098193"/>
              <a:ext cx="1526540" cy="1517650"/>
            </a:xfrm>
            <a:custGeom>
              <a:avLst/>
              <a:gdLst/>
              <a:ahLst/>
              <a:cxnLst/>
              <a:rect l="l" t="t" r="r" b="b"/>
              <a:pathLst>
                <a:path w="1526539" h="1517650">
                  <a:moveTo>
                    <a:pt x="1526057" y="763905"/>
                  </a:moveTo>
                  <a:lnTo>
                    <a:pt x="1522183" y="680199"/>
                  </a:lnTo>
                  <a:lnTo>
                    <a:pt x="1515884" y="634187"/>
                  </a:lnTo>
                  <a:lnTo>
                    <a:pt x="1506842" y="589013"/>
                  </a:lnTo>
                  <a:lnTo>
                    <a:pt x="1495120" y="544753"/>
                  </a:lnTo>
                  <a:lnTo>
                    <a:pt x="1480807" y="501510"/>
                  </a:lnTo>
                  <a:lnTo>
                    <a:pt x="1463992" y="459397"/>
                  </a:lnTo>
                  <a:lnTo>
                    <a:pt x="1444739" y="418490"/>
                  </a:lnTo>
                  <a:lnTo>
                    <a:pt x="1423149" y="378891"/>
                  </a:lnTo>
                  <a:lnTo>
                    <a:pt x="1399298" y="340702"/>
                  </a:lnTo>
                  <a:lnTo>
                    <a:pt x="1373263" y="304012"/>
                  </a:lnTo>
                  <a:lnTo>
                    <a:pt x="1345133" y="268935"/>
                  </a:lnTo>
                  <a:lnTo>
                    <a:pt x="1314983" y="235546"/>
                  </a:lnTo>
                  <a:lnTo>
                    <a:pt x="1282890" y="203949"/>
                  </a:lnTo>
                  <a:lnTo>
                    <a:pt x="1248968" y="174256"/>
                  </a:lnTo>
                  <a:lnTo>
                    <a:pt x="1213256" y="146532"/>
                  </a:lnTo>
                  <a:lnTo>
                    <a:pt x="1175867" y="120904"/>
                  </a:lnTo>
                  <a:lnTo>
                    <a:pt x="1136878" y="97459"/>
                  </a:lnTo>
                  <a:lnTo>
                    <a:pt x="1096352" y="76288"/>
                  </a:lnTo>
                  <a:lnTo>
                    <a:pt x="1054392" y="57492"/>
                  </a:lnTo>
                  <a:lnTo>
                    <a:pt x="1011072" y="41160"/>
                  </a:lnTo>
                  <a:lnTo>
                    <a:pt x="966482" y="27406"/>
                  </a:lnTo>
                  <a:lnTo>
                    <a:pt x="920686" y="16306"/>
                  </a:lnTo>
                  <a:lnTo>
                    <a:pt x="873785" y="7975"/>
                  </a:lnTo>
                  <a:lnTo>
                    <a:pt x="825855" y="2489"/>
                  </a:lnTo>
                  <a:lnTo>
                    <a:pt x="777671" y="0"/>
                  </a:lnTo>
                  <a:lnTo>
                    <a:pt x="730046" y="495"/>
                  </a:lnTo>
                  <a:lnTo>
                    <a:pt x="683044" y="3886"/>
                  </a:lnTo>
                  <a:lnTo>
                    <a:pt x="636790" y="10109"/>
                  </a:lnTo>
                  <a:lnTo>
                    <a:pt x="591375" y="19075"/>
                  </a:lnTo>
                  <a:lnTo>
                    <a:pt x="546887" y="30708"/>
                  </a:lnTo>
                  <a:lnTo>
                    <a:pt x="503440" y="44907"/>
                  </a:lnTo>
                  <a:lnTo>
                    <a:pt x="461111" y="61607"/>
                  </a:lnTo>
                  <a:lnTo>
                    <a:pt x="420001" y="80733"/>
                  </a:lnTo>
                  <a:lnTo>
                    <a:pt x="380225" y="102184"/>
                  </a:lnTo>
                  <a:lnTo>
                    <a:pt x="341858" y="125882"/>
                  </a:lnTo>
                  <a:lnTo>
                    <a:pt x="305015" y="151765"/>
                  </a:lnTo>
                  <a:lnTo>
                    <a:pt x="269773" y="179717"/>
                  </a:lnTo>
                  <a:lnTo>
                    <a:pt x="236245" y="209689"/>
                  </a:lnTo>
                  <a:lnTo>
                    <a:pt x="204520" y="241579"/>
                  </a:lnTo>
                  <a:lnTo>
                    <a:pt x="174701" y="275323"/>
                  </a:lnTo>
                  <a:lnTo>
                    <a:pt x="146875" y="310819"/>
                  </a:lnTo>
                  <a:lnTo>
                    <a:pt x="121158" y="347992"/>
                  </a:lnTo>
                  <a:lnTo>
                    <a:pt x="97624" y="386765"/>
                  </a:lnTo>
                  <a:lnTo>
                    <a:pt x="76390" y="427050"/>
                  </a:lnTo>
                  <a:lnTo>
                    <a:pt x="57531" y="468769"/>
                  </a:lnTo>
                  <a:lnTo>
                    <a:pt x="41160" y="511848"/>
                  </a:lnTo>
                  <a:lnTo>
                    <a:pt x="32905" y="538416"/>
                  </a:lnTo>
                  <a:lnTo>
                    <a:pt x="27368" y="556196"/>
                  </a:lnTo>
                  <a:lnTo>
                    <a:pt x="16268" y="601726"/>
                  </a:lnTo>
                  <a:lnTo>
                    <a:pt x="7924" y="648360"/>
                  </a:lnTo>
                  <a:lnTo>
                    <a:pt x="2463" y="696023"/>
                  </a:lnTo>
                  <a:lnTo>
                    <a:pt x="0" y="743940"/>
                  </a:lnTo>
                  <a:lnTo>
                    <a:pt x="533" y="791324"/>
                  </a:lnTo>
                  <a:lnTo>
                    <a:pt x="3987" y="838060"/>
                  </a:lnTo>
                  <a:lnTo>
                    <a:pt x="10287" y="884072"/>
                  </a:lnTo>
                  <a:lnTo>
                    <a:pt x="19329" y="929259"/>
                  </a:lnTo>
                  <a:lnTo>
                    <a:pt x="31051" y="973518"/>
                  </a:lnTo>
                  <a:lnTo>
                    <a:pt x="45364" y="1016762"/>
                  </a:lnTo>
                  <a:lnTo>
                    <a:pt x="62179" y="1058875"/>
                  </a:lnTo>
                  <a:lnTo>
                    <a:pt x="81432" y="1099781"/>
                  </a:lnTo>
                  <a:lnTo>
                    <a:pt x="103022" y="1139380"/>
                  </a:lnTo>
                  <a:lnTo>
                    <a:pt x="126873" y="1177569"/>
                  </a:lnTo>
                  <a:lnTo>
                    <a:pt x="152908" y="1214259"/>
                  </a:lnTo>
                  <a:lnTo>
                    <a:pt x="181038" y="1249337"/>
                  </a:lnTo>
                  <a:lnTo>
                    <a:pt x="211188" y="1282725"/>
                  </a:lnTo>
                  <a:lnTo>
                    <a:pt x="243268" y="1314310"/>
                  </a:lnTo>
                  <a:lnTo>
                    <a:pt x="277202" y="1344015"/>
                  </a:lnTo>
                  <a:lnTo>
                    <a:pt x="312902" y="1371727"/>
                  </a:lnTo>
                  <a:lnTo>
                    <a:pt x="350304" y="1397355"/>
                  </a:lnTo>
                  <a:lnTo>
                    <a:pt x="389293" y="1420799"/>
                  </a:lnTo>
                  <a:lnTo>
                    <a:pt x="429818" y="1441970"/>
                  </a:lnTo>
                  <a:lnTo>
                    <a:pt x="471779" y="1460779"/>
                  </a:lnTo>
                  <a:lnTo>
                    <a:pt x="515099" y="1477098"/>
                  </a:lnTo>
                  <a:lnTo>
                    <a:pt x="559689" y="1490865"/>
                  </a:lnTo>
                  <a:lnTo>
                    <a:pt x="598004" y="1500136"/>
                  </a:lnTo>
                  <a:lnTo>
                    <a:pt x="803808" y="1517218"/>
                  </a:lnTo>
                  <a:lnTo>
                    <a:pt x="843127" y="1514373"/>
                  </a:lnTo>
                  <a:lnTo>
                    <a:pt x="889381" y="1508150"/>
                  </a:lnTo>
                  <a:lnTo>
                    <a:pt x="934796" y="1499184"/>
                  </a:lnTo>
                  <a:lnTo>
                    <a:pt x="979271" y="1487563"/>
                  </a:lnTo>
                  <a:lnTo>
                    <a:pt x="1022731" y="1473352"/>
                  </a:lnTo>
                  <a:lnTo>
                    <a:pt x="1065060" y="1456651"/>
                  </a:lnTo>
                  <a:lnTo>
                    <a:pt x="1106157" y="1437538"/>
                  </a:lnTo>
                  <a:lnTo>
                    <a:pt x="1145946" y="1416088"/>
                  </a:lnTo>
                  <a:lnTo>
                    <a:pt x="1184300" y="1392377"/>
                  </a:lnTo>
                  <a:lnTo>
                    <a:pt x="1221155" y="1366507"/>
                  </a:lnTo>
                  <a:lnTo>
                    <a:pt x="1256398" y="1338541"/>
                  </a:lnTo>
                  <a:lnTo>
                    <a:pt x="1289926" y="1308582"/>
                  </a:lnTo>
                  <a:lnTo>
                    <a:pt x="1321650" y="1276692"/>
                  </a:lnTo>
                  <a:lnTo>
                    <a:pt x="1351470" y="1242949"/>
                  </a:lnTo>
                  <a:lnTo>
                    <a:pt x="1379283" y="1207452"/>
                  </a:lnTo>
                  <a:lnTo>
                    <a:pt x="1405013" y="1170279"/>
                  </a:lnTo>
                  <a:lnTo>
                    <a:pt x="1428546" y="1131506"/>
                  </a:lnTo>
                  <a:lnTo>
                    <a:pt x="1449781" y="1091222"/>
                  </a:lnTo>
                  <a:lnTo>
                    <a:pt x="1468640" y="1049489"/>
                  </a:lnTo>
                  <a:lnTo>
                    <a:pt x="1485011" y="1006424"/>
                  </a:lnTo>
                  <a:lnTo>
                    <a:pt x="1498803" y="962075"/>
                  </a:lnTo>
                  <a:lnTo>
                    <a:pt x="1509915" y="916533"/>
                  </a:lnTo>
                  <a:lnTo>
                    <a:pt x="1516418" y="880110"/>
                  </a:lnTo>
                  <a:lnTo>
                    <a:pt x="1526057" y="763905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3758184" y="2710196"/>
            <a:ext cx="1797050" cy="1711325"/>
            <a:chOff x="3758184" y="2710196"/>
            <a:chExt cx="1797050" cy="1711325"/>
          </a:xfrm>
        </p:grpSpPr>
        <p:sp>
          <p:nvSpPr>
            <p:cNvPr id="17" name="object 17" descr=""/>
            <p:cNvSpPr/>
            <p:nvPr/>
          </p:nvSpPr>
          <p:spPr>
            <a:xfrm>
              <a:off x="3758184" y="2897124"/>
              <a:ext cx="1525905" cy="1524000"/>
            </a:xfrm>
            <a:custGeom>
              <a:avLst/>
              <a:gdLst/>
              <a:ahLst/>
              <a:cxnLst/>
              <a:rect l="l" t="t" r="r" b="b"/>
              <a:pathLst>
                <a:path w="1525904" h="1524000">
                  <a:moveTo>
                    <a:pt x="762762" y="0"/>
                  </a:moveTo>
                  <a:lnTo>
                    <a:pt x="714510" y="1498"/>
                  </a:lnTo>
                  <a:lnTo>
                    <a:pt x="667058" y="5936"/>
                  </a:lnTo>
                  <a:lnTo>
                    <a:pt x="620494" y="13223"/>
                  </a:lnTo>
                  <a:lnTo>
                    <a:pt x="574909" y="23269"/>
                  </a:lnTo>
                  <a:lnTo>
                    <a:pt x="530390" y="35987"/>
                  </a:lnTo>
                  <a:lnTo>
                    <a:pt x="487027" y="51286"/>
                  </a:lnTo>
                  <a:lnTo>
                    <a:pt x="444911" y="69078"/>
                  </a:lnTo>
                  <a:lnTo>
                    <a:pt x="404128" y="89272"/>
                  </a:lnTo>
                  <a:lnTo>
                    <a:pt x="364770" y="111781"/>
                  </a:lnTo>
                  <a:lnTo>
                    <a:pt x="326925" y="136514"/>
                  </a:lnTo>
                  <a:lnTo>
                    <a:pt x="290682" y="163383"/>
                  </a:lnTo>
                  <a:lnTo>
                    <a:pt x="256131" y="192298"/>
                  </a:lnTo>
                  <a:lnTo>
                    <a:pt x="223361" y="223170"/>
                  </a:lnTo>
                  <a:lnTo>
                    <a:pt x="192461" y="255910"/>
                  </a:lnTo>
                  <a:lnTo>
                    <a:pt x="163520" y="290429"/>
                  </a:lnTo>
                  <a:lnTo>
                    <a:pt x="136627" y="326636"/>
                  </a:lnTo>
                  <a:lnTo>
                    <a:pt x="111872" y="364444"/>
                  </a:lnTo>
                  <a:lnTo>
                    <a:pt x="89345" y="403763"/>
                  </a:lnTo>
                  <a:lnTo>
                    <a:pt x="69133" y="444504"/>
                  </a:lnTo>
                  <a:lnTo>
                    <a:pt x="51327" y="486577"/>
                  </a:lnTo>
                  <a:lnTo>
                    <a:pt x="36015" y="529893"/>
                  </a:lnTo>
                  <a:lnTo>
                    <a:pt x="23287" y="574363"/>
                  </a:lnTo>
                  <a:lnTo>
                    <a:pt x="13233" y="619898"/>
                  </a:lnTo>
                  <a:lnTo>
                    <a:pt x="5940" y="666409"/>
                  </a:lnTo>
                  <a:lnTo>
                    <a:pt x="1500" y="713805"/>
                  </a:lnTo>
                  <a:lnTo>
                    <a:pt x="0" y="762000"/>
                  </a:lnTo>
                  <a:lnTo>
                    <a:pt x="1500" y="810194"/>
                  </a:lnTo>
                  <a:lnTo>
                    <a:pt x="5940" y="857590"/>
                  </a:lnTo>
                  <a:lnTo>
                    <a:pt x="13233" y="904101"/>
                  </a:lnTo>
                  <a:lnTo>
                    <a:pt x="23287" y="949636"/>
                  </a:lnTo>
                  <a:lnTo>
                    <a:pt x="36015" y="994106"/>
                  </a:lnTo>
                  <a:lnTo>
                    <a:pt x="51327" y="1037422"/>
                  </a:lnTo>
                  <a:lnTo>
                    <a:pt x="69133" y="1079495"/>
                  </a:lnTo>
                  <a:lnTo>
                    <a:pt x="89345" y="1120236"/>
                  </a:lnTo>
                  <a:lnTo>
                    <a:pt x="111872" y="1159555"/>
                  </a:lnTo>
                  <a:lnTo>
                    <a:pt x="136627" y="1197363"/>
                  </a:lnTo>
                  <a:lnTo>
                    <a:pt x="163520" y="1233570"/>
                  </a:lnTo>
                  <a:lnTo>
                    <a:pt x="192461" y="1268089"/>
                  </a:lnTo>
                  <a:lnTo>
                    <a:pt x="223361" y="1300829"/>
                  </a:lnTo>
                  <a:lnTo>
                    <a:pt x="256131" y="1331701"/>
                  </a:lnTo>
                  <a:lnTo>
                    <a:pt x="290682" y="1360616"/>
                  </a:lnTo>
                  <a:lnTo>
                    <a:pt x="326925" y="1387485"/>
                  </a:lnTo>
                  <a:lnTo>
                    <a:pt x="364770" y="1412218"/>
                  </a:lnTo>
                  <a:lnTo>
                    <a:pt x="404128" y="1434727"/>
                  </a:lnTo>
                  <a:lnTo>
                    <a:pt x="444911" y="1454921"/>
                  </a:lnTo>
                  <a:lnTo>
                    <a:pt x="487027" y="1472713"/>
                  </a:lnTo>
                  <a:lnTo>
                    <a:pt x="530390" y="1488012"/>
                  </a:lnTo>
                  <a:lnTo>
                    <a:pt x="574909" y="1500730"/>
                  </a:lnTo>
                  <a:lnTo>
                    <a:pt x="620494" y="1510776"/>
                  </a:lnTo>
                  <a:lnTo>
                    <a:pt x="667058" y="1518063"/>
                  </a:lnTo>
                  <a:lnTo>
                    <a:pt x="714510" y="1522501"/>
                  </a:lnTo>
                  <a:lnTo>
                    <a:pt x="762762" y="1524000"/>
                  </a:lnTo>
                  <a:lnTo>
                    <a:pt x="811013" y="1522501"/>
                  </a:lnTo>
                  <a:lnTo>
                    <a:pt x="858465" y="1518063"/>
                  </a:lnTo>
                  <a:lnTo>
                    <a:pt x="905029" y="1510776"/>
                  </a:lnTo>
                  <a:lnTo>
                    <a:pt x="950614" y="1500730"/>
                  </a:lnTo>
                  <a:lnTo>
                    <a:pt x="995133" y="1488012"/>
                  </a:lnTo>
                  <a:lnTo>
                    <a:pt x="1038496" y="1472713"/>
                  </a:lnTo>
                  <a:lnTo>
                    <a:pt x="1080612" y="1454921"/>
                  </a:lnTo>
                  <a:lnTo>
                    <a:pt x="1121395" y="1434727"/>
                  </a:lnTo>
                  <a:lnTo>
                    <a:pt x="1160753" y="1412218"/>
                  </a:lnTo>
                  <a:lnTo>
                    <a:pt x="1198598" y="1387485"/>
                  </a:lnTo>
                  <a:lnTo>
                    <a:pt x="1234841" y="1360616"/>
                  </a:lnTo>
                  <a:lnTo>
                    <a:pt x="1269392" y="1331701"/>
                  </a:lnTo>
                  <a:lnTo>
                    <a:pt x="1302162" y="1300829"/>
                  </a:lnTo>
                  <a:lnTo>
                    <a:pt x="1333062" y="1268089"/>
                  </a:lnTo>
                  <a:lnTo>
                    <a:pt x="1362003" y="1233570"/>
                  </a:lnTo>
                  <a:lnTo>
                    <a:pt x="1388896" y="1197363"/>
                  </a:lnTo>
                  <a:lnTo>
                    <a:pt x="1413651" y="1159555"/>
                  </a:lnTo>
                  <a:lnTo>
                    <a:pt x="1436178" y="1120236"/>
                  </a:lnTo>
                  <a:lnTo>
                    <a:pt x="1456390" y="1079495"/>
                  </a:lnTo>
                  <a:lnTo>
                    <a:pt x="1474196" y="1037422"/>
                  </a:lnTo>
                  <a:lnTo>
                    <a:pt x="1489508" y="994106"/>
                  </a:lnTo>
                  <a:lnTo>
                    <a:pt x="1502236" y="949636"/>
                  </a:lnTo>
                  <a:lnTo>
                    <a:pt x="1512290" y="904101"/>
                  </a:lnTo>
                  <a:lnTo>
                    <a:pt x="1519583" y="857590"/>
                  </a:lnTo>
                  <a:lnTo>
                    <a:pt x="1524023" y="810194"/>
                  </a:lnTo>
                  <a:lnTo>
                    <a:pt x="1525524" y="762000"/>
                  </a:lnTo>
                  <a:lnTo>
                    <a:pt x="1524023" y="713805"/>
                  </a:lnTo>
                  <a:lnTo>
                    <a:pt x="1519583" y="666409"/>
                  </a:lnTo>
                  <a:lnTo>
                    <a:pt x="1512290" y="619898"/>
                  </a:lnTo>
                  <a:lnTo>
                    <a:pt x="1502236" y="574363"/>
                  </a:lnTo>
                  <a:lnTo>
                    <a:pt x="1489508" y="529893"/>
                  </a:lnTo>
                  <a:lnTo>
                    <a:pt x="1474196" y="486577"/>
                  </a:lnTo>
                  <a:lnTo>
                    <a:pt x="1456390" y="444504"/>
                  </a:lnTo>
                  <a:lnTo>
                    <a:pt x="1436178" y="403763"/>
                  </a:lnTo>
                  <a:lnTo>
                    <a:pt x="1413651" y="364444"/>
                  </a:lnTo>
                  <a:lnTo>
                    <a:pt x="1388896" y="326636"/>
                  </a:lnTo>
                  <a:lnTo>
                    <a:pt x="1362003" y="290429"/>
                  </a:lnTo>
                  <a:lnTo>
                    <a:pt x="1333062" y="255910"/>
                  </a:lnTo>
                  <a:lnTo>
                    <a:pt x="1302162" y="223170"/>
                  </a:lnTo>
                  <a:lnTo>
                    <a:pt x="1269392" y="192298"/>
                  </a:lnTo>
                  <a:lnTo>
                    <a:pt x="1234841" y="163383"/>
                  </a:lnTo>
                  <a:lnTo>
                    <a:pt x="1198598" y="136514"/>
                  </a:lnTo>
                  <a:lnTo>
                    <a:pt x="1160753" y="111781"/>
                  </a:lnTo>
                  <a:lnTo>
                    <a:pt x="1121395" y="89272"/>
                  </a:lnTo>
                  <a:lnTo>
                    <a:pt x="1080612" y="69078"/>
                  </a:lnTo>
                  <a:lnTo>
                    <a:pt x="1038496" y="51286"/>
                  </a:lnTo>
                  <a:lnTo>
                    <a:pt x="995133" y="35987"/>
                  </a:lnTo>
                  <a:lnTo>
                    <a:pt x="950614" y="23269"/>
                  </a:lnTo>
                  <a:lnTo>
                    <a:pt x="905029" y="13223"/>
                  </a:lnTo>
                  <a:lnTo>
                    <a:pt x="858465" y="5936"/>
                  </a:lnTo>
                  <a:lnTo>
                    <a:pt x="811013" y="1498"/>
                  </a:lnTo>
                  <a:lnTo>
                    <a:pt x="762762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028884" y="2710205"/>
              <a:ext cx="1526540" cy="1517650"/>
            </a:xfrm>
            <a:custGeom>
              <a:avLst/>
              <a:gdLst/>
              <a:ahLst/>
              <a:cxnLst/>
              <a:rect l="l" t="t" r="r" b="b"/>
              <a:pathLst>
                <a:path w="1526539" h="1517650">
                  <a:moveTo>
                    <a:pt x="1526057" y="763955"/>
                  </a:moveTo>
                  <a:lnTo>
                    <a:pt x="1522183" y="680199"/>
                  </a:lnTo>
                  <a:lnTo>
                    <a:pt x="1515884" y="634187"/>
                  </a:lnTo>
                  <a:lnTo>
                    <a:pt x="1506842" y="589013"/>
                  </a:lnTo>
                  <a:lnTo>
                    <a:pt x="1495120" y="544753"/>
                  </a:lnTo>
                  <a:lnTo>
                    <a:pt x="1480807" y="501510"/>
                  </a:lnTo>
                  <a:lnTo>
                    <a:pt x="1463992" y="459397"/>
                  </a:lnTo>
                  <a:lnTo>
                    <a:pt x="1444739" y="418490"/>
                  </a:lnTo>
                  <a:lnTo>
                    <a:pt x="1423149" y="378891"/>
                  </a:lnTo>
                  <a:lnTo>
                    <a:pt x="1399298" y="340702"/>
                  </a:lnTo>
                  <a:lnTo>
                    <a:pt x="1373263" y="304012"/>
                  </a:lnTo>
                  <a:lnTo>
                    <a:pt x="1345133" y="268935"/>
                  </a:lnTo>
                  <a:lnTo>
                    <a:pt x="1314983" y="235546"/>
                  </a:lnTo>
                  <a:lnTo>
                    <a:pt x="1282903" y="203949"/>
                  </a:lnTo>
                  <a:lnTo>
                    <a:pt x="1248968" y="174256"/>
                  </a:lnTo>
                  <a:lnTo>
                    <a:pt x="1213256" y="146532"/>
                  </a:lnTo>
                  <a:lnTo>
                    <a:pt x="1175867" y="120904"/>
                  </a:lnTo>
                  <a:lnTo>
                    <a:pt x="1136878" y="97459"/>
                  </a:lnTo>
                  <a:lnTo>
                    <a:pt x="1096352" y="76288"/>
                  </a:lnTo>
                  <a:lnTo>
                    <a:pt x="1054392" y="57492"/>
                  </a:lnTo>
                  <a:lnTo>
                    <a:pt x="1011072" y="41160"/>
                  </a:lnTo>
                  <a:lnTo>
                    <a:pt x="966482" y="27406"/>
                  </a:lnTo>
                  <a:lnTo>
                    <a:pt x="920686" y="16306"/>
                  </a:lnTo>
                  <a:lnTo>
                    <a:pt x="873785" y="7975"/>
                  </a:lnTo>
                  <a:lnTo>
                    <a:pt x="825855" y="2489"/>
                  </a:lnTo>
                  <a:lnTo>
                    <a:pt x="777671" y="0"/>
                  </a:lnTo>
                  <a:lnTo>
                    <a:pt x="730046" y="495"/>
                  </a:lnTo>
                  <a:lnTo>
                    <a:pt x="683044" y="3886"/>
                  </a:lnTo>
                  <a:lnTo>
                    <a:pt x="636790" y="10109"/>
                  </a:lnTo>
                  <a:lnTo>
                    <a:pt x="591375" y="19075"/>
                  </a:lnTo>
                  <a:lnTo>
                    <a:pt x="546887" y="30708"/>
                  </a:lnTo>
                  <a:lnTo>
                    <a:pt x="503440" y="44907"/>
                  </a:lnTo>
                  <a:lnTo>
                    <a:pt x="461111" y="61607"/>
                  </a:lnTo>
                  <a:lnTo>
                    <a:pt x="420014" y="80733"/>
                  </a:lnTo>
                  <a:lnTo>
                    <a:pt x="380225" y="102184"/>
                  </a:lnTo>
                  <a:lnTo>
                    <a:pt x="341858" y="125882"/>
                  </a:lnTo>
                  <a:lnTo>
                    <a:pt x="305015" y="151765"/>
                  </a:lnTo>
                  <a:lnTo>
                    <a:pt x="269773" y="179717"/>
                  </a:lnTo>
                  <a:lnTo>
                    <a:pt x="236245" y="209689"/>
                  </a:lnTo>
                  <a:lnTo>
                    <a:pt x="204520" y="241579"/>
                  </a:lnTo>
                  <a:lnTo>
                    <a:pt x="174701" y="275323"/>
                  </a:lnTo>
                  <a:lnTo>
                    <a:pt x="146875" y="310819"/>
                  </a:lnTo>
                  <a:lnTo>
                    <a:pt x="121158" y="347992"/>
                  </a:lnTo>
                  <a:lnTo>
                    <a:pt x="97624" y="386765"/>
                  </a:lnTo>
                  <a:lnTo>
                    <a:pt x="76390" y="427050"/>
                  </a:lnTo>
                  <a:lnTo>
                    <a:pt x="57531" y="468769"/>
                  </a:lnTo>
                  <a:lnTo>
                    <a:pt x="41160" y="511848"/>
                  </a:lnTo>
                  <a:lnTo>
                    <a:pt x="32905" y="538416"/>
                  </a:lnTo>
                  <a:lnTo>
                    <a:pt x="27368" y="556196"/>
                  </a:lnTo>
                  <a:lnTo>
                    <a:pt x="16268" y="601726"/>
                  </a:lnTo>
                  <a:lnTo>
                    <a:pt x="7924" y="648360"/>
                  </a:lnTo>
                  <a:lnTo>
                    <a:pt x="2463" y="696023"/>
                  </a:lnTo>
                  <a:lnTo>
                    <a:pt x="0" y="743940"/>
                  </a:lnTo>
                  <a:lnTo>
                    <a:pt x="533" y="791324"/>
                  </a:lnTo>
                  <a:lnTo>
                    <a:pt x="3987" y="838060"/>
                  </a:lnTo>
                  <a:lnTo>
                    <a:pt x="10287" y="884072"/>
                  </a:lnTo>
                  <a:lnTo>
                    <a:pt x="19329" y="929259"/>
                  </a:lnTo>
                  <a:lnTo>
                    <a:pt x="31051" y="973518"/>
                  </a:lnTo>
                  <a:lnTo>
                    <a:pt x="45364" y="1016762"/>
                  </a:lnTo>
                  <a:lnTo>
                    <a:pt x="62179" y="1058875"/>
                  </a:lnTo>
                  <a:lnTo>
                    <a:pt x="81432" y="1099781"/>
                  </a:lnTo>
                  <a:lnTo>
                    <a:pt x="103022" y="1139380"/>
                  </a:lnTo>
                  <a:lnTo>
                    <a:pt x="126873" y="1177569"/>
                  </a:lnTo>
                  <a:lnTo>
                    <a:pt x="152908" y="1214259"/>
                  </a:lnTo>
                  <a:lnTo>
                    <a:pt x="181038" y="1249337"/>
                  </a:lnTo>
                  <a:lnTo>
                    <a:pt x="211188" y="1282725"/>
                  </a:lnTo>
                  <a:lnTo>
                    <a:pt x="243268" y="1314310"/>
                  </a:lnTo>
                  <a:lnTo>
                    <a:pt x="277202" y="1344015"/>
                  </a:lnTo>
                  <a:lnTo>
                    <a:pt x="312902" y="1371727"/>
                  </a:lnTo>
                  <a:lnTo>
                    <a:pt x="350304" y="1397355"/>
                  </a:lnTo>
                  <a:lnTo>
                    <a:pt x="389293" y="1420799"/>
                  </a:lnTo>
                  <a:lnTo>
                    <a:pt x="429818" y="1441970"/>
                  </a:lnTo>
                  <a:lnTo>
                    <a:pt x="471779" y="1460779"/>
                  </a:lnTo>
                  <a:lnTo>
                    <a:pt x="515099" y="1477098"/>
                  </a:lnTo>
                  <a:lnTo>
                    <a:pt x="559689" y="1490865"/>
                  </a:lnTo>
                  <a:lnTo>
                    <a:pt x="598004" y="1500136"/>
                  </a:lnTo>
                  <a:lnTo>
                    <a:pt x="803808" y="1517218"/>
                  </a:lnTo>
                  <a:lnTo>
                    <a:pt x="843127" y="1514373"/>
                  </a:lnTo>
                  <a:lnTo>
                    <a:pt x="889381" y="1508150"/>
                  </a:lnTo>
                  <a:lnTo>
                    <a:pt x="934796" y="1499184"/>
                  </a:lnTo>
                  <a:lnTo>
                    <a:pt x="979271" y="1487563"/>
                  </a:lnTo>
                  <a:lnTo>
                    <a:pt x="1022731" y="1473352"/>
                  </a:lnTo>
                  <a:lnTo>
                    <a:pt x="1065060" y="1456651"/>
                  </a:lnTo>
                  <a:lnTo>
                    <a:pt x="1106157" y="1437538"/>
                  </a:lnTo>
                  <a:lnTo>
                    <a:pt x="1145946" y="1416088"/>
                  </a:lnTo>
                  <a:lnTo>
                    <a:pt x="1184300" y="1392377"/>
                  </a:lnTo>
                  <a:lnTo>
                    <a:pt x="1221155" y="1366507"/>
                  </a:lnTo>
                  <a:lnTo>
                    <a:pt x="1256398" y="1338541"/>
                  </a:lnTo>
                  <a:lnTo>
                    <a:pt x="1289926" y="1308582"/>
                  </a:lnTo>
                  <a:lnTo>
                    <a:pt x="1321650" y="1276692"/>
                  </a:lnTo>
                  <a:lnTo>
                    <a:pt x="1351470" y="1242949"/>
                  </a:lnTo>
                  <a:lnTo>
                    <a:pt x="1379283" y="1207452"/>
                  </a:lnTo>
                  <a:lnTo>
                    <a:pt x="1405013" y="1170279"/>
                  </a:lnTo>
                  <a:lnTo>
                    <a:pt x="1428546" y="1131506"/>
                  </a:lnTo>
                  <a:lnTo>
                    <a:pt x="1449781" y="1091222"/>
                  </a:lnTo>
                  <a:lnTo>
                    <a:pt x="1468640" y="1049489"/>
                  </a:lnTo>
                  <a:lnTo>
                    <a:pt x="1485011" y="1006424"/>
                  </a:lnTo>
                  <a:lnTo>
                    <a:pt x="1498803" y="962075"/>
                  </a:lnTo>
                  <a:lnTo>
                    <a:pt x="1509915" y="916533"/>
                  </a:lnTo>
                  <a:lnTo>
                    <a:pt x="1516430" y="880059"/>
                  </a:lnTo>
                  <a:lnTo>
                    <a:pt x="1526057" y="763955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614415" y="4322333"/>
            <a:ext cx="1796414" cy="1711325"/>
            <a:chOff x="5614415" y="4322333"/>
            <a:chExt cx="1796414" cy="1711325"/>
          </a:xfrm>
        </p:grpSpPr>
        <p:sp>
          <p:nvSpPr>
            <p:cNvPr id="20" name="object 20" descr=""/>
            <p:cNvSpPr/>
            <p:nvPr/>
          </p:nvSpPr>
          <p:spPr>
            <a:xfrm>
              <a:off x="5614415" y="4509516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884227" y="4322343"/>
              <a:ext cx="1526540" cy="1517650"/>
            </a:xfrm>
            <a:custGeom>
              <a:avLst/>
              <a:gdLst/>
              <a:ahLst/>
              <a:cxnLst/>
              <a:rect l="l" t="t" r="r" b="b"/>
              <a:pathLst>
                <a:path w="1526540" h="1517650">
                  <a:moveTo>
                    <a:pt x="1526057" y="764159"/>
                  </a:moveTo>
                  <a:lnTo>
                    <a:pt x="1522183" y="680199"/>
                  </a:lnTo>
                  <a:lnTo>
                    <a:pt x="1515884" y="634187"/>
                  </a:lnTo>
                  <a:lnTo>
                    <a:pt x="1506842" y="589013"/>
                  </a:lnTo>
                  <a:lnTo>
                    <a:pt x="1495120" y="544753"/>
                  </a:lnTo>
                  <a:lnTo>
                    <a:pt x="1480807" y="501510"/>
                  </a:lnTo>
                  <a:lnTo>
                    <a:pt x="1463992" y="459397"/>
                  </a:lnTo>
                  <a:lnTo>
                    <a:pt x="1444739" y="418490"/>
                  </a:lnTo>
                  <a:lnTo>
                    <a:pt x="1423149" y="378891"/>
                  </a:lnTo>
                  <a:lnTo>
                    <a:pt x="1399298" y="340702"/>
                  </a:lnTo>
                  <a:lnTo>
                    <a:pt x="1373263" y="304012"/>
                  </a:lnTo>
                  <a:lnTo>
                    <a:pt x="1345133" y="268935"/>
                  </a:lnTo>
                  <a:lnTo>
                    <a:pt x="1314983" y="235546"/>
                  </a:lnTo>
                  <a:lnTo>
                    <a:pt x="1282890" y="203949"/>
                  </a:lnTo>
                  <a:lnTo>
                    <a:pt x="1248956" y="174256"/>
                  </a:lnTo>
                  <a:lnTo>
                    <a:pt x="1213256" y="146532"/>
                  </a:lnTo>
                  <a:lnTo>
                    <a:pt x="1175867" y="120904"/>
                  </a:lnTo>
                  <a:lnTo>
                    <a:pt x="1136878" y="97459"/>
                  </a:lnTo>
                  <a:lnTo>
                    <a:pt x="1096352" y="76288"/>
                  </a:lnTo>
                  <a:lnTo>
                    <a:pt x="1054392" y="57492"/>
                  </a:lnTo>
                  <a:lnTo>
                    <a:pt x="1011072" y="41160"/>
                  </a:lnTo>
                  <a:lnTo>
                    <a:pt x="966482" y="27406"/>
                  </a:lnTo>
                  <a:lnTo>
                    <a:pt x="920686" y="16306"/>
                  </a:lnTo>
                  <a:lnTo>
                    <a:pt x="873785" y="7975"/>
                  </a:lnTo>
                  <a:lnTo>
                    <a:pt x="825855" y="2489"/>
                  </a:lnTo>
                  <a:lnTo>
                    <a:pt x="777671" y="0"/>
                  </a:lnTo>
                  <a:lnTo>
                    <a:pt x="730046" y="495"/>
                  </a:lnTo>
                  <a:lnTo>
                    <a:pt x="683044" y="3886"/>
                  </a:lnTo>
                  <a:lnTo>
                    <a:pt x="636790" y="10109"/>
                  </a:lnTo>
                  <a:lnTo>
                    <a:pt x="591375" y="19075"/>
                  </a:lnTo>
                  <a:lnTo>
                    <a:pt x="546887" y="30708"/>
                  </a:lnTo>
                  <a:lnTo>
                    <a:pt x="503440" y="44907"/>
                  </a:lnTo>
                  <a:lnTo>
                    <a:pt x="461111" y="61607"/>
                  </a:lnTo>
                  <a:lnTo>
                    <a:pt x="420001" y="80733"/>
                  </a:lnTo>
                  <a:lnTo>
                    <a:pt x="380225" y="102184"/>
                  </a:lnTo>
                  <a:lnTo>
                    <a:pt x="341858" y="125882"/>
                  </a:lnTo>
                  <a:lnTo>
                    <a:pt x="305015" y="151765"/>
                  </a:lnTo>
                  <a:lnTo>
                    <a:pt x="269773" y="179717"/>
                  </a:lnTo>
                  <a:lnTo>
                    <a:pt x="236245" y="209689"/>
                  </a:lnTo>
                  <a:lnTo>
                    <a:pt x="204520" y="241579"/>
                  </a:lnTo>
                  <a:lnTo>
                    <a:pt x="174701" y="275323"/>
                  </a:lnTo>
                  <a:lnTo>
                    <a:pt x="146875" y="310819"/>
                  </a:lnTo>
                  <a:lnTo>
                    <a:pt x="121158" y="347992"/>
                  </a:lnTo>
                  <a:lnTo>
                    <a:pt x="97624" y="386765"/>
                  </a:lnTo>
                  <a:lnTo>
                    <a:pt x="76377" y="427050"/>
                  </a:lnTo>
                  <a:lnTo>
                    <a:pt x="57531" y="468769"/>
                  </a:lnTo>
                  <a:lnTo>
                    <a:pt x="41160" y="511848"/>
                  </a:lnTo>
                  <a:lnTo>
                    <a:pt x="32905" y="538416"/>
                  </a:lnTo>
                  <a:lnTo>
                    <a:pt x="27368" y="556196"/>
                  </a:lnTo>
                  <a:lnTo>
                    <a:pt x="16268" y="601726"/>
                  </a:lnTo>
                  <a:lnTo>
                    <a:pt x="7924" y="648360"/>
                  </a:lnTo>
                  <a:lnTo>
                    <a:pt x="2463" y="696023"/>
                  </a:lnTo>
                  <a:lnTo>
                    <a:pt x="0" y="743940"/>
                  </a:lnTo>
                  <a:lnTo>
                    <a:pt x="533" y="791324"/>
                  </a:lnTo>
                  <a:lnTo>
                    <a:pt x="3987" y="838060"/>
                  </a:lnTo>
                  <a:lnTo>
                    <a:pt x="10287" y="884072"/>
                  </a:lnTo>
                  <a:lnTo>
                    <a:pt x="19329" y="929259"/>
                  </a:lnTo>
                  <a:lnTo>
                    <a:pt x="31051" y="973518"/>
                  </a:lnTo>
                  <a:lnTo>
                    <a:pt x="45364" y="1016762"/>
                  </a:lnTo>
                  <a:lnTo>
                    <a:pt x="62179" y="1058875"/>
                  </a:lnTo>
                  <a:lnTo>
                    <a:pt x="81432" y="1099781"/>
                  </a:lnTo>
                  <a:lnTo>
                    <a:pt x="103022" y="1139380"/>
                  </a:lnTo>
                  <a:lnTo>
                    <a:pt x="126873" y="1177569"/>
                  </a:lnTo>
                  <a:lnTo>
                    <a:pt x="152908" y="1214247"/>
                  </a:lnTo>
                  <a:lnTo>
                    <a:pt x="181038" y="1249337"/>
                  </a:lnTo>
                  <a:lnTo>
                    <a:pt x="211188" y="1282725"/>
                  </a:lnTo>
                  <a:lnTo>
                    <a:pt x="243268" y="1314310"/>
                  </a:lnTo>
                  <a:lnTo>
                    <a:pt x="277202" y="1344015"/>
                  </a:lnTo>
                  <a:lnTo>
                    <a:pt x="312902" y="1371727"/>
                  </a:lnTo>
                  <a:lnTo>
                    <a:pt x="350304" y="1397355"/>
                  </a:lnTo>
                  <a:lnTo>
                    <a:pt x="389293" y="1420799"/>
                  </a:lnTo>
                  <a:lnTo>
                    <a:pt x="429818" y="1441970"/>
                  </a:lnTo>
                  <a:lnTo>
                    <a:pt x="471779" y="1460779"/>
                  </a:lnTo>
                  <a:lnTo>
                    <a:pt x="515099" y="1477098"/>
                  </a:lnTo>
                  <a:lnTo>
                    <a:pt x="559689" y="1490853"/>
                  </a:lnTo>
                  <a:lnTo>
                    <a:pt x="598004" y="1500136"/>
                  </a:lnTo>
                  <a:lnTo>
                    <a:pt x="803808" y="1517218"/>
                  </a:lnTo>
                  <a:lnTo>
                    <a:pt x="843127" y="1514373"/>
                  </a:lnTo>
                  <a:lnTo>
                    <a:pt x="889381" y="1508150"/>
                  </a:lnTo>
                  <a:lnTo>
                    <a:pt x="934796" y="1499184"/>
                  </a:lnTo>
                  <a:lnTo>
                    <a:pt x="979271" y="1487563"/>
                  </a:lnTo>
                  <a:lnTo>
                    <a:pt x="1022731" y="1473352"/>
                  </a:lnTo>
                  <a:lnTo>
                    <a:pt x="1065060" y="1456651"/>
                  </a:lnTo>
                  <a:lnTo>
                    <a:pt x="1106157" y="1437538"/>
                  </a:lnTo>
                  <a:lnTo>
                    <a:pt x="1145946" y="1416088"/>
                  </a:lnTo>
                  <a:lnTo>
                    <a:pt x="1184300" y="1392377"/>
                  </a:lnTo>
                  <a:lnTo>
                    <a:pt x="1221155" y="1366507"/>
                  </a:lnTo>
                  <a:lnTo>
                    <a:pt x="1256398" y="1338541"/>
                  </a:lnTo>
                  <a:lnTo>
                    <a:pt x="1289926" y="1308582"/>
                  </a:lnTo>
                  <a:lnTo>
                    <a:pt x="1321650" y="1276692"/>
                  </a:lnTo>
                  <a:lnTo>
                    <a:pt x="1351470" y="1242949"/>
                  </a:lnTo>
                  <a:lnTo>
                    <a:pt x="1379283" y="1207452"/>
                  </a:lnTo>
                  <a:lnTo>
                    <a:pt x="1405013" y="1170279"/>
                  </a:lnTo>
                  <a:lnTo>
                    <a:pt x="1428546" y="1131506"/>
                  </a:lnTo>
                  <a:lnTo>
                    <a:pt x="1449781" y="1091222"/>
                  </a:lnTo>
                  <a:lnTo>
                    <a:pt x="1468640" y="1049489"/>
                  </a:lnTo>
                  <a:lnTo>
                    <a:pt x="1485011" y="1006424"/>
                  </a:lnTo>
                  <a:lnTo>
                    <a:pt x="1498803" y="962075"/>
                  </a:lnTo>
                  <a:lnTo>
                    <a:pt x="1509915" y="916533"/>
                  </a:lnTo>
                  <a:lnTo>
                    <a:pt x="1516456" y="879894"/>
                  </a:lnTo>
                  <a:lnTo>
                    <a:pt x="1526057" y="764159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7469123" y="5934345"/>
            <a:ext cx="1797050" cy="1711960"/>
            <a:chOff x="7469123" y="5934345"/>
            <a:chExt cx="1797050" cy="1711960"/>
          </a:xfrm>
        </p:grpSpPr>
        <p:sp>
          <p:nvSpPr>
            <p:cNvPr id="23" name="object 23" descr=""/>
            <p:cNvSpPr/>
            <p:nvPr/>
          </p:nvSpPr>
          <p:spPr>
            <a:xfrm>
              <a:off x="7469123" y="6120384"/>
              <a:ext cx="1524000" cy="1525905"/>
            </a:xfrm>
            <a:custGeom>
              <a:avLst/>
              <a:gdLst/>
              <a:ahLst/>
              <a:cxnLst/>
              <a:rect l="l" t="t" r="r" b="b"/>
              <a:pathLst>
                <a:path w="1524000" h="1525904">
                  <a:moveTo>
                    <a:pt x="762000" y="0"/>
                  </a:moveTo>
                  <a:lnTo>
                    <a:pt x="713805" y="1500"/>
                  </a:lnTo>
                  <a:lnTo>
                    <a:pt x="666409" y="5940"/>
                  </a:lnTo>
                  <a:lnTo>
                    <a:pt x="619898" y="13233"/>
                  </a:lnTo>
                  <a:lnTo>
                    <a:pt x="574363" y="23287"/>
                  </a:lnTo>
                  <a:lnTo>
                    <a:pt x="529893" y="36015"/>
                  </a:lnTo>
                  <a:lnTo>
                    <a:pt x="486577" y="51327"/>
                  </a:lnTo>
                  <a:lnTo>
                    <a:pt x="444504" y="69133"/>
                  </a:lnTo>
                  <a:lnTo>
                    <a:pt x="403763" y="89345"/>
                  </a:lnTo>
                  <a:lnTo>
                    <a:pt x="364444" y="111872"/>
                  </a:lnTo>
                  <a:lnTo>
                    <a:pt x="326636" y="136627"/>
                  </a:lnTo>
                  <a:lnTo>
                    <a:pt x="290429" y="163520"/>
                  </a:lnTo>
                  <a:lnTo>
                    <a:pt x="255910" y="192461"/>
                  </a:lnTo>
                  <a:lnTo>
                    <a:pt x="223170" y="223361"/>
                  </a:lnTo>
                  <a:lnTo>
                    <a:pt x="192298" y="256131"/>
                  </a:lnTo>
                  <a:lnTo>
                    <a:pt x="163383" y="290682"/>
                  </a:lnTo>
                  <a:lnTo>
                    <a:pt x="136514" y="326925"/>
                  </a:lnTo>
                  <a:lnTo>
                    <a:pt x="111781" y="364770"/>
                  </a:lnTo>
                  <a:lnTo>
                    <a:pt x="89272" y="404128"/>
                  </a:lnTo>
                  <a:lnTo>
                    <a:pt x="69078" y="444911"/>
                  </a:lnTo>
                  <a:lnTo>
                    <a:pt x="51286" y="487027"/>
                  </a:lnTo>
                  <a:lnTo>
                    <a:pt x="35987" y="530390"/>
                  </a:lnTo>
                  <a:lnTo>
                    <a:pt x="23269" y="574909"/>
                  </a:lnTo>
                  <a:lnTo>
                    <a:pt x="13223" y="620494"/>
                  </a:lnTo>
                  <a:lnTo>
                    <a:pt x="5936" y="667058"/>
                  </a:lnTo>
                  <a:lnTo>
                    <a:pt x="1498" y="714510"/>
                  </a:lnTo>
                  <a:lnTo>
                    <a:pt x="0" y="762762"/>
                  </a:lnTo>
                  <a:lnTo>
                    <a:pt x="1498" y="811013"/>
                  </a:lnTo>
                  <a:lnTo>
                    <a:pt x="5936" y="858465"/>
                  </a:lnTo>
                  <a:lnTo>
                    <a:pt x="13223" y="905029"/>
                  </a:lnTo>
                  <a:lnTo>
                    <a:pt x="23269" y="950614"/>
                  </a:lnTo>
                  <a:lnTo>
                    <a:pt x="35987" y="995133"/>
                  </a:lnTo>
                  <a:lnTo>
                    <a:pt x="51286" y="1038496"/>
                  </a:lnTo>
                  <a:lnTo>
                    <a:pt x="69078" y="1080612"/>
                  </a:lnTo>
                  <a:lnTo>
                    <a:pt x="89272" y="1121395"/>
                  </a:lnTo>
                  <a:lnTo>
                    <a:pt x="111781" y="1160753"/>
                  </a:lnTo>
                  <a:lnTo>
                    <a:pt x="136514" y="1198598"/>
                  </a:lnTo>
                  <a:lnTo>
                    <a:pt x="163383" y="1234841"/>
                  </a:lnTo>
                  <a:lnTo>
                    <a:pt x="192298" y="1269392"/>
                  </a:lnTo>
                  <a:lnTo>
                    <a:pt x="223170" y="1302162"/>
                  </a:lnTo>
                  <a:lnTo>
                    <a:pt x="255910" y="1333062"/>
                  </a:lnTo>
                  <a:lnTo>
                    <a:pt x="290429" y="1362003"/>
                  </a:lnTo>
                  <a:lnTo>
                    <a:pt x="326636" y="1388896"/>
                  </a:lnTo>
                  <a:lnTo>
                    <a:pt x="364444" y="1413651"/>
                  </a:lnTo>
                  <a:lnTo>
                    <a:pt x="403763" y="1436178"/>
                  </a:lnTo>
                  <a:lnTo>
                    <a:pt x="444504" y="1456390"/>
                  </a:lnTo>
                  <a:lnTo>
                    <a:pt x="486577" y="1474196"/>
                  </a:lnTo>
                  <a:lnTo>
                    <a:pt x="529893" y="1489508"/>
                  </a:lnTo>
                  <a:lnTo>
                    <a:pt x="574363" y="1502236"/>
                  </a:lnTo>
                  <a:lnTo>
                    <a:pt x="619898" y="1512290"/>
                  </a:lnTo>
                  <a:lnTo>
                    <a:pt x="666409" y="1519583"/>
                  </a:lnTo>
                  <a:lnTo>
                    <a:pt x="713805" y="1524023"/>
                  </a:lnTo>
                  <a:lnTo>
                    <a:pt x="762000" y="1525523"/>
                  </a:lnTo>
                  <a:lnTo>
                    <a:pt x="810194" y="1524023"/>
                  </a:lnTo>
                  <a:lnTo>
                    <a:pt x="857590" y="1519583"/>
                  </a:lnTo>
                  <a:lnTo>
                    <a:pt x="904101" y="1512290"/>
                  </a:lnTo>
                  <a:lnTo>
                    <a:pt x="949636" y="1502236"/>
                  </a:lnTo>
                  <a:lnTo>
                    <a:pt x="994106" y="1489508"/>
                  </a:lnTo>
                  <a:lnTo>
                    <a:pt x="1037422" y="1474196"/>
                  </a:lnTo>
                  <a:lnTo>
                    <a:pt x="1079495" y="1456390"/>
                  </a:lnTo>
                  <a:lnTo>
                    <a:pt x="1120236" y="1436178"/>
                  </a:lnTo>
                  <a:lnTo>
                    <a:pt x="1159555" y="1413651"/>
                  </a:lnTo>
                  <a:lnTo>
                    <a:pt x="1197363" y="1388896"/>
                  </a:lnTo>
                  <a:lnTo>
                    <a:pt x="1233570" y="1362003"/>
                  </a:lnTo>
                  <a:lnTo>
                    <a:pt x="1268089" y="1333062"/>
                  </a:lnTo>
                  <a:lnTo>
                    <a:pt x="1300829" y="1302162"/>
                  </a:lnTo>
                  <a:lnTo>
                    <a:pt x="1331701" y="1269392"/>
                  </a:lnTo>
                  <a:lnTo>
                    <a:pt x="1360616" y="1234841"/>
                  </a:lnTo>
                  <a:lnTo>
                    <a:pt x="1387485" y="1198598"/>
                  </a:lnTo>
                  <a:lnTo>
                    <a:pt x="1412218" y="1160753"/>
                  </a:lnTo>
                  <a:lnTo>
                    <a:pt x="1434727" y="1121395"/>
                  </a:lnTo>
                  <a:lnTo>
                    <a:pt x="1454921" y="1080612"/>
                  </a:lnTo>
                  <a:lnTo>
                    <a:pt x="1472713" y="1038496"/>
                  </a:lnTo>
                  <a:lnTo>
                    <a:pt x="1488012" y="995133"/>
                  </a:lnTo>
                  <a:lnTo>
                    <a:pt x="1500730" y="950614"/>
                  </a:lnTo>
                  <a:lnTo>
                    <a:pt x="1510776" y="905029"/>
                  </a:lnTo>
                  <a:lnTo>
                    <a:pt x="1518063" y="858465"/>
                  </a:lnTo>
                  <a:lnTo>
                    <a:pt x="1522501" y="811013"/>
                  </a:lnTo>
                  <a:lnTo>
                    <a:pt x="1524000" y="762762"/>
                  </a:lnTo>
                  <a:lnTo>
                    <a:pt x="1522501" y="714510"/>
                  </a:lnTo>
                  <a:lnTo>
                    <a:pt x="1518063" y="667058"/>
                  </a:lnTo>
                  <a:lnTo>
                    <a:pt x="1510776" y="620494"/>
                  </a:lnTo>
                  <a:lnTo>
                    <a:pt x="1500730" y="574909"/>
                  </a:lnTo>
                  <a:lnTo>
                    <a:pt x="1488012" y="530390"/>
                  </a:lnTo>
                  <a:lnTo>
                    <a:pt x="1472713" y="487027"/>
                  </a:lnTo>
                  <a:lnTo>
                    <a:pt x="1454921" y="444911"/>
                  </a:lnTo>
                  <a:lnTo>
                    <a:pt x="1434727" y="404128"/>
                  </a:lnTo>
                  <a:lnTo>
                    <a:pt x="1412218" y="364770"/>
                  </a:lnTo>
                  <a:lnTo>
                    <a:pt x="1387485" y="326925"/>
                  </a:lnTo>
                  <a:lnTo>
                    <a:pt x="1360616" y="290682"/>
                  </a:lnTo>
                  <a:lnTo>
                    <a:pt x="1331701" y="256131"/>
                  </a:lnTo>
                  <a:lnTo>
                    <a:pt x="1300829" y="223361"/>
                  </a:lnTo>
                  <a:lnTo>
                    <a:pt x="1268089" y="192461"/>
                  </a:lnTo>
                  <a:lnTo>
                    <a:pt x="1233570" y="163520"/>
                  </a:lnTo>
                  <a:lnTo>
                    <a:pt x="1197363" y="136627"/>
                  </a:lnTo>
                  <a:lnTo>
                    <a:pt x="1159555" y="111872"/>
                  </a:lnTo>
                  <a:lnTo>
                    <a:pt x="1120236" y="89345"/>
                  </a:lnTo>
                  <a:lnTo>
                    <a:pt x="1079495" y="69133"/>
                  </a:lnTo>
                  <a:lnTo>
                    <a:pt x="1037422" y="51327"/>
                  </a:lnTo>
                  <a:lnTo>
                    <a:pt x="994106" y="36015"/>
                  </a:lnTo>
                  <a:lnTo>
                    <a:pt x="949636" y="23287"/>
                  </a:lnTo>
                  <a:lnTo>
                    <a:pt x="904101" y="13233"/>
                  </a:lnTo>
                  <a:lnTo>
                    <a:pt x="857590" y="5940"/>
                  </a:lnTo>
                  <a:lnTo>
                    <a:pt x="810194" y="15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739570" y="5934354"/>
              <a:ext cx="1526540" cy="1517650"/>
            </a:xfrm>
            <a:custGeom>
              <a:avLst/>
              <a:gdLst/>
              <a:ahLst/>
              <a:cxnLst/>
              <a:rect l="l" t="t" r="r" b="b"/>
              <a:pathLst>
                <a:path w="1526540" h="1517650">
                  <a:moveTo>
                    <a:pt x="1526057" y="764159"/>
                  </a:moveTo>
                  <a:lnTo>
                    <a:pt x="1522183" y="680199"/>
                  </a:lnTo>
                  <a:lnTo>
                    <a:pt x="1515884" y="634187"/>
                  </a:lnTo>
                  <a:lnTo>
                    <a:pt x="1506842" y="589013"/>
                  </a:lnTo>
                  <a:lnTo>
                    <a:pt x="1495120" y="544753"/>
                  </a:lnTo>
                  <a:lnTo>
                    <a:pt x="1480807" y="501510"/>
                  </a:lnTo>
                  <a:lnTo>
                    <a:pt x="1463992" y="459397"/>
                  </a:lnTo>
                  <a:lnTo>
                    <a:pt x="1444739" y="418490"/>
                  </a:lnTo>
                  <a:lnTo>
                    <a:pt x="1423149" y="378891"/>
                  </a:lnTo>
                  <a:lnTo>
                    <a:pt x="1399298" y="340702"/>
                  </a:lnTo>
                  <a:lnTo>
                    <a:pt x="1373263" y="304012"/>
                  </a:lnTo>
                  <a:lnTo>
                    <a:pt x="1345133" y="268935"/>
                  </a:lnTo>
                  <a:lnTo>
                    <a:pt x="1314983" y="235546"/>
                  </a:lnTo>
                  <a:lnTo>
                    <a:pt x="1282890" y="203949"/>
                  </a:lnTo>
                  <a:lnTo>
                    <a:pt x="1248968" y="174256"/>
                  </a:lnTo>
                  <a:lnTo>
                    <a:pt x="1213256" y="146532"/>
                  </a:lnTo>
                  <a:lnTo>
                    <a:pt x="1175867" y="120904"/>
                  </a:lnTo>
                  <a:lnTo>
                    <a:pt x="1136878" y="97459"/>
                  </a:lnTo>
                  <a:lnTo>
                    <a:pt x="1096352" y="76288"/>
                  </a:lnTo>
                  <a:lnTo>
                    <a:pt x="1054392" y="57492"/>
                  </a:lnTo>
                  <a:lnTo>
                    <a:pt x="1011072" y="41160"/>
                  </a:lnTo>
                  <a:lnTo>
                    <a:pt x="966482" y="27406"/>
                  </a:lnTo>
                  <a:lnTo>
                    <a:pt x="920686" y="16306"/>
                  </a:lnTo>
                  <a:lnTo>
                    <a:pt x="873785" y="7975"/>
                  </a:lnTo>
                  <a:lnTo>
                    <a:pt x="825855" y="2489"/>
                  </a:lnTo>
                  <a:lnTo>
                    <a:pt x="777671" y="0"/>
                  </a:lnTo>
                  <a:lnTo>
                    <a:pt x="730046" y="495"/>
                  </a:lnTo>
                  <a:lnTo>
                    <a:pt x="683044" y="3886"/>
                  </a:lnTo>
                  <a:lnTo>
                    <a:pt x="636790" y="10109"/>
                  </a:lnTo>
                  <a:lnTo>
                    <a:pt x="591375" y="19075"/>
                  </a:lnTo>
                  <a:lnTo>
                    <a:pt x="546887" y="30708"/>
                  </a:lnTo>
                  <a:lnTo>
                    <a:pt x="503440" y="44907"/>
                  </a:lnTo>
                  <a:lnTo>
                    <a:pt x="461111" y="61607"/>
                  </a:lnTo>
                  <a:lnTo>
                    <a:pt x="420001" y="80733"/>
                  </a:lnTo>
                  <a:lnTo>
                    <a:pt x="380225" y="102184"/>
                  </a:lnTo>
                  <a:lnTo>
                    <a:pt x="341858" y="125882"/>
                  </a:lnTo>
                  <a:lnTo>
                    <a:pt x="305015" y="151765"/>
                  </a:lnTo>
                  <a:lnTo>
                    <a:pt x="269773" y="179717"/>
                  </a:lnTo>
                  <a:lnTo>
                    <a:pt x="236245" y="209689"/>
                  </a:lnTo>
                  <a:lnTo>
                    <a:pt x="204520" y="241579"/>
                  </a:lnTo>
                  <a:lnTo>
                    <a:pt x="174701" y="275323"/>
                  </a:lnTo>
                  <a:lnTo>
                    <a:pt x="146875" y="310819"/>
                  </a:lnTo>
                  <a:lnTo>
                    <a:pt x="121158" y="347992"/>
                  </a:lnTo>
                  <a:lnTo>
                    <a:pt x="97624" y="386765"/>
                  </a:lnTo>
                  <a:lnTo>
                    <a:pt x="76377" y="427050"/>
                  </a:lnTo>
                  <a:lnTo>
                    <a:pt x="57531" y="468769"/>
                  </a:lnTo>
                  <a:lnTo>
                    <a:pt x="41160" y="511848"/>
                  </a:lnTo>
                  <a:lnTo>
                    <a:pt x="32905" y="538416"/>
                  </a:lnTo>
                  <a:lnTo>
                    <a:pt x="27368" y="556196"/>
                  </a:lnTo>
                  <a:lnTo>
                    <a:pt x="16268" y="601726"/>
                  </a:lnTo>
                  <a:lnTo>
                    <a:pt x="7924" y="648360"/>
                  </a:lnTo>
                  <a:lnTo>
                    <a:pt x="2463" y="696023"/>
                  </a:lnTo>
                  <a:lnTo>
                    <a:pt x="0" y="743940"/>
                  </a:lnTo>
                  <a:lnTo>
                    <a:pt x="533" y="791324"/>
                  </a:lnTo>
                  <a:lnTo>
                    <a:pt x="3987" y="838060"/>
                  </a:lnTo>
                  <a:lnTo>
                    <a:pt x="10287" y="884072"/>
                  </a:lnTo>
                  <a:lnTo>
                    <a:pt x="19329" y="929259"/>
                  </a:lnTo>
                  <a:lnTo>
                    <a:pt x="31051" y="973518"/>
                  </a:lnTo>
                  <a:lnTo>
                    <a:pt x="45364" y="1016762"/>
                  </a:lnTo>
                  <a:lnTo>
                    <a:pt x="62179" y="1058875"/>
                  </a:lnTo>
                  <a:lnTo>
                    <a:pt x="81432" y="1099781"/>
                  </a:lnTo>
                  <a:lnTo>
                    <a:pt x="103022" y="1139380"/>
                  </a:lnTo>
                  <a:lnTo>
                    <a:pt x="126873" y="1177569"/>
                  </a:lnTo>
                  <a:lnTo>
                    <a:pt x="152908" y="1214259"/>
                  </a:lnTo>
                  <a:lnTo>
                    <a:pt x="181038" y="1249337"/>
                  </a:lnTo>
                  <a:lnTo>
                    <a:pt x="211188" y="1282725"/>
                  </a:lnTo>
                  <a:lnTo>
                    <a:pt x="243268" y="1314310"/>
                  </a:lnTo>
                  <a:lnTo>
                    <a:pt x="277202" y="1344015"/>
                  </a:lnTo>
                  <a:lnTo>
                    <a:pt x="312902" y="1371727"/>
                  </a:lnTo>
                  <a:lnTo>
                    <a:pt x="350304" y="1397355"/>
                  </a:lnTo>
                  <a:lnTo>
                    <a:pt x="389293" y="1420799"/>
                  </a:lnTo>
                  <a:lnTo>
                    <a:pt x="429818" y="1441970"/>
                  </a:lnTo>
                  <a:lnTo>
                    <a:pt x="471779" y="1460779"/>
                  </a:lnTo>
                  <a:lnTo>
                    <a:pt x="515099" y="1477098"/>
                  </a:lnTo>
                  <a:lnTo>
                    <a:pt x="559689" y="1490865"/>
                  </a:lnTo>
                  <a:lnTo>
                    <a:pt x="598004" y="1500136"/>
                  </a:lnTo>
                  <a:lnTo>
                    <a:pt x="803808" y="1517218"/>
                  </a:lnTo>
                  <a:lnTo>
                    <a:pt x="843127" y="1514373"/>
                  </a:lnTo>
                  <a:lnTo>
                    <a:pt x="889381" y="1508150"/>
                  </a:lnTo>
                  <a:lnTo>
                    <a:pt x="934796" y="1499184"/>
                  </a:lnTo>
                  <a:lnTo>
                    <a:pt x="979271" y="1487563"/>
                  </a:lnTo>
                  <a:lnTo>
                    <a:pt x="1022731" y="1473352"/>
                  </a:lnTo>
                  <a:lnTo>
                    <a:pt x="1065060" y="1456651"/>
                  </a:lnTo>
                  <a:lnTo>
                    <a:pt x="1106157" y="1437538"/>
                  </a:lnTo>
                  <a:lnTo>
                    <a:pt x="1145946" y="1416088"/>
                  </a:lnTo>
                  <a:lnTo>
                    <a:pt x="1184300" y="1392377"/>
                  </a:lnTo>
                  <a:lnTo>
                    <a:pt x="1221155" y="1366507"/>
                  </a:lnTo>
                  <a:lnTo>
                    <a:pt x="1256398" y="1338541"/>
                  </a:lnTo>
                  <a:lnTo>
                    <a:pt x="1289926" y="1308582"/>
                  </a:lnTo>
                  <a:lnTo>
                    <a:pt x="1321650" y="1276692"/>
                  </a:lnTo>
                  <a:lnTo>
                    <a:pt x="1351470" y="1242949"/>
                  </a:lnTo>
                  <a:lnTo>
                    <a:pt x="1379283" y="1207452"/>
                  </a:lnTo>
                  <a:lnTo>
                    <a:pt x="1405013" y="1170279"/>
                  </a:lnTo>
                  <a:lnTo>
                    <a:pt x="1428546" y="1131506"/>
                  </a:lnTo>
                  <a:lnTo>
                    <a:pt x="1449781" y="1091222"/>
                  </a:lnTo>
                  <a:lnTo>
                    <a:pt x="1468640" y="1049489"/>
                  </a:lnTo>
                  <a:lnTo>
                    <a:pt x="1485011" y="1006424"/>
                  </a:lnTo>
                  <a:lnTo>
                    <a:pt x="1498803" y="962075"/>
                  </a:lnTo>
                  <a:lnTo>
                    <a:pt x="1509915" y="916533"/>
                  </a:lnTo>
                  <a:lnTo>
                    <a:pt x="1516456" y="879894"/>
                  </a:lnTo>
                  <a:lnTo>
                    <a:pt x="1526057" y="764159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9325356" y="7546470"/>
            <a:ext cx="1795780" cy="1710689"/>
            <a:chOff x="9325356" y="7546470"/>
            <a:chExt cx="1795780" cy="1710689"/>
          </a:xfrm>
        </p:grpSpPr>
        <p:sp>
          <p:nvSpPr>
            <p:cNvPr id="26" name="object 26" descr=""/>
            <p:cNvSpPr/>
            <p:nvPr/>
          </p:nvSpPr>
          <p:spPr>
            <a:xfrm>
              <a:off x="9325356" y="7732776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595041" y="7546479"/>
              <a:ext cx="1526540" cy="1517650"/>
            </a:xfrm>
            <a:custGeom>
              <a:avLst/>
              <a:gdLst/>
              <a:ahLst/>
              <a:cxnLst/>
              <a:rect l="l" t="t" r="r" b="b"/>
              <a:pathLst>
                <a:path w="1526540" h="1517650">
                  <a:moveTo>
                    <a:pt x="1526057" y="763905"/>
                  </a:moveTo>
                  <a:lnTo>
                    <a:pt x="1522183" y="680199"/>
                  </a:lnTo>
                  <a:lnTo>
                    <a:pt x="1515884" y="634187"/>
                  </a:lnTo>
                  <a:lnTo>
                    <a:pt x="1506842" y="589013"/>
                  </a:lnTo>
                  <a:lnTo>
                    <a:pt x="1495120" y="544753"/>
                  </a:lnTo>
                  <a:lnTo>
                    <a:pt x="1480807" y="501510"/>
                  </a:lnTo>
                  <a:lnTo>
                    <a:pt x="1463992" y="459397"/>
                  </a:lnTo>
                  <a:lnTo>
                    <a:pt x="1444739" y="418490"/>
                  </a:lnTo>
                  <a:lnTo>
                    <a:pt x="1423149" y="378891"/>
                  </a:lnTo>
                  <a:lnTo>
                    <a:pt x="1399298" y="340702"/>
                  </a:lnTo>
                  <a:lnTo>
                    <a:pt x="1373263" y="304012"/>
                  </a:lnTo>
                  <a:lnTo>
                    <a:pt x="1345133" y="268935"/>
                  </a:lnTo>
                  <a:lnTo>
                    <a:pt x="1314983" y="235546"/>
                  </a:lnTo>
                  <a:lnTo>
                    <a:pt x="1282890" y="203949"/>
                  </a:lnTo>
                  <a:lnTo>
                    <a:pt x="1248956" y="174256"/>
                  </a:lnTo>
                  <a:lnTo>
                    <a:pt x="1213256" y="146532"/>
                  </a:lnTo>
                  <a:lnTo>
                    <a:pt x="1175867" y="120904"/>
                  </a:lnTo>
                  <a:lnTo>
                    <a:pt x="1136878" y="97459"/>
                  </a:lnTo>
                  <a:lnTo>
                    <a:pt x="1096352" y="76288"/>
                  </a:lnTo>
                  <a:lnTo>
                    <a:pt x="1054392" y="57492"/>
                  </a:lnTo>
                  <a:lnTo>
                    <a:pt x="1011072" y="41160"/>
                  </a:lnTo>
                  <a:lnTo>
                    <a:pt x="966482" y="27406"/>
                  </a:lnTo>
                  <a:lnTo>
                    <a:pt x="920686" y="16306"/>
                  </a:lnTo>
                  <a:lnTo>
                    <a:pt x="873785" y="7975"/>
                  </a:lnTo>
                  <a:lnTo>
                    <a:pt x="825855" y="2489"/>
                  </a:lnTo>
                  <a:lnTo>
                    <a:pt x="777671" y="0"/>
                  </a:lnTo>
                  <a:lnTo>
                    <a:pt x="730046" y="495"/>
                  </a:lnTo>
                  <a:lnTo>
                    <a:pt x="683044" y="3886"/>
                  </a:lnTo>
                  <a:lnTo>
                    <a:pt x="636790" y="10109"/>
                  </a:lnTo>
                  <a:lnTo>
                    <a:pt x="591375" y="19075"/>
                  </a:lnTo>
                  <a:lnTo>
                    <a:pt x="546887" y="30708"/>
                  </a:lnTo>
                  <a:lnTo>
                    <a:pt x="503440" y="44907"/>
                  </a:lnTo>
                  <a:lnTo>
                    <a:pt x="461111" y="61607"/>
                  </a:lnTo>
                  <a:lnTo>
                    <a:pt x="420001" y="80733"/>
                  </a:lnTo>
                  <a:lnTo>
                    <a:pt x="380225" y="102184"/>
                  </a:lnTo>
                  <a:lnTo>
                    <a:pt x="341858" y="125882"/>
                  </a:lnTo>
                  <a:lnTo>
                    <a:pt x="305015" y="151765"/>
                  </a:lnTo>
                  <a:lnTo>
                    <a:pt x="269773" y="179717"/>
                  </a:lnTo>
                  <a:lnTo>
                    <a:pt x="236245" y="209689"/>
                  </a:lnTo>
                  <a:lnTo>
                    <a:pt x="204520" y="241579"/>
                  </a:lnTo>
                  <a:lnTo>
                    <a:pt x="174701" y="275323"/>
                  </a:lnTo>
                  <a:lnTo>
                    <a:pt x="146875" y="310819"/>
                  </a:lnTo>
                  <a:lnTo>
                    <a:pt x="121158" y="347992"/>
                  </a:lnTo>
                  <a:lnTo>
                    <a:pt x="97624" y="386765"/>
                  </a:lnTo>
                  <a:lnTo>
                    <a:pt x="76377" y="427050"/>
                  </a:lnTo>
                  <a:lnTo>
                    <a:pt x="57531" y="468769"/>
                  </a:lnTo>
                  <a:lnTo>
                    <a:pt x="41160" y="511848"/>
                  </a:lnTo>
                  <a:lnTo>
                    <a:pt x="32905" y="538416"/>
                  </a:lnTo>
                  <a:lnTo>
                    <a:pt x="27368" y="556196"/>
                  </a:lnTo>
                  <a:lnTo>
                    <a:pt x="16268" y="601726"/>
                  </a:lnTo>
                  <a:lnTo>
                    <a:pt x="7924" y="648360"/>
                  </a:lnTo>
                  <a:lnTo>
                    <a:pt x="2463" y="696023"/>
                  </a:lnTo>
                  <a:lnTo>
                    <a:pt x="0" y="743940"/>
                  </a:lnTo>
                  <a:lnTo>
                    <a:pt x="533" y="791324"/>
                  </a:lnTo>
                  <a:lnTo>
                    <a:pt x="3987" y="838060"/>
                  </a:lnTo>
                  <a:lnTo>
                    <a:pt x="10287" y="884072"/>
                  </a:lnTo>
                  <a:lnTo>
                    <a:pt x="19329" y="929259"/>
                  </a:lnTo>
                  <a:lnTo>
                    <a:pt x="31051" y="973518"/>
                  </a:lnTo>
                  <a:lnTo>
                    <a:pt x="45364" y="1016762"/>
                  </a:lnTo>
                  <a:lnTo>
                    <a:pt x="62179" y="1058875"/>
                  </a:lnTo>
                  <a:lnTo>
                    <a:pt x="81432" y="1099781"/>
                  </a:lnTo>
                  <a:lnTo>
                    <a:pt x="103022" y="1139380"/>
                  </a:lnTo>
                  <a:lnTo>
                    <a:pt x="126873" y="1177569"/>
                  </a:lnTo>
                  <a:lnTo>
                    <a:pt x="152908" y="1214259"/>
                  </a:lnTo>
                  <a:lnTo>
                    <a:pt x="181038" y="1249337"/>
                  </a:lnTo>
                  <a:lnTo>
                    <a:pt x="211188" y="1282725"/>
                  </a:lnTo>
                  <a:lnTo>
                    <a:pt x="243268" y="1314310"/>
                  </a:lnTo>
                  <a:lnTo>
                    <a:pt x="277202" y="1344015"/>
                  </a:lnTo>
                  <a:lnTo>
                    <a:pt x="312902" y="1371727"/>
                  </a:lnTo>
                  <a:lnTo>
                    <a:pt x="350304" y="1397355"/>
                  </a:lnTo>
                  <a:lnTo>
                    <a:pt x="389293" y="1420799"/>
                  </a:lnTo>
                  <a:lnTo>
                    <a:pt x="429818" y="1441970"/>
                  </a:lnTo>
                  <a:lnTo>
                    <a:pt x="471779" y="1460779"/>
                  </a:lnTo>
                  <a:lnTo>
                    <a:pt x="515099" y="1477098"/>
                  </a:lnTo>
                  <a:lnTo>
                    <a:pt x="559689" y="1490865"/>
                  </a:lnTo>
                  <a:lnTo>
                    <a:pt x="598004" y="1500136"/>
                  </a:lnTo>
                  <a:lnTo>
                    <a:pt x="803808" y="1517218"/>
                  </a:lnTo>
                  <a:lnTo>
                    <a:pt x="843127" y="1514373"/>
                  </a:lnTo>
                  <a:lnTo>
                    <a:pt x="889381" y="1508150"/>
                  </a:lnTo>
                  <a:lnTo>
                    <a:pt x="934796" y="1499184"/>
                  </a:lnTo>
                  <a:lnTo>
                    <a:pt x="979271" y="1487563"/>
                  </a:lnTo>
                  <a:lnTo>
                    <a:pt x="1022731" y="1473352"/>
                  </a:lnTo>
                  <a:lnTo>
                    <a:pt x="1065060" y="1456651"/>
                  </a:lnTo>
                  <a:lnTo>
                    <a:pt x="1106157" y="1437538"/>
                  </a:lnTo>
                  <a:lnTo>
                    <a:pt x="1145946" y="1416088"/>
                  </a:lnTo>
                  <a:lnTo>
                    <a:pt x="1184300" y="1392377"/>
                  </a:lnTo>
                  <a:lnTo>
                    <a:pt x="1221155" y="1366507"/>
                  </a:lnTo>
                  <a:lnTo>
                    <a:pt x="1256398" y="1338541"/>
                  </a:lnTo>
                  <a:lnTo>
                    <a:pt x="1289926" y="1308582"/>
                  </a:lnTo>
                  <a:lnTo>
                    <a:pt x="1321650" y="1276692"/>
                  </a:lnTo>
                  <a:lnTo>
                    <a:pt x="1351470" y="1242949"/>
                  </a:lnTo>
                  <a:lnTo>
                    <a:pt x="1379283" y="1207452"/>
                  </a:lnTo>
                  <a:lnTo>
                    <a:pt x="1405013" y="1170279"/>
                  </a:lnTo>
                  <a:lnTo>
                    <a:pt x="1428546" y="1131506"/>
                  </a:lnTo>
                  <a:lnTo>
                    <a:pt x="1449781" y="1091222"/>
                  </a:lnTo>
                  <a:lnTo>
                    <a:pt x="1468640" y="1049489"/>
                  </a:lnTo>
                  <a:lnTo>
                    <a:pt x="1485011" y="1006424"/>
                  </a:lnTo>
                  <a:lnTo>
                    <a:pt x="1498803" y="962075"/>
                  </a:lnTo>
                  <a:lnTo>
                    <a:pt x="1509915" y="916533"/>
                  </a:lnTo>
                  <a:lnTo>
                    <a:pt x="1516418" y="880110"/>
                  </a:lnTo>
                  <a:lnTo>
                    <a:pt x="1526057" y="763905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237844" y="950722"/>
            <a:ext cx="309245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90">
                <a:solidFill>
                  <a:srgbClr val="FFFFFF"/>
                </a:solidFill>
              </a:rPr>
              <a:t>Process</a:t>
            </a:r>
            <a:endParaRPr sz="8000"/>
          </a:p>
        </p:txBody>
      </p:sp>
      <p:sp>
        <p:nvSpPr>
          <p:cNvPr id="29" name="object 29" descr=""/>
          <p:cNvSpPr txBox="1"/>
          <p:nvPr/>
        </p:nvSpPr>
        <p:spPr>
          <a:xfrm>
            <a:off x="2618613" y="1138504"/>
            <a:ext cx="593090" cy="1121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200" spc="39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522470" y="2750946"/>
            <a:ext cx="558800" cy="1121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150" spc="14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1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096245" y="7595692"/>
            <a:ext cx="558800" cy="1121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200" spc="11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72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181847" y="5971743"/>
            <a:ext cx="593090" cy="1121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200" spc="39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72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384797" y="4372483"/>
            <a:ext cx="558800" cy="1121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150" spc="14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1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299965" y="1423162"/>
            <a:ext cx="40741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4000" spc="-1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rlito"/>
                <a:cs typeface="Carlito"/>
              </a:rPr>
              <a:t>understanding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9768840" y="3069335"/>
            <a:ext cx="1798320" cy="1798320"/>
          </a:xfrm>
          <a:custGeom>
            <a:avLst/>
            <a:gdLst/>
            <a:ahLst/>
            <a:cxnLst/>
            <a:rect l="l" t="t" r="r" b="b"/>
            <a:pathLst>
              <a:path w="1798320" h="1798320">
                <a:moveTo>
                  <a:pt x="899159" y="0"/>
                </a:moveTo>
                <a:lnTo>
                  <a:pt x="851397" y="1246"/>
                </a:lnTo>
                <a:lnTo>
                  <a:pt x="804284" y="4942"/>
                </a:lnTo>
                <a:lnTo>
                  <a:pt x="757884" y="11028"/>
                </a:lnTo>
                <a:lnTo>
                  <a:pt x="712259" y="19440"/>
                </a:lnTo>
                <a:lnTo>
                  <a:pt x="667470" y="30116"/>
                </a:lnTo>
                <a:lnTo>
                  <a:pt x="623580" y="42995"/>
                </a:lnTo>
                <a:lnTo>
                  <a:pt x="580651" y="58014"/>
                </a:lnTo>
                <a:lnTo>
                  <a:pt x="538744" y="75111"/>
                </a:lnTo>
                <a:lnTo>
                  <a:pt x="497923" y="94224"/>
                </a:lnTo>
                <a:lnTo>
                  <a:pt x="458249" y="115292"/>
                </a:lnTo>
                <a:lnTo>
                  <a:pt x="419784" y="138251"/>
                </a:lnTo>
                <a:lnTo>
                  <a:pt x="382590" y="163041"/>
                </a:lnTo>
                <a:lnTo>
                  <a:pt x="346729" y="189598"/>
                </a:lnTo>
                <a:lnTo>
                  <a:pt x="312264" y="217861"/>
                </a:lnTo>
                <a:lnTo>
                  <a:pt x="279256" y="247768"/>
                </a:lnTo>
                <a:lnTo>
                  <a:pt x="247768" y="279256"/>
                </a:lnTo>
                <a:lnTo>
                  <a:pt x="217861" y="312264"/>
                </a:lnTo>
                <a:lnTo>
                  <a:pt x="189598" y="346729"/>
                </a:lnTo>
                <a:lnTo>
                  <a:pt x="163041" y="382590"/>
                </a:lnTo>
                <a:lnTo>
                  <a:pt x="138251" y="419784"/>
                </a:lnTo>
                <a:lnTo>
                  <a:pt x="115292" y="458249"/>
                </a:lnTo>
                <a:lnTo>
                  <a:pt x="94224" y="497923"/>
                </a:lnTo>
                <a:lnTo>
                  <a:pt x="75111" y="538744"/>
                </a:lnTo>
                <a:lnTo>
                  <a:pt x="58014" y="580651"/>
                </a:lnTo>
                <a:lnTo>
                  <a:pt x="42995" y="623580"/>
                </a:lnTo>
                <a:lnTo>
                  <a:pt x="30116" y="667470"/>
                </a:lnTo>
                <a:lnTo>
                  <a:pt x="19440" y="712259"/>
                </a:lnTo>
                <a:lnTo>
                  <a:pt x="11028" y="757884"/>
                </a:lnTo>
                <a:lnTo>
                  <a:pt x="4942" y="804284"/>
                </a:lnTo>
                <a:lnTo>
                  <a:pt x="1246" y="851397"/>
                </a:lnTo>
                <a:lnTo>
                  <a:pt x="0" y="899160"/>
                </a:lnTo>
                <a:lnTo>
                  <a:pt x="1246" y="946922"/>
                </a:lnTo>
                <a:lnTo>
                  <a:pt x="4942" y="994035"/>
                </a:lnTo>
                <a:lnTo>
                  <a:pt x="11028" y="1040435"/>
                </a:lnTo>
                <a:lnTo>
                  <a:pt x="19440" y="1086060"/>
                </a:lnTo>
                <a:lnTo>
                  <a:pt x="30116" y="1130849"/>
                </a:lnTo>
                <a:lnTo>
                  <a:pt x="42995" y="1174739"/>
                </a:lnTo>
                <a:lnTo>
                  <a:pt x="58014" y="1217668"/>
                </a:lnTo>
                <a:lnTo>
                  <a:pt x="75111" y="1259575"/>
                </a:lnTo>
                <a:lnTo>
                  <a:pt x="94224" y="1300396"/>
                </a:lnTo>
                <a:lnTo>
                  <a:pt x="115292" y="1340070"/>
                </a:lnTo>
                <a:lnTo>
                  <a:pt x="138251" y="1378535"/>
                </a:lnTo>
                <a:lnTo>
                  <a:pt x="163041" y="1415729"/>
                </a:lnTo>
                <a:lnTo>
                  <a:pt x="189598" y="1451590"/>
                </a:lnTo>
                <a:lnTo>
                  <a:pt x="217861" y="1486055"/>
                </a:lnTo>
                <a:lnTo>
                  <a:pt x="247768" y="1519063"/>
                </a:lnTo>
                <a:lnTo>
                  <a:pt x="279256" y="1550551"/>
                </a:lnTo>
                <a:lnTo>
                  <a:pt x="312264" y="1580458"/>
                </a:lnTo>
                <a:lnTo>
                  <a:pt x="346729" y="1608721"/>
                </a:lnTo>
                <a:lnTo>
                  <a:pt x="382590" y="1635278"/>
                </a:lnTo>
                <a:lnTo>
                  <a:pt x="419784" y="1660068"/>
                </a:lnTo>
                <a:lnTo>
                  <a:pt x="458249" y="1683027"/>
                </a:lnTo>
                <a:lnTo>
                  <a:pt x="497923" y="1704095"/>
                </a:lnTo>
                <a:lnTo>
                  <a:pt x="538744" y="1723208"/>
                </a:lnTo>
                <a:lnTo>
                  <a:pt x="580651" y="1740305"/>
                </a:lnTo>
                <a:lnTo>
                  <a:pt x="623580" y="1755324"/>
                </a:lnTo>
                <a:lnTo>
                  <a:pt x="667470" y="1768203"/>
                </a:lnTo>
                <a:lnTo>
                  <a:pt x="712259" y="1778879"/>
                </a:lnTo>
                <a:lnTo>
                  <a:pt x="757884" y="1787291"/>
                </a:lnTo>
                <a:lnTo>
                  <a:pt x="804284" y="1793377"/>
                </a:lnTo>
                <a:lnTo>
                  <a:pt x="851397" y="1797073"/>
                </a:lnTo>
                <a:lnTo>
                  <a:pt x="899159" y="1798320"/>
                </a:lnTo>
                <a:lnTo>
                  <a:pt x="946922" y="1797073"/>
                </a:lnTo>
                <a:lnTo>
                  <a:pt x="994035" y="1793377"/>
                </a:lnTo>
                <a:lnTo>
                  <a:pt x="1040435" y="1787291"/>
                </a:lnTo>
                <a:lnTo>
                  <a:pt x="1086060" y="1778879"/>
                </a:lnTo>
                <a:lnTo>
                  <a:pt x="1130849" y="1768203"/>
                </a:lnTo>
                <a:lnTo>
                  <a:pt x="1174739" y="1755324"/>
                </a:lnTo>
                <a:lnTo>
                  <a:pt x="1217668" y="1740305"/>
                </a:lnTo>
                <a:lnTo>
                  <a:pt x="1259575" y="1723208"/>
                </a:lnTo>
                <a:lnTo>
                  <a:pt x="1300396" y="1704095"/>
                </a:lnTo>
                <a:lnTo>
                  <a:pt x="1340070" y="1683027"/>
                </a:lnTo>
                <a:lnTo>
                  <a:pt x="1378535" y="1660068"/>
                </a:lnTo>
                <a:lnTo>
                  <a:pt x="1415729" y="1635278"/>
                </a:lnTo>
                <a:lnTo>
                  <a:pt x="1451590" y="1608721"/>
                </a:lnTo>
                <a:lnTo>
                  <a:pt x="1486055" y="1580458"/>
                </a:lnTo>
                <a:lnTo>
                  <a:pt x="1519063" y="1550551"/>
                </a:lnTo>
                <a:lnTo>
                  <a:pt x="1550551" y="1519063"/>
                </a:lnTo>
                <a:lnTo>
                  <a:pt x="1580458" y="1486055"/>
                </a:lnTo>
                <a:lnTo>
                  <a:pt x="1608721" y="1451590"/>
                </a:lnTo>
                <a:lnTo>
                  <a:pt x="1635278" y="1415729"/>
                </a:lnTo>
                <a:lnTo>
                  <a:pt x="1660068" y="1378535"/>
                </a:lnTo>
                <a:lnTo>
                  <a:pt x="1683027" y="1340070"/>
                </a:lnTo>
                <a:lnTo>
                  <a:pt x="1704095" y="1300396"/>
                </a:lnTo>
                <a:lnTo>
                  <a:pt x="1723208" y="1259575"/>
                </a:lnTo>
                <a:lnTo>
                  <a:pt x="1740305" y="1217668"/>
                </a:lnTo>
                <a:lnTo>
                  <a:pt x="1755324" y="1174739"/>
                </a:lnTo>
                <a:lnTo>
                  <a:pt x="1768203" y="1130849"/>
                </a:lnTo>
                <a:lnTo>
                  <a:pt x="1778879" y="1086060"/>
                </a:lnTo>
                <a:lnTo>
                  <a:pt x="1787291" y="1040435"/>
                </a:lnTo>
                <a:lnTo>
                  <a:pt x="1793377" y="994035"/>
                </a:lnTo>
                <a:lnTo>
                  <a:pt x="1797073" y="946922"/>
                </a:lnTo>
                <a:lnTo>
                  <a:pt x="1798319" y="899160"/>
                </a:lnTo>
                <a:lnTo>
                  <a:pt x="1797073" y="851397"/>
                </a:lnTo>
                <a:lnTo>
                  <a:pt x="1793377" y="804284"/>
                </a:lnTo>
                <a:lnTo>
                  <a:pt x="1787291" y="757884"/>
                </a:lnTo>
                <a:lnTo>
                  <a:pt x="1778879" y="712259"/>
                </a:lnTo>
                <a:lnTo>
                  <a:pt x="1768203" y="667470"/>
                </a:lnTo>
                <a:lnTo>
                  <a:pt x="1755324" y="623580"/>
                </a:lnTo>
                <a:lnTo>
                  <a:pt x="1740305" y="580651"/>
                </a:lnTo>
                <a:lnTo>
                  <a:pt x="1723208" y="538744"/>
                </a:lnTo>
                <a:lnTo>
                  <a:pt x="1704095" y="497923"/>
                </a:lnTo>
                <a:lnTo>
                  <a:pt x="1683027" y="458249"/>
                </a:lnTo>
                <a:lnTo>
                  <a:pt x="1660068" y="419784"/>
                </a:lnTo>
                <a:lnTo>
                  <a:pt x="1635278" y="382590"/>
                </a:lnTo>
                <a:lnTo>
                  <a:pt x="1608721" y="346729"/>
                </a:lnTo>
                <a:lnTo>
                  <a:pt x="1580458" y="312264"/>
                </a:lnTo>
                <a:lnTo>
                  <a:pt x="1550551" y="279256"/>
                </a:lnTo>
                <a:lnTo>
                  <a:pt x="1519063" y="247768"/>
                </a:lnTo>
                <a:lnTo>
                  <a:pt x="1486055" y="217861"/>
                </a:lnTo>
                <a:lnTo>
                  <a:pt x="1451590" y="189598"/>
                </a:lnTo>
                <a:lnTo>
                  <a:pt x="1415729" y="163041"/>
                </a:lnTo>
                <a:lnTo>
                  <a:pt x="1378535" y="138251"/>
                </a:lnTo>
                <a:lnTo>
                  <a:pt x="1340070" y="115292"/>
                </a:lnTo>
                <a:lnTo>
                  <a:pt x="1300396" y="94224"/>
                </a:lnTo>
                <a:lnTo>
                  <a:pt x="1259575" y="75111"/>
                </a:lnTo>
                <a:lnTo>
                  <a:pt x="1217668" y="58014"/>
                </a:lnTo>
                <a:lnTo>
                  <a:pt x="1174739" y="42995"/>
                </a:lnTo>
                <a:lnTo>
                  <a:pt x="1130849" y="30116"/>
                </a:lnTo>
                <a:lnTo>
                  <a:pt x="1086060" y="19440"/>
                </a:lnTo>
                <a:lnTo>
                  <a:pt x="1040435" y="11028"/>
                </a:lnTo>
                <a:lnTo>
                  <a:pt x="994035" y="4942"/>
                </a:lnTo>
                <a:lnTo>
                  <a:pt x="946922" y="1246"/>
                </a:lnTo>
                <a:lnTo>
                  <a:pt x="899159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220205" y="2906014"/>
            <a:ext cx="28136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4000" spc="-1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rlito"/>
                <a:cs typeface="Carlito"/>
              </a:rPr>
              <a:t>cleaning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945628" y="4541647"/>
            <a:ext cx="31457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4000" spc="-1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rlito"/>
                <a:cs typeface="Carlito"/>
              </a:rPr>
              <a:t>modelling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703689" y="6197346"/>
            <a:ext cx="27057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4000" spc="-1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1464797" y="7779511"/>
            <a:ext cx="34309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  <a:latin typeface="Carlito"/>
                <a:cs typeface="Carlito"/>
              </a:rPr>
              <a:t>Uncover</a:t>
            </a:r>
            <a:r>
              <a:rPr dirty="0" sz="4000" spc="-1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782523"/>
            <a:ext cx="311213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80">
                <a:latin typeface="Carlito"/>
                <a:cs typeface="Carlito"/>
              </a:rPr>
              <a:t>Insights</a:t>
            </a:r>
            <a:endParaRPr sz="8000">
              <a:latin typeface="Carlito"/>
              <a:cs typeface="Carlito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623839" y="6487067"/>
            <a:ext cx="7115809" cy="2868930"/>
            <a:chOff x="10623839" y="6487067"/>
            <a:chExt cx="7115809" cy="28689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8439" y="7389938"/>
              <a:ext cx="2086298" cy="19658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3839" y="7389938"/>
              <a:ext cx="2086298" cy="196584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3039" y="7389938"/>
              <a:ext cx="2086298" cy="19658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685041" y="6487067"/>
              <a:ext cx="2946400" cy="873125"/>
            </a:xfrm>
            <a:custGeom>
              <a:avLst/>
              <a:gdLst/>
              <a:ahLst/>
              <a:cxnLst/>
              <a:rect l="l" t="t" r="r" b="b"/>
              <a:pathLst>
                <a:path w="2946400" h="873125">
                  <a:moveTo>
                    <a:pt x="1524179" y="768"/>
                  </a:moveTo>
                  <a:lnTo>
                    <a:pt x="1472960" y="0"/>
                  </a:lnTo>
                  <a:lnTo>
                    <a:pt x="1370889" y="3058"/>
                  </a:lnTo>
                  <a:lnTo>
                    <a:pt x="1270433" y="12118"/>
                  </a:lnTo>
                  <a:lnTo>
                    <a:pt x="1171765" y="27004"/>
                  </a:lnTo>
                  <a:lnTo>
                    <a:pt x="1075056" y="47541"/>
                  </a:lnTo>
                  <a:lnTo>
                    <a:pt x="980482" y="73556"/>
                  </a:lnTo>
                  <a:lnTo>
                    <a:pt x="888213" y="104873"/>
                  </a:lnTo>
                  <a:lnTo>
                    <a:pt x="798424" y="141317"/>
                  </a:lnTo>
                  <a:lnTo>
                    <a:pt x="711287" y="182715"/>
                  </a:lnTo>
                  <a:lnTo>
                    <a:pt x="626975" y="228891"/>
                  </a:lnTo>
                  <a:lnTo>
                    <a:pt x="545661" y="279671"/>
                  </a:lnTo>
                  <a:lnTo>
                    <a:pt x="467519" y="334880"/>
                  </a:lnTo>
                  <a:lnTo>
                    <a:pt x="392721" y="394344"/>
                  </a:lnTo>
                  <a:lnTo>
                    <a:pt x="321441" y="457887"/>
                  </a:lnTo>
                  <a:lnTo>
                    <a:pt x="253850" y="525335"/>
                  </a:lnTo>
                  <a:lnTo>
                    <a:pt x="190123" y="596514"/>
                  </a:lnTo>
                  <a:lnTo>
                    <a:pt x="130433" y="671249"/>
                  </a:lnTo>
                  <a:lnTo>
                    <a:pt x="74951" y="749366"/>
                  </a:lnTo>
                  <a:lnTo>
                    <a:pt x="23852" y="830688"/>
                  </a:lnTo>
                  <a:lnTo>
                    <a:pt x="0" y="872498"/>
                  </a:lnTo>
                  <a:lnTo>
                    <a:pt x="2945953" y="872498"/>
                  </a:lnTo>
                  <a:lnTo>
                    <a:pt x="2897099" y="789637"/>
                  </a:lnTo>
                  <a:lnTo>
                    <a:pt x="2843777" y="709896"/>
                  </a:lnTo>
                  <a:lnTo>
                    <a:pt x="2786160" y="633449"/>
                  </a:lnTo>
                  <a:lnTo>
                    <a:pt x="2724420" y="560470"/>
                  </a:lnTo>
                  <a:lnTo>
                    <a:pt x="2658732" y="491134"/>
                  </a:lnTo>
                  <a:lnTo>
                    <a:pt x="2589267" y="425616"/>
                  </a:lnTo>
                  <a:lnTo>
                    <a:pt x="2516200" y="364091"/>
                  </a:lnTo>
                  <a:lnTo>
                    <a:pt x="2439703" y="306733"/>
                  </a:lnTo>
                  <a:lnTo>
                    <a:pt x="2359949" y="253717"/>
                  </a:lnTo>
                  <a:lnTo>
                    <a:pt x="2277112" y="205217"/>
                  </a:lnTo>
                  <a:lnTo>
                    <a:pt x="2191364" y="161408"/>
                  </a:lnTo>
                  <a:lnTo>
                    <a:pt x="2102879" y="122465"/>
                  </a:lnTo>
                  <a:lnTo>
                    <a:pt x="2011830" y="88563"/>
                  </a:lnTo>
                  <a:lnTo>
                    <a:pt x="1918389" y="59875"/>
                  </a:lnTo>
                  <a:lnTo>
                    <a:pt x="1822731" y="36577"/>
                  </a:lnTo>
                  <a:lnTo>
                    <a:pt x="1725028" y="18843"/>
                  </a:lnTo>
                  <a:lnTo>
                    <a:pt x="1625453" y="6849"/>
                  </a:lnTo>
                  <a:lnTo>
                    <a:pt x="1524179" y="768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7047" y="2836989"/>
            <a:ext cx="3378200" cy="3084195"/>
          </a:xfrm>
          <a:prstGeom prst="rect"/>
        </p:spPr>
        <p:txBody>
          <a:bodyPr wrap="square" lIns="0" tIns="334645" rIns="0" bIns="0" rtlCol="0" vert="horz">
            <a:spAutoFit/>
          </a:bodyPr>
          <a:lstStyle/>
          <a:p>
            <a:pPr algn="ctr" marR="95250">
              <a:lnSpc>
                <a:spcPct val="100000"/>
              </a:lnSpc>
              <a:spcBef>
                <a:spcPts val="2635"/>
              </a:spcBef>
            </a:pPr>
            <a:r>
              <a:rPr dirty="0" sz="13800" spc="-25"/>
              <a:t>16</a:t>
            </a:r>
            <a:endParaRPr sz="13800"/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3600"/>
              <a:t>Unique</a:t>
            </a:r>
            <a:r>
              <a:rPr dirty="0" sz="3600" spc="-15"/>
              <a:t> </a:t>
            </a:r>
            <a:r>
              <a:rPr dirty="0" sz="3600" spc="-10"/>
              <a:t>categories</a:t>
            </a:r>
            <a:endParaRPr sz="3600"/>
          </a:p>
        </p:txBody>
      </p:sp>
      <p:sp>
        <p:nvSpPr>
          <p:cNvPr id="9" name="object 9" descr=""/>
          <p:cNvSpPr txBox="1"/>
          <p:nvPr/>
        </p:nvSpPr>
        <p:spPr>
          <a:xfrm>
            <a:off x="7114793" y="3061827"/>
            <a:ext cx="3141345" cy="284416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235"/>
              </a:spcBef>
            </a:pPr>
            <a:r>
              <a:rPr dirty="0" sz="10000" spc="-20">
                <a:latin typeface="Carlito"/>
                <a:cs typeface="Carlito"/>
              </a:rPr>
              <a:t>1897</a:t>
            </a:r>
            <a:endParaRPr sz="10000">
              <a:latin typeface="Carlito"/>
              <a:cs typeface="Carlito"/>
            </a:endParaRPr>
          </a:p>
          <a:p>
            <a:pPr algn="ctr" marL="1270">
              <a:lnSpc>
                <a:spcPct val="100000"/>
              </a:lnSpc>
              <a:spcBef>
                <a:spcPts val="409"/>
              </a:spcBef>
            </a:pPr>
            <a:r>
              <a:rPr dirty="0" sz="3600">
                <a:latin typeface="Carlito"/>
                <a:cs typeface="Carlito"/>
              </a:rPr>
              <a:t>REACTIONS</a:t>
            </a:r>
            <a:r>
              <a:rPr dirty="0" sz="3600" spc="-140">
                <a:latin typeface="Carlito"/>
                <a:cs typeface="Carlito"/>
              </a:rPr>
              <a:t> </a:t>
            </a:r>
            <a:r>
              <a:rPr dirty="0" sz="3600" spc="-25">
                <a:latin typeface="Carlito"/>
                <a:cs typeface="Carlito"/>
              </a:rPr>
              <a:t>TO</a:t>
            </a:r>
            <a:endParaRPr sz="3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600" spc="-80">
                <a:latin typeface="Carlito"/>
                <a:cs typeface="Carlito"/>
              </a:rPr>
              <a:t>“ANIMAL”</a:t>
            </a:r>
            <a:r>
              <a:rPr dirty="0" sz="3600" spc="-65">
                <a:latin typeface="Carlito"/>
                <a:cs typeface="Carlito"/>
              </a:rPr>
              <a:t> </a:t>
            </a:r>
            <a:r>
              <a:rPr dirty="0" sz="3600" spc="-20">
                <a:latin typeface="Carlito"/>
                <a:cs typeface="Carlito"/>
              </a:rPr>
              <a:t>POSTS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011914" y="3588239"/>
            <a:ext cx="4020185" cy="183515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060"/>
              </a:spcBef>
            </a:pPr>
            <a:r>
              <a:rPr dirty="0" sz="8000" spc="-10">
                <a:latin typeface="Carlito"/>
                <a:cs typeface="Carlito"/>
              </a:rPr>
              <a:t>JANUARY</a:t>
            </a:r>
            <a:endParaRPr sz="8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800">
                <a:latin typeface="Carlito"/>
                <a:cs typeface="Carlito"/>
              </a:rPr>
              <a:t>MONTH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WITH</a:t>
            </a:r>
            <a:r>
              <a:rPr dirty="0" sz="2800" spc="-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MOST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POSTS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76539" y="9518904"/>
            <a:ext cx="2086298" cy="54406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1939" y="9518904"/>
            <a:ext cx="2086298" cy="54406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7374" y="9518904"/>
            <a:ext cx="2092342" cy="54406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1139" y="9518904"/>
            <a:ext cx="2086298" cy="54406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263" y="9518904"/>
            <a:ext cx="2086298" cy="54406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9663" y="9518904"/>
            <a:ext cx="2086298" cy="544066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05063" y="8740587"/>
            <a:ext cx="3792220" cy="1552575"/>
            <a:chOff x="605063" y="8740587"/>
            <a:chExt cx="3792220" cy="155257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063" y="9518903"/>
              <a:ext cx="2086298" cy="54406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462294" y="9192705"/>
              <a:ext cx="2934970" cy="1094740"/>
            </a:xfrm>
            <a:custGeom>
              <a:avLst/>
              <a:gdLst/>
              <a:ahLst/>
              <a:cxnLst/>
              <a:rect l="l" t="t" r="r" b="b"/>
              <a:pathLst>
                <a:path w="2934970" h="1094740">
                  <a:moveTo>
                    <a:pt x="1461034" y="0"/>
                  </a:moveTo>
                  <a:lnTo>
                    <a:pt x="1414950" y="879"/>
                  </a:lnTo>
                  <a:lnTo>
                    <a:pt x="1369043" y="3147"/>
                  </a:lnTo>
                  <a:lnTo>
                    <a:pt x="1323343" y="6790"/>
                  </a:lnTo>
                  <a:lnTo>
                    <a:pt x="1277878" y="11793"/>
                  </a:lnTo>
                  <a:lnTo>
                    <a:pt x="1232676" y="18142"/>
                  </a:lnTo>
                  <a:lnTo>
                    <a:pt x="1187766" y="25825"/>
                  </a:lnTo>
                  <a:lnTo>
                    <a:pt x="1143176" y="34827"/>
                  </a:lnTo>
                  <a:lnTo>
                    <a:pt x="1098936" y="45134"/>
                  </a:lnTo>
                  <a:lnTo>
                    <a:pt x="1055072" y="56733"/>
                  </a:lnTo>
                  <a:lnTo>
                    <a:pt x="1011615" y="69609"/>
                  </a:lnTo>
                  <a:lnTo>
                    <a:pt x="968592" y="83750"/>
                  </a:lnTo>
                  <a:lnTo>
                    <a:pt x="926033" y="99141"/>
                  </a:lnTo>
                  <a:lnTo>
                    <a:pt x="883964" y="115769"/>
                  </a:lnTo>
                  <a:lnTo>
                    <a:pt x="842416" y="133620"/>
                  </a:lnTo>
                  <a:lnTo>
                    <a:pt x="801417" y="152679"/>
                  </a:lnTo>
                  <a:lnTo>
                    <a:pt x="760994" y="172934"/>
                  </a:lnTo>
                  <a:lnTo>
                    <a:pt x="721178" y="194370"/>
                  </a:lnTo>
                  <a:lnTo>
                    <a:pt x="681995" y="216973"/>
                  </a:lnTo>
                  <a:lnTo>
                    <a:pt x="643475" y="240731"/>
                  </a:lnTo>
                  <a:lnTo>
                    <a:pt x="605647" y="265629"/>
                  </a:lnTo>
                  <a:lnTo>
                    <a:pt x="568538" y="291653"/>
                  </a:lnTo>
                  <a:lnTo>
                    <a:pt x="532177" y="318789"/>
                  </a:lnTo>
                  <a:lnTo>
                    <a:pt x="496594" y="347024"/>
                  </a:lnTo>
                  <a:lnTo>
                    <a:pt x="461815" y="376344"/>
                  </a:lnTo>
                  <a:lnTo>
                    <a:pt x="427871" y="406736"/>
                  </a:lnTo>
                  <a:lnTo>
                    <a:pt x="394789" y="438184"/>
                  </a:lnTo>
                  <a:lnTo>
                    <a:pt x="362598" y="470677"/>
                  </a:lnTo>
                  <a:lnTo>
                    <a:pt x="331326" y="504199"/>
                  </a:lnTo>
                  <a:lnTo>
                    <a:pt x="301003" y="538737"/>
                  </a:lnTo>
                  <a:lnTo>
                    <a:pt x="271655" y="574278"/>
                  </a:lnTo>
                  <a:lnTo>
                    <a:pt x="243313" y="610807"/>
                  </a:lnTo>
                  <a:lnTo>
                    <a:pt x="216005" y="648311"/>
                  </a:lnTo>
                  <a:lnTo>
                    <a:pt x="189758" y="686776"/>
                  </a:lnTo>
                  <a:lnTo>
                    <a:pt x="164603" y="726188"/>
                  </a:lnTo>
                  <a:lnTo>
                    <a:pt x="140566" y="766533"/>
                  </a:lnTo>
                  <a:lnTo>
                    <a:pt x="117677" y="807798"/>
                  </a:lnTo>
                  <a:lnTo>
                    <a:pt x="95964" y="849969"/>
                  </a:lnTo>
                  <a:lnTo>
                    <a:pt x="75456" y="893032"/>
                  </a:lnTo>
                  <a:lnTo>
                    <a:pt x="56182" y="936973"/>
                  </a:lnTo>
                  <a:lnTo>
                    <a:pt x="38169" y="981779"/>
                  </a:lnTo>
                  <a:lnTo>
                    <a:pt x="21446" y="1027435"/>
                  </a:lnTo>
                  <a:lnTo>
                    <a:pt x="6151" y="1073590"/>
                  </a:lnTo>
                  <a:lnTo>
                    <a:pt x="0" y="1094291"/>
                  </a:lnTo>
                  <a:lnTo>
                    <a:pt x="2934740" y="1094291"/>
                  </a:lnTo>
                  <a:lnTo>
                    <a:pt x="2915200" y="1033046"/>
                  </a:lnTo>
                  <a:lnTo>
                    <a:pt x="2899810" y="990488"/>
                  </a:lnTo>
                  <a:lnTo>
                    <a:pt x="2883183" y="948420"/>
                  </a:lnTo>
                  <a:lnTo>
                    <a:pt x="2865334" y="906873"/>
                  </a:lnTo>
                  <a:lnTo>
                    <a:pt x="2846275" y="865874"/>
                  </a:lnTo>
                  <a:lnTo>
                    <a:pt x="2826022" y="825452"/>
                  </a:lnTo>
                  <a:lnTo>
                    <a:pt x="2804587" y="785636"/>
                  </a:lnTo>
                  <a:lnTo>
                    <a:pt x="2781985" y="746453"/>
                  </a:lnTo>
                  <a:lnTo>
                    <a:pt x="2758229" y="707934"/>
                  </a:lnTo>
                  <a:lnTo>
                    <a:pt x="2733332" y="670105"/>
                  </a:lnTo>
                  <a:lnTo>
                    <a:pt x="2707310" y="632996"/>
                  </a:lnTo>
                  <a:lnTo>
                    <a:pt x="2680175" y="596636"/>
                  </a:lnTo>
                  <a:lnTo>
                    <a:pt x="2651941" y="561052"/>
                  </a:lnTo>
                  <a:lnTo>
                    <a:pt x="2622622" y="526273"/>
                  </a:lnTo>
                  <a:lnTo>
                    <a:pt x="2592232" y="492328"/>
                  </a:lnTo>
                  <a:lnTo>
                    <a:pt x="2560784" y="459245"/>
                  </a:lnTo>
                  <a:lnTo>
                    <a:pt x="2528293" y="427054"/>
                  </a:lnTo>
                  <a:lnTo>
                    <a:pt x="2494771" y="395781"/>
                  </a:lnTo>
                  <a:lnTo>
                    <a:pt x="2460234" y="365456"/>
                  </a:lnTo>
                  <a:lnTo>
                    <a:pt x="2424694" y="336108"/>
                  </a:lnTo>
                  <a:lnTo>
                    <a:pt x="2388165" y="307765"/>
                  </a:lnTo>
                  <a:lnTo>
                    <a:pt x="2350662" y="280455"/>
                  </a:lnTo>
                  <a:lnTo>
                    <a:pt x="2312197" y="254207"/>
                  </a:lnTo>
                  <a:lnTo>
                    <a:pt x="2272785" y="229049"/>
                  </a:lnTo>
                  <a:lnTo>
                    <a:pt x="2232439" y="205011"/>
                  </a:lnTo>
                  <a:lnTo>
                    <a:pt x="2191174" y="182120"/>
                  </a:lnTo>
                  <a:lnTo>
                    <a:pt x="2149003" y="160405"/>
                  </a:lnTo>
                  <a:lnTo>
                    <a:pt x="2105939" y="139895"/>
                  </a:lnTo>
                  <a:lnTo>
                    <a:pt x="2061996" y="120617"/>
                  </a:lnTo>
                  <a:lnTo>
                    <a:pt x="2017189" y="102602"/>
                  </a:lnTo>
                  <a:lnTo>
                    <a:pt x="1971531" y="85876"/>
                  </a:lnTo>
                  <a:lnTo>
                    <a:pt x="1925375" y="70578"/>
                  </a:lnTo>
                  <a:lnTo>
                    <a:pt x="1879082" y="56819"/>
                  </a:lnTo>
                  <a:lnTo>
                    <a:pt x="1832682" y="44586"/>
                  </a:lnTo>
                  <a:lnTo>
                    <a:pt x="1786203" y="33865"/>
                  </a:lnTo>
                  <a:lnTo>
                    <a:pt x="1739673" y="24642"/>
                  </a:lnTo>
                  <a:lnTo>
                    <a:pt x="1693122" y="16904"/>
                  </a:lnTo>
                  <a:lnTo>
                    <a:pt x="1646577" y="10637"/>
                  </a:lnTo>
                  <a:lnTo>
                    <a:pt x="1600067" y="5826"/>
                  </a:lnTo>
                  <a:lnTo>
                    <a:pt x="1553621" y="2459"/>
                  </a:lnTo>
                  <a:lnTo>
                    <a:pt x="1507267" y="521"/>
                  </a:lnTo>
                  <a:lnTo>
                    <a:pt x="146103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50293" y="8763699"/>
              <a:ext cx="3018790" cy="1523365"/>
            </a:xfrm>
            <a:custGeom>
              <a:avLst/>
              <a:gdLst/>
              <a:ahLst/>
              <a:cxnLst/>
              <a:rect l="l" t="t" r="r" b="b"/>
              <a:pathLst>
                <a:path w="3018790" h="1523365">
                  <a:moveTo>
                    <a:pt x="2008503" y="84080"/>
                  </a:moveTo>
                  <a:lnTo>
                    <a:pt x="1963056" y="69023"/>
                  </a:lnTo>
                  <a:lnTo>
                    <a:pt x="1917472" y="55490"/>
                  </a:lnTo>
                  <a:lnTo>
                    <a:pt x="1871778" y="43467"/>
                  </a:lnTo>
                  <a:lnTo>
                    <a:pt x="1826004" y="32941"/>
                  </a:lnTo>
                  <a:lnTo>
                    <a:pt x="1780176" y="23897"/>
                  </a:lnTo>
                  <a:lnTo>
                    <a:pt x="1734324" y="16321"/>
                  </a:lnTo>
                  <a:lnTo>
                    <a:pt x="1688475" y="10201"/>
                  </a:lnTo>
                  <a:lnTo>
                    <a:pt x="1642657" y="5523"/>
                  </a:lnTo>
                  <a:lnTo>
                    <a:pt x="1596900" y="2272"/>
                  </a:lnTo>
                  <a:lnTo>
                    <a:pt x="1551230" y="436"/>
                  </a:lnTo>
                  <a:lnTo>
                    <a:pt x="1505676" y="0"/>
                  </a:lnTo>
                  <a:lnTo>
                    <a:pt x="1460266" y="950"/>
                  </a:lnTo>
                  <a:lnTo>
                    <a:pt x="1415029" y="3274"/>
                  </a:lnTo>
                  <a:lnTo>
                    <a:pt x="1369992" y="6957"/>
                  </a:lnTo>
                  <a:lnTo>
                    <a:pt x="1325183" y="11985"/>
                  </a:lnTo>
                  <a:lnTo>
                    <a:pt x="1280632" y="18346"/>
                  </a:lnTo>
                  <a:lnTo>
                    <a:pt x="1236365" y="26025"/>
                  </a:lnTo>
                  <a:lnTo>
                    <a:pt x="1192412" y="35008"/>
                  </a:lnTo>
                  <a:lnTo>
                    <a:pt x="1148800" y="45282"/>
                  </a:lnTo>
                  <a:lnTo>
                    <a:pt x="1105557" y="56834"/>
                  </a:lnTo>
                  <a:lnTo>
                    <a:pt x="1062712" y="69649"/>
                  </a:lnTo>
                  <a:lnTo>
                    <a:pt x="1020293" y="83714"/>
                  </a:lnTo>
                  <a:lnTo>
                    <a:pt x="978328" y="99014"/>
                  </a:lnTo>
                  <a:lnTo>
                    <a:pt x="936844" y="115538"/>
                  </a:lnTo>
                  <a:lnTo>
                    <a:pt x="895871" y="133270"/>
                  </a:lnTo>
                  <a:lnTo>
                    <a:pt x="855437" y="152197"/>
                  </a:lnTo>
                  <a:lnTo>
                    <a:pt x="815569" y="172305"/>
                  </a:lnTo>
                  <a:lnTo>
                    <a:pt x="776296" y="193581"/>
                  </a:lnTo>
                  <a:lnTo>
                    <a:pt x="737645" y="216011"/>
                  </a:lnTo>
                  <a:lnTo>
                    <a:pt x="699646" y="239581"/>
                  </a:lnTo>
                  <a:lnTo>
                    <a:pt x="662326" y="264278"/>
                  </a:lnTo>
                  <a:lnTo>
                    <a:pt x="625713" y="290088"/>
                  </a:lnTo>
                  <a:lnTo>
                    <a:pt x="589836" y="316997"/>
                  </a:lnTo>
                  <a:lnTo>
                    <a:pt x="554723" y="344991"/>
                  </a:lnTo>
                  <a:lnTo>
                    <a:pt x="520401" y="374057"/>
                  </a:lnTo>
                  <a:lnTo>
                    <a:pt x="486900" y="404181"/>
                  </a:lnTo>
                  <a:lnTo>
                    <a:pt x="454247" y="435350"/>
                  </a:lnTo>
                  <a:lnTo>
                    <a:pt x="422470" y="467549"/>
                  </a:lnTo>
                  <a:lnTo>
                    <a:pt x="391597" y="500766"/>
                  </a:lnTo>
                  <a:lnTo>
                    <a:pt x="361658" y="534985"/>
                  </a:lnTo>
                  <a:lnTo>
                    <a:pt x="332679" y="570195"/>
                  </a:lnTo>
                  <a:lnTo>
                    <a:pt x="304689" y="606380"/>
                  </a:lnTo>
                  <a:lnTo>
                    <a:pt x="277716" y="643527"/>
                  </a:lnTo>
                  <a:lnTo>
                    <a:pt x="251789" y="681624"/>
                  </a:lnTo>
                  <a:lnTo>
                    <a:pt x="226935" y="720654"/>
                  </a:lnTo>
                  <a:lnTo>
                    <a:pt x="203182" y="760607"/>
                  </a:lnTo>
                  <a:lnTo>
                    <a:pt x="180560" y="801466"/>
                  </a:lnTo>
                  <a:lnTo>
                    <a:pt x="159095" y="843220"/>
                  </a:lnTo>
                  <a:lnTo>
                    <a:pt x="138817" y="885853"/>
                  </a:lnTo>
                  <a:lnTo>
                    <a:pt x="119753" y="929353"/>
                  </a:lnTo>
                  <a:lnTo>
                    <a:pt x="101931" y="973705"/>
                  </a:lnTo>
                  <a:lnTo>
                    <a:pt x="85380" y="1018897"/>
                  </a:lnTo>
                  <a:lnTo>
                    <a:pt x="70236" y="1064581"/>
                  </a:lnTo>
                  <a:lnTo>
                    <a:pt x="56609" y="1110398"/>
                  </a:lnTo>
                  <a:lnTo>
                    <a:pt x="44485" y="1156319"/>
                  </a:lnTo>
                  <a:lnTo>
                    <a:pt x="33851" y="1202317"/>
                  </a:lnTo>
                  <a:lnTo>
                    <a:pt x="24694" y="1248364"/>
                  </a:lnTo>
                  <a:lnTo>
                    <a:pt x="16998" y="1294430"/>
                  </a:lnTo>
                  <a:lnTo>
                    <a:pt x="10753" y="1340489"/>
                  </a:lnTo>
                  <a:lnTo>
                    <a:pt x="5942" y="1386511"/>
                  </a:lnTo>
                  <a:lnTo>
                    <a:pt x="2554" y="1432468"/>
                  </a:lnTo>
                  <a:lnTo>
                    <a:pt x="574" y="1478333"/>
                  </a:lnTo>
                  <a:lnTo>
                    <a:pt x="0" y="1523298"/>
                  </a:lnTo>
                  <a:lnTo>
                    <a:pt x="3018323" y="1523298"/>
                  </a:lnTo>
                  <a:lnTo>
                    <a:pt x="3018532" y="1506927"/>
                  </a:lnTo>
                  <a:lnTo>
                    <a:pt x="3017735" y="1461333"/>
                  </a:lnTo>
                  <a:lnTo>
                    <a:pt x="3015569" y="1415916"/>
                  </a:lnTo>
                  <a:lnTo>
                    <a:pt x="3012050" y="1370705"/>
                  </a:lnTo>
                  <a:lnTo>
                    <a:pt x="3007190" y="1325727"/>
                  </a:lnTo>
                  <a:lnTo>
                    <a:pt x="3001002" y="1281012"/>
                  </a:lnTo>
                  <a:lnTo>
                    <a:pt x="2993500" y="1236588"/>
                  </a:lnTo>
                  <a:lnTo>
                    <a:pt x="2984699" y="1192482"/>
                  </a:lnTo>
                  <a:lnTo>
                    <a:pt x="2974610" y="1148723"/>
                  </a:lnTo>
                  <a:lnTo>
                    <a:pt x="2963249" y="1105339"/>
                  </a:lnTo>
                  <a:lnTo>
                    <a:pt x="2950628" y="1062358"/>
                  </a:lnTo>
                  <a:lnTo>
                    <a:pt x="2936761" y="1019809"/>
                  </a:lnTo>
                  <a:lnTo>
                    <a:pt x="2921661" y="977720"/>
                  </a:lnTo>
                  <a:lnTo>
                    <a:pt x="2905343" y="936119"/>
                  </a:lnTo>
                  <a:lnTo>
                    <a:pt x="2887819" y="895034"/>
                  </a:lnTo>
                  <a:lnTo>
                    <a:pt x="2869103" y="854493"/>
                  </a:lnTo>
                  <a:lnTo>
                    <a:pt x="2849209" y="814526"/>
                  </a:lnTo>
                  <a:lnTo>
                    <a:pt x="2828150" y="775159"/>
                  </a:lnTo>
                  <a:lnTo>
                    <a:pt x="2805940" y="736422"/>
                  </a:lnTo>
                  <a:lnTo>
                    <a:pt x="2782592" y="698342"/>
                  </a:lnTo>
                  <a:lnTo>
                    <a:pt x="2758120" y="660948"/>
                  </a:lnTo>
                  <a:lnTo>
                    <a:pt x="2732537" y="624268"/>
                  </a:lnTo>
                  <a:lnTo>
                    <a:pt x="2705857" y="588330"/>
                  </a:lnTo>
                  <a:lnTo>
                    <a:pt x="2678094" y="553162"/>
                  </a:lnTo>
                  <a:lnTo>
                    <a:pt x="2649260" y="518793"/>
                  </a:lnTo>
                  <a:lnTo>
                    <a:pt x="2619371" y="485251"/>
                  </a:lnTo>
                  <a:lnTo>
                    <a:pt x="2588438" y="452564"/>
                  </a:lnTo>
                  <a:lnTo>
                    <a:pt x="2556476" y="420761"/>
                  </a:lnTo>
                  <a:lnTo>
                    <a:pt x="2523498" y="389869"/>
                  </a:lnTo>
                  <a:lnTo>
                    <a:pt x="2489517" y="359917"/>
                  </a:lnTo>
                  <a:lnTo>
                    <a:pt x="2454548" y="330933"/>
                  </a:lnTo>
                  <a:lnTo>
                    <a:pt x="2418604" y="302946"/>
                  </a:lnTo>
                  <a:lnTo>
                    <a:pt x="2381698" y="275983"/>
                  </a:lnTo>
                  <a:lnTo>
                    <a:pt x="2343844" y="250072"/>
                  </a:lnTo>
                  <a:lnTo>
                    <a:pt x="2305055" y="225243"/>
                  </a:lnTo>
                  <a:lnTo>
                    <a:pt x="2265345" y="201523"/>
                  </a:lnTo>
                  <a:lnTo>
                    <a:pt x="2224728" y="178941"/>
                  </a:lnTo>
                  <a:lnTo>
                    <a:pt x="2183217" y="157524"/>
                  </a:lnTo>
                  <a:lnTo>
                    <a:pt x="2140825" y="137302"/>
                  </a:lnTo>
                  <a:lnTo>
                    <a:pt x="2097566" y="118301"/>
                  </a:lnTo>
                  <a:lnTo>
                    <a:pt x="2053454" y="100551"/>
                  </a:lnTo>
                  <a:lnTo>
                    <a:pt x="2008503" y="84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50293" y="8763699"/>
              <a:ext cx="3018790" cy="1523365"/>
            </a:xfrm>
            <a:custGeom>
              <a:avLst/>
              <a:gdLst/>
              <a:ahLst/>
              <a:cxnLst/>
              <a:rect l="l" t="t" r="r" b="b"/>
              <a:pathLst>
                <a:path w="3018790" h="1523365">
                  <a:moveTo>
                    <a:pt x="0" y="1523298"/>
                  </a:moveTo>
                  <a:lnTo>
                    <a:pt x="574" y="1478333"/>
                  </a:lnTo>
                  <a:lnTo>
                    <a:pt x="2554" y="1432468"/>
                  </a:lnTo>
                  <a:lnTo>
                    <a:pt x="5942" y="1386511"/>
                  </a:lnTo>
                  <a:lnTo>
                    <a:pt x="10753" y="1340489"/>
                  </a:lnTo>
                  <a:lnTo>
                    <a:pt x="16998" y="1294430"/>
                  </a:lnTo>
                  <a:lnTo>
                    <a:pt x="24694" y="1248364"/>
                  </a:lnTo>
                  <a:lnTo>
                    <a:pt x="33851" y="1202317"/>
                  </a:lnTo>
                  <a:lnTo>
                    <a:pt x="44485" y="1156319"/>
                  </a:lnTo>
                  <a:lnTo>
                    <a:pt x="56609" y="1110398"/>
                  </a:lnTo>
                  <a:lnTo>
                    <a:pt x="70236" y="1064581"/>
                  </a:lnTo>
                  <a:lnTo>
                    <a:pt x="85380" y="1018897"/>
                  </a:lnTo>
                  <a:lnTo>
                    <a:pt x="101931" y="973705"/>
                  </a:lnTo>
                  <a:lnTo>
                    <a:pt x="119753" y="929353"/>
                  </a:lnTo>
                  <a:lnTo>
                    <a:pt x="138817" y="885853"/>
                  </a:lnTo>
                  <a:lnTo>
                    <a:pt x="159095" y="843219"/>
                  </a:lnTo>
                  <a:lnTo>
                    <a:pt x="180560" y="801466"/>
                  </a:lnTo>
                  <a:lnTo>
                    <a:pt x="203182" y="760607"/>
                  </a:lnTo>
                  <a:lnTo>
                    <a:pt x="226935" y="720654"/>
                  </a:lnTo>
                  <a:lnTo>
                    <a:pt x="251789" y="681624"/>
                  </a:lnTo>
                  <a:lnTo>
                    <a:pt x="277716" y="643527"/>
                  </a:lnTo>
                  <a:lnTo>
                    <a:pt x="304689" y="606380"/>
                  </a:lnTo>
                  <a:lnTo>
                    <a:pt x="332679" y="570195"/>
                  </a:lnTo>
                  <a:lnTo>
                    <a:pt x="361658" y="534985"/>
                  </a:lnTo>
                  <a:lnTo>
                    <a:pt x="391597" y="500766"/>
                  </a:lnTo>
                  <a:lnTo>
                    <a:pt x="422470" y="467549"/>
                  </a:lnTo>
                  <a:lnTo>
                    <a:pt x="454247" y="435350"/>
                  </a:lnTo>
                  <a:lnTo>
                    <a:pt x="486900" y="404181"/>
                  </a:lnTo>
                  <a:lnTo>
                    <a:pt x="520401" y="374057"/>
                  </a:lnTo>
                  <a:lnTo>
                    <a:pt x="554723" y="344991"/>
                  </a:lnTo>
                  <a:lnTo>
                    <a:pt x="589836" y="316997"/>
                  </a:lnTo>
                  <a:lnTo>
                    <a:pt x="625713" y="290088"/>
                  </a:lnTo>
                  <a:lnTo>
                    <a:pt x="662326" y="264278"/>
                  </a:lnTo>
                  <a:lnTo>
                    <a:pt x="699646" y="239581"/>
                  </a:lnTo>
                  <a:lnTo>
                    <a:pt x="737645" y="216011"/>
                  </a:lnTo>
                  <a:lnTo>
                    <a:pt x="776296" y="193581"/>
                  </a:lnTo>
                  <a:lnTo>
                    <a:pt x="815569" y="172305"/>
                  </a:lnTo>
                  <a:lnTo>
                    <a:pt x="855437" y="152197"/>
                  </a:lnTo>
                  <a:lnTo>
                    <a:pt x="895871" y="133270"/>
                  </a:lnTo>
                  <a:lnTo>
                    <a:pt x="936844" y="115538"/>
                  </a:lnTo>
                  <a:lnTo>
                    <a:pt x="978328" y="99014"/>
                  </a:lnTo>
                  <a:lnTo>
                    <a:pt x="1020293" y="83714"/>
                  </a:lnTo>
                  <a:lnTo>
                    <a:pt x="1062712" y="69649"/>
                  </a:lnTo>
                  <a:lnTo>
                    <a:pt x="1105557" y="56834"/>
                  </a:lnTo>
                  <a:lnTo>
                    <a:pt x="1148800" y="45282"/>
                  </a:lnTo>
                  <a:lnTo>
                    <a:pt x="1192412" y="35008"/>
                  </a:lnTo>
                  <a:lnTo>
                    <a:pt x="1236365" y="26025"/>
                  </a:lnTo>
                  <a:lnTo>
                    <a:pt x="1280632" y="18346"/>
                  </a:lnTo>
                  <a:lnTo>
                    <a:pt x="1325183" y="11985"/>
                  </a:lnTo>
                  <a:lnTo>
                    <a:pt x="1369992" y="6957"/>
                  </a:lnTo>
                  <a:lnTo>
                    <a:pt x="1415029" y="3274"/>
                  </a:lnTo>
                  <a:lnTo>
                    <a:pt x="1460266" y="950"/>
                  </a:lnTo>
                  <a:lnTo>
                    <a:pt x="1505676" y="0"/>
                  </a:lnTo>
                  <a:lnTo>
                    <a:pt x="1551230" y="436"/>
                  </a:lnTo>
                  <a:lnTo>
                    <a:pt x="1596900" y="2272"/>
                  </a:lnTo>
                  <a:lnTo>
                    <a:pt x="1642657" y="5523"/>
                  </a:lnTo>
                  <a:lnTo>
                    <a:pt x="1688475" y="10201"/>
                  </a:lnTo>
                  <a:lnTo>
                    <a:pt x="1734324" y="16321"/>
                  </a:lnTo>
                  <a:lnTo>
                    <a:pt x="1780176" y="23897"/>
                  </a:lnTo>
                  <a:lnTo>
                    <a:pt x="1826004" y="32941"/>
                  </a:lnTo>
                  <a:lnTo>
                    <a:pt x="1871778" y="43467"/>
                  </a:lnTo>
                  <a:lnTo>
                    <a:pt x="1917472" y="55490"/>
                  </a:lnTo>
                  <a:lnTo>
                    <a:pt x="1963056" y="69023"/>
                  </a:lnTo>
                  <a:lnTo>
                    <a:pt x="2008503" y="84080"/>
                  </a:lnTo>
                  <a:lnTo>
                    <a:pt x="2053454" y="100551"/>
                  </a:lnTo>
                  <a:lnTo>
                    <a:pt x="2097566" y="118301"/>
                  </a:lnTo>
                  <a:lnTo>
                    <a:pt x="2140825" y="137302"/>
                  </a:lnTo>
                  <a:lnTo>
                    <a:pt x="2183217" y="157524"/>
                  </a:lnTo>
                  <a:lnTo>
                    <a:pt x="2224728" y="178941"/>
                  </a:lnTo>
                  <a:lnTo>
                    <a:pt x="2265345" y="201523"/>
                  </a:lnTo>
                  <a:lnTo>
                    <a:pt x="2305055" y="225243"/>
                  </a:lnTo>
                  <a:lnTo>
                    <a:pt x="2343844" y="250072"/>
                  </a:lnTo>
                  <a:lnTo>
                    <a:pt x="2381698" y="275983"/>
                  </a:lnTo>
                  <a:lnTo>
                    <a:pt x="2418604" y="302946"/>
                  </a:lnTo>
                  <a:lnTo>
                    <a:pt x="2454548" y="330933"/>
                  </a:lnTo>
                  <a:lnTo>
                    <a:pt x="2489517" y="359917"/>
                  </a:lnTo>
                  <a:lnTo>
                    <a:pt x="2523498" y="389869"/>
                  </a:lnTo>
                  <a:lnTo>
                    <a:pt x="2556476" y="420761"/>
                  </a:lnTo>
                  <a:lnTo>
                    <a:pt x="2588438" y="452564"/>
                  </a:lnTo>
                  <a:lnTo>
                    <a:pt x="2619371" y="485251"/>
                  </a:lnTo>
                  <a:lnTo>
                    <a:pt x="2649260" y="518793"/>
                  </a:lnTo>
                  <a:lnTo>
                    <a:pt x="2678094" y="553162"/>
                  </a:lnTo>
                  <a:lnTo>
                    <a:pt x="2705857" y="588330"/>
                  </a:lnTo>
                  <a:lnTo>
                    <a:pt x="2732537" y="624268"/>
                  </a:lnTo>
                  <a:lnTo>
                    <a:pt x="2758120" y="660948"/>
                  </a:lnTo>
                  <a:lnTo>
                    <a:pt x="2782592" y="698342"/>
                  </a:lnTo>
                  <a:lnTo>
                    <a:pt x="2805940" y="736422"/>
                  </a:lnTo>
                  <a:lnTo>
                    <a:pt x="2828150" y="775159"/>
                  </a:lnTo>
                  <a:lnTo>
                    <a:pt x="2849209" y="814526"/>
                  </a:lnTo>
                  <a:lnTo>
                    <a:pt x="2869103" y="854493"/>
                  </a:lnTo>
                  <a:lnTo>
                    <a:pt x="2887819" y="895034"/>
                  </a:lnTo>
                  <a:lnTo>
                    <a:pt x="2905343" y="936119"/>
                  </a:lnTo>
                  <a:lnTo>
                    <a:pt x="2921661" y="977720"/>
                  </a:lnTo>
                  <a:lnTo>
                    <a:pt x="2936761" y="1019809"/>
                  </a:lnTo>
                  <a:lnTo>
                    <a:pt x="2950628" y="1062358"/>
                  </a:lnTo>
                  <a:lnTo>
                    <a:pt x="2963249" y="1105339"/>
                  </a:lnTo>
                  <a:lnTo>
                    <a:pt x="2974610" y="1148723"/>
                  </a:lnTo>
                  <a:lnTo>
                    <a:pt x="2984699" y="1192482"/>
                  </a:lnTo>
                  <a:lnTo>
                    <a:pt x="2993500" y="1236588"/>
                  </a:lnTo>
                  <a:lnTo>
                    <a:pt x="3001002" y="1281012"/>
                  </a:lnTo>
                  <a:lnTo>
                    <a:pt x="3007190" y="1325727"/>
                  </a:lnTo>
                  <a:lnTo>
                    <a:pt x="3012050" y="1370705"/>
                  </a:lnTo>
                  <a:lnTo>
                    <a:pt x="3015570" y="1415916"/>
                  </a:lnTo>
                  <a:lnTo>
                    <a:pt x="3017735" y="1461332"/>
                  </a:lnTo>
                  <a:lnTo>
                    <a:pt x="3018532" y="1506927"/>
                  </a:lnTo>
                  <a:lnTo>
                    <a:pt x="3018323" y="1523298"/>
                  </a:lnTo>
                </a:path>
              </a:pathLst>
            </a:custGeom>
            <a:ln w="11921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3154" y="8746548"/>
              <a:ext cx="3053080" cy="1540510"/>
            </a:xfrm>
            <a:custGeom>
              <a:avLst/>
              <a:gdLst/>
              <a:ahLst/>
              <a:cxnLst/>
              <a:rect l="l" t="t" r="r" b="b"/>
              <a:pathLst>
                <a:path w="3053079" h="1540509">
                  <a:moveTo>
                    <a:pt x="2031364" y="84822"/>
                  </a:moveTo>
                  <a:lnTo>
                    <a:pt x="1985453" y="69613"/>
                  </a:lnTo>
                  <a:lnTo>
                    <a:pt x="1939399" y="55946"/>
                  </a:lnTo>
                  <a:lnTo>
                    <a:pt x="1893228" y="43806"/>
                  </a:lnTo>
                  <a:lnTo>
                    <a:pt x="1846971" y="33180"/>
                  </a:lnTo>
                  <a:lnTo>
                    <a:pt x="1800656" y="24053"/>
                  </a:lnTo>
                  <a:lnTo>
                    <a:pt x="1754311" y="16411"/>
                  </a:lnTo>
                  <a:lnTo>
                    <a:pt x="1707965" y="10241"/>
                  </a:lnTo>
                  <a:lnTo>
                    <a:pt x="1661546" y="5522"/>
                  </a:lnTo>
                  <a:lnTo>
                    <a:pt x="1615385" y="2260"/>
                  </a:lnTo>
                  <a:lnTo>
                    <a:pt x="1569208" y="422"/>
                  </a:lnTo>
                  <a:lnTo>
                    <a:pt x="1523145" y="0"/>
                  </a:lnTo>
                  <a:lnTo>
                    <a:pt x="1477225" y="979"/>
                  </a:lnTo>
                  <a:lnTo>
                    <a:pt x="1431475" y="3347"/>
                  </a:lnTo>
                  <a:lnTo>
                    <a:pt x="1385925" y="7089"/>
                  </a:lnTo>
                  <a:lnTo>
                    <a:pt x="1340604" y="12192"/>
                  </a:lnTo>
                  <a:lnTo>
                    <a:pt x="1295539" y="18641"/>
                  </a:lnTo>
                  <a:lnTo>
                    <a:pt x="1250760" y="26423"/>
                  </a:lnTo>
                  <a:lnTo>
                    <a:pt x="1206296" y="35524"/>
                  </a:lnTo>
                  <a:lnTo>
                    <a:pt x="1162174" y="45929"/>
                  </a:lnTo>
                  <a:lnTo>
                    <a:pt x="1118424" y="57626"/>
                  </a:lnTo>
                  <a:lnTo>
                    <a:pt x="1075075" y="70599"/>
                  </a:lnTo>
                  <a:lnTo>
                    <a:pt x="1032154" y="84836"/>
                  </a:lnTo>
                  <a:lnTo>
                    <a:pt x="989691" y="100321"/>
                  </a:lnTo>
                  <a:lnTo>
                    <a:pt x="947714" y="117042"/>
                  </a:lnTo>
                  <a:lnTo>
                    <a:pt x="906252" y="134985"/>
                  </a:lnTo>
                  <a:lnTo>
                    <a:pt x="865334" y="154135"/>
                  </a:lnTo>
                  <a:lnTo>
                    <a:pt x="824988" y="174478"/>
                  </a:lnTo>
                  <a:lnTo>
                    <a:pt x="785243" y="196002"/>
                  </a:lnTo>
                  <a:lnTo>
                    <a:pt x="746127" y="218691"/>
                  </a:lnTo>
                  <a:lnTo>
                    <a:pt x="707669" y="242532"/>
                  </a:lnTo>
                  <a:lnTo>
                    <a:pt x="669899" y="267511"/>
                  </a:lnTo>
                  <a:lnTo>
                    <a:pt x="632844" y="293614"/>
                  </a:lnTo>
                  <a:lnTo>
                    <a:pt x="596533" y="320827"/>
                  </a:lnTo>
                  <a:lnTo>
                    <a:pt x="560995" y="349137"/>
                  </a:lnTo>
                  <a:lnTo>
                    <a:pt x="526258" y="378529"/>
                  </a:lnTo>
                  <a:lnTo>
                    <a:pt x="492352" y="408990"/>
                  </a:lnTo>
                  <a:lnTo>
                    <a:pt x="459304" y="440505"/>
                  </a:lnTo>
                  <a:lnTo>
                    <a:pt x="427144" y="473061"/>
                  </a:lnTo>
                  <a:lnTo>
                    <a:pt x="395900" y="506643"/>
                  </a:lnTo>
                  <a:lnTo>
                    <a:pt x="365600" y="541239"/>
                  </a:lnTo>
                  <a:lnTo>
                    <a:pt x="336274" y="576833"/>
                  </a:lnTo>
                  <a:lnTo>
                    <a:pt x="307950" y="613413"/>
                  </a:lnTo>
                  <a:lnTo>
                    <a:pt x="280657" y="650964"/>
                  </a:lnTo>
                  <a:lnTo>
                    <a:pt x="254423" y="689472"/>
                  </a:lnTo>
                  <a:lnTo>
                    <a:pt x="229278" y="728924"/>
                  </a:lnTo>
                  <a:lnTo>
                    <a:pt x="205249" y="769305"/>
                  </a:lnTo>
                  <a:lnTo>
                    <a:pt x="182365" y="810601"/>
                  </a:lnTo>
                  <a:lnTo>
                    <a:pt x="30745" y="1232527"/>
                  </a:lnTo>
                  <a:lnTo>
                    <a:pt x="17083" y="1308812"/>
                  </a:lnTo>
                  <a:lnTo>
                    <a:pt x="10787" y="1355377"/>
                  </a:lnTo>
                  <a:lnTo>
                    <a:pt x="5944" y="1401908"/>
                  </a:lnTo>
                  <a:lnTo>
                    <a:pt x="2540" y="1448378"/>
                  </a:lnTo>
                  <a:lnTo>
                    <a:pt x="561" y="1494756"/>
                  </a:lnTo>
                  <a:lnTo>
                    <a:pt x="0" y="1540449"/>
                  </a:lnTo>
                  <a:lnTo>
                    <a:pt x="34895" y="1540449"/>
                  </a:lnTo>
                  <a:lnTo>
                    <a:pt x="35109" y="1504444"/>
                  </a:lnTo>
                  <a:lnTo>
                    <a:pt x="36814" y="1458252"/>
                  </a:lnTo>
                  <a:lnTo>
                    <a:pt x="39964" y="1411965"/>
                  </a:lnTo>
                  <a:lnTo>
                    <a:pt x="44574" y="1365610"/>
                  </a:lnTo>
                  <a:lnTo>
                    <a:pt x="50657" y="1319219"/>
                  </a:lnTo>
                  <a:lnTo>
                    <a:pt x="58229" y="1272820"/>
                  </a:lnTo>
                  <a:lnTo>
                    <a:pt x="67302" y="1226444"/>
                  </a:lnTo>
                  <a:lnTo>
                    <a:pt x="77893" y="1180121"/>
                  </a:lnTo>
                  <a:lnTo>
                    <a:pt x="90014" y="1133880"/>
                  </a:lnTo>
                  <a:lnTo>
                    <a:pt x="103681" y="1087751"/>
                  </a:lnTo>
                  <a:lnTo>
                    <a:pt x="118908" y="1041763"/>
                  </a:lnTo>
                  <a:lnTo>
                    <a:pt x="135584" y="996279"/>
                  </a:lnTo>
                  <a:lnTo>
                    <a:pt x="153570" y="951653"/>
                  </a:lnTo>
                  <a:lnTo>
                    <a:pt x="172836" y="907901"/>
                  </a:lnTo>
                  <a:lnTo>
                    <a:pt x="193352" y="865037"/>
                  </a:lnTo>
                  <a:lnTo>
                    <a:pt x="215088" y="823075"/>
                  </a:lnTo>
                  <a:lnTo>
                    <a:pt x="238015" y="782029"/>
                  </a:lnTo>
                  <a:lnTo>
                    <a:pt x="262103" y="741915"/>
                  </a:lnTo>
                  <a:lnTo>
                    <a:pt x="287321" y="702747"/>
                  </a:lnTo>
                  <a:lnTo>
                    <a:pt x="313641" y="664538"/>
                  </a:lnTo>
                  <a:lnTo>
                    <a:pt x="341033" y="627304"/>
                  </a:lnTo>
                  <a:lnTo>
                    <a:pt x="369467" y="591058"/>
                  </a:lnTo>
                  <a:lnTo>
                    <a:pt x="398913" y="555816"/>
                  </a:lnTo>
                  <a:lnTo>
                    <a:pt x="429341" y="521591"/>
                  </a:lnTo>
                  <a:lnTo>
                    <a:pt x="460722" y="488399"/>
                  </a:lnTo>
                  <a:lnTo>
                    <a:pt x="493026" y="456253"/>
                  </a:lnTo>
                  <a:lnTo>
                    <a:pt x="526224" y="425168"/>
                  </a:lnTo>
                  <a:lnTo>
                    <a:pt x="560285" y="395158"/>
                  </a:lnTo>
                  <a:lnTo>
                    <a:pt x="595179" y="366238"/>
                  </a:lnTo>
                  <a:lnTo>
                    <a:pt x="630878" y="338423"/>
                  </a:lnTo>
                  <a:lnTo>
                    <a:pt x="667352" y="311725"/>
                  </a:lnTo>
                  <a:lnTo>
                    <a:pt x="704570" y="286161"/>
                  </a:lnTo>
                  <a:lnTo>
                    <a:pt x="742502" y="261745"/>
                  </a:lnTo>
                  <a:lnTo>
                    <a:pt x="781120" y="238490"/>
                  </a:lnTo>
                  <a:lnTo>
                    <a:pt x="820394" y="216412"/>
                  </a:lnTo>
                  <a:lnTo>
                    <a:pt x="860293" y="195524"/>
                  </a:lnTo>
                  <a:lnTo>
                    <a:pt x="900788" y="175842"/>
                  </a:lnTo>
                  <a:lnTo>
                    <a:pt x="941850" y="157379"/>
                  </a:lnTo>
                  <a:lnTo>
                    <a:pt x="983448" y="140150"/>
                  </a:lnTo>
                  <a:lnTo>
                    <a:pt x="1025553" y="124169"/>
                  </a:lnTo>
                  <a:lnTo>
                    <a:pt x="1068135" y="109452"/>
                  </a:lnTo>
                  <a:lnTo>
                    <a:pt x="1111164" y="96011"/>
                  </a:lnTo>
                  <a:lnTo>
                    <a:pt x="1154611" y="83862"/>
                  </a:lnTo>
                  <a:lnTo>
                    <a:pt x="1198446" y="73020"/>
                  </a:lnTo>
                  <a:lnTo>
                    <a:pt x="1242639" y="63498"/>
                  </a:lnTo>
                  <a:lnTo>
                    <a:pt x="1287161" y="55311"/>
                  </a:lnTo>
                  <a:lnTo>
                    <a:pt x="1331981" y="48473"/>
                  </a:lnTo>
                  <a:lnTo>
                    <a:pt x="1377071" y="42999"/>
                  </a:lnTo>
                  <a:lnTo>
                    <a:pt x="1422399" y="38903"/>
                  </a:lnTo>
                  <a:lnTo>
                    <a:pt x="1467937" y="36200"/>
                  </a:lnTo>
                  <a:lnTo>
                    <a:pt x="1513655" y="34904"/>
                  </a:lnTo>
                  <a:lnTo>
                    <a:pt x="1559523" y="35030"/>
                  </a:lnTo>
                  <a:lnTo>
                    <a:pt x="1605512" y="36591"/>
                  </a:lnTo>
                  <a:lnTo>
                    <a:pt x="1651591" y="39603"/>
                  </a:lnTo>
                  <a:lnTo>
                    <a:pt x="1697731" y="44079"/>
                  </a:lnTo>
                  <a:lnTo>
                    <a:pt x="1743902" y="50035"/>
                  </a:lnTo>
                  <a:lnTo>
                    <a:pt x="1790074" y="57484"/>
                  </a:lnTo>
                  <a:lnTo>
                    <a:pt x="1836218" y="66441"/>
                  </a:lnTo>
                  <a:lnTo>
                    <a:pt x="1882305" y="76921"/>
                  </a:lnTo>
                  <a:lnTo>
                    <a:pt x="1928303" y="88938"/>
                  </a:lnTo>
                  <a:lnTo>
                    <a:pt x="1974184" y="102506"/>
                  </a:lnTo>
                  <a:lnTo>
                    <a:pt x="2019918" y="117639"/>
                  </a:lnTo>
                  <a:lnTo>
                    <a:pt x="2325361" y="224167"/>
                  </a:lnTo>
                  <a:lnTo>
                    <a:pt x="2290855" y="203539"/>
                  </a:lnTo>
                  <a:lnTo>
                    <a:pt x="2249812" y="180703"/>
                  </a:lnTo>
                  <a:lnTo>
                    <a:pt x="2207868" y="159048"/>
                  </a:lnTo>
                  <a:lnTo>
                    <a:pt x="2165037" y="138604"/>
                  </a:lnTo>
                  <a:lnTo>
                    <a:pt x="2121334" y="119399"/>
                  </a:lnTo>
                  <a:lnTo>
                    <a:pt x="2076772" y="101462"/>
                  </a:lnTo>
                  <a:lnTo>
                    <a:pt x="2031364" y="84822"/>
                  </a:lnTo>
                  <a:close/>
                </a:path>
                <a:path w="3053079" h="1540509">
                  <a:moveTo>
                    <a:pt x="2325361" y="224167"/>
                  </a:moveTo>
                  <a:lnTo>
                    <a:pt x="2019918" y="117639"/>
                  </a:lnTo>
                  <a:lnTo>
                    <a:pt x="2065142" y="134228"/>
                  </a:lnTo>
                  <a:lnTo>
                    <a:pt x="2109507" y="152135"/>
                  </a:lnTo>
                  <a:lnTo>
                    <a:pt x="2152999" y="171330"/>
                  </a:lnTo>
                  <a:lnTo>
                    <a:pt x="2195605" y="191783"/>
                  </a:lnTo>
                  <a:lnTo>
                    <a:pt x="2237309" y="213464"/>
                  </a:lnTo>
                  <a:lnTo>
                    <a:pt x="2278098" y="236344"/>
                  </a:lnTo>
                  <a:lnTo>
                    <a:pt x="2317957" y="260393"/>
                  </a:lnTo>
                  <a:lnTo>
                    <a:pt x="2356873" y="285581"/>
                  </a:lnTo>
                  <a:lnTo>
                    <a:pt x="2394829" y="311878"/>
                  </a:lnTo>
                  <a:lnTo>
                    <a:pt x="2431813" y="339254"/>
                  </a:lnTo>
                  <a:lnTo>
                    <a:pt x="2467810" y="367680"/>
                  </a:lnTo>
                  <a:lnTo>
                    <a:pt x="2502806" y="397126"/>
                  </a:lnTo>
                  <a:lnTo>
                    <a:pt x="2536785" y="427562"/>
                  </a:lnTo>
                  <a:lnTo>
                    <a:pt x="2569735" y="458959"/>
                  </a:lnTo>
                  <a:lnTo>
                    <a:pt x="2601640" y="491286"/>
                  </a:lnTo>
                  <a:lnTo>
                    <a:pt x="2632487" y="524514"/>
                  </a:lnTo>
                  <a:lnTo>
                    <a:pt x="2662261" y="558612"/>
                  </a:lnTo>
                  <a:lnTo>
                    <a:pt x="2690947" y="593552"/>
                  </a:lnTo>
                  <a:lnTo>
                    <a:pt x="2718532" y="629304"/>
                  </a:lnTo>
                  <a:lnTo>
                    <a:pt x="2745001" y="665837"/>
                  </a:lnTo>
                  <a:lnTo>
                    <a:pt x="2770340" y="703121"/>
                  </a:lnTo>
                  <a:lnTo>
                    <a:pt x="2794534" y="741128"/>
                  </a:lnTo>
                  <a:lnTo>
                    <a:pt x="2817569" y="779827"/>
                  </a:lnTo>
                  <a:lnTo>
                    <a:pt x="2839431" y="819189"/>
                  </a:lnTo>
                  <a:lnTo>
                    <a:pt x="2860105" y="859183"/>
                  </a:lnTo>
                  <a:lnTo>
                    <a:pt x="2879578" y="899780"/>
                  </a:lnTo>
                  <a:lnTo>
                    <a:pt x="2897834" y="940951"/>
                  </a:lnTo>
                  <a:lnTo>
                    <a:pt x="2914860" y="982664"/>
                  </a:lnTo>
                  <a:lnTo>
                    <a:pt x="2930641" y="1024892"/>
                  </a:lnTo>
                  <a:lnTo>
                    <a:pt x="2945163" y="1067603"/>
                  </a:lnTo>
                  <a:lnTo>
                    <a:pt x="2958412" y="1110768"/>
                  </a:lnTo>
                  <a:lnTo>
                    <a:pt x="2970373" y="1154357"/>
                  </a:lnTo>
                  <a:lnTo>
                    <a:pt x="2981031" y="1198340"/>
                  </a:lnTo>
                  <a:lnTo>
                    <a:pt x="2990374" y="1242689"/>
                  </a:lnTo>
                  <a:lnTo>
                    <a:pt x="2998385" y="1287372"/>
                  </a:lnTo>
                  <a:lnTo>
                    <a:pt x="3005052" y="1332360"/>
                  </a:lnTo>
                  <a:lnTo>
                    <a:pt x="3010359" y="1377623"/>
                  </a:lnTo>
                  <a:lnTo>
                    <a:pt x="3014293" y="1423132"/>
                  </a:lnTo>
                  <a:lnTo>
                    <a:pt x="3016838" y="1468857"/>
                  </a:lnTo>
                  <a:lnTo>
                    <a:pt x="3017981" y="1514768"/>
                  </a:lnTo>
                  <a:lnTo>
                    <a:pt x="3017829" y="1540449"/>
                  </a:lnTo>
                  <a:lnTo>
                    <a:pt x="3052602" y="1540449"/>
                  </a:lnTo>
                  <a:lnTo>
                    <a:pt x="3051971" y="1478151"/>
                  </a:lnTo>
                  <a:lnTo>
                    <a:pt x="3049758" y="1432217"/>
                  </a:lnTo>
                  <a:lnTo>
                    <a:pt x="3046174" y="1386487"/>
                  </a:lnTo>
                  <a:lnTo>
                    <a:pt x="3041235" y="1340992"/>
                  </a:lnTo>
                  <a:lnTo>
                    <a:pt x="3034954" y="1295761"/>
                  </a:lnTo>
                  <a:lnTo>
                    <a:pt x="3027344" y="1250821"/>
                  </a:lnTo>
                  <a:lnTo>
                    <a:pt x="3018420" y="1206201"/>
                  </a:lnTo>
                  <a:lnTo>
                    <a:pt x="3008195" y="1161931"/>
                  </a:lnTo>
                  <a:lnTo>
                    <a:pt x="2996682" y="1118038"/>
                  </a:lnTo>
                  <a:lnTo>
                    <a:pt x="2983897" y="1074553"/>
                  </a:lnTo>
                  <a:lnTo>
                    <a:pt x="2969852" y="1031502"/>
                  </a:lnTo>
                  <a:lnTo>
                    <a:pt x="2954562" y="988916"/>
                  </a:lnTo>
                  <a:lnTo>
                    <a:pt x="2938040" y="946822"/>
                  </a:lnTo>
                  <a:lnTo>
                    <a:pt x="2920300" y="905250"/>
                  </a:lnTo>
                  <a:lnTo>
                    <a:pt x="2901356" y="864228"/>
                  </a:lnTo>
                  <a:lnTo>
                    <a:pt x="2881222" y="823785"/>
                  </a:lnTo>
                  <a:lnTo>
                    <a:pt x="2859910" y="783950"/>
                  </a:lnTo>
                  <a:lnTo>
                    <a:pt x="2837437" y="744751"/>
                  </a:lnTo>
                  <a:lnTo>
                    <a:pt x="2813814" y="706216"/>
                  </a:lnTo>
                  <a:lnTo>
                    <a:pt x="2789056" y="668376"/>
                  </a:lnTo>
                  <a:lnTo>
                    <a:pt x="2763177" y="631258"/>
                  </a:lnTo>
                  <a:lnTo>
                    <a:pt x="2736190" y="594891"/>
                  </a:lnTo>
                  <a:lnTo>
                    <a:pt x="2708109" y="559304"/>
                  </a:lnTo>
                  <a:lnTo>
                    <a:pt x="2678949" y="524526"/>
                  </a:lnTo>
                  <a:lnTo>
                    <a:pt x="2648722" y="490584"/>
                  </a:lnTo>
                  <a:lnTo>
                    <a:pt x="2617443" y="457509"/>
                  </a:lnTo>
                  <a:lnTo>
                    <a:pt x="2585126" y="425329"/>
                  </a:lnTo>
                  <a:lnTo>
                    <a:pt x="2551783" y="394072"/>
                  </a:lnTo>
                  <a:lnTo>
                    <a:pt x="2517430" y="363767"/>
                  </a:lnTo>
                  <a:lnTo>
                    <a:pt x="2482080" y="334443"/>
                  </a:lnTo>
                  <a:lnTo>
                    <a:pt x="2445746" y="306128"/>
                  </a:lnTo>
                  <a:lnTo>
                    <a:pt x="2408443" y="278851"/>
                  </a:lnTo>
                  <a:lnTo>
                    <a:pt x="2370184" y="252642"/>
                  </a:lnTo>
                  <a:lnTo>
                    <a:pt x="2330984" y="227528"/>
                  </a:lnTo>
                  <a:lnTo>
                    <a:pt x="2325361" y="224167"/>
                  </a:lnTo>
                  <a:close/>
                </a:path>
              </a:pathLst>
            </a:custGeom>
            <a:solidFill>
              <a:srgbClr val="2D44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33154" y="8746548"/>
              <a:ext cx="3053080" cy="1540510"/>
            </a:xfrm>
            <a:custGeom>
              <a:avLst/>
              <a:gdLst/>
              <a:ahLst/>
              <a:cxnLst/>
              <a:rect l="l" t="t" r="r" b="b"/>
              <a:pathLst>
                <a:path w="3053079" h="1540509">
                  <a:moveTo>
                    <a:pt x="0" y="1540449"/>
                  </a:moveTo>
                  <a:lnTo>
                    <a:pt x="561" y="1494756"/>
                  </a:lnTo>
                  <a:lnTo>
                    <a:pt x="2540" y="1448377"/>
                  </a:lnTo>
                  <a:lnTo>
                    <a:pt x="5944" y="1401908"/>
                  </a:lnTo>
                  <a:lnTo>
                    <a:pt x="10787" y="1355377"/>
                  </a:lnTo>
                  <a:lnTo>
                    <a:pt x="17083" y="1308812"/>
                  </a:lnTo>
                  <a:lnTo>
                    <a:pt x="24844" y="1262243"/>
                  </a:lnTo>
                  <a:lnTo>
                    <a:pt x="30745" y="1232527"/>
                  </a:lnTo>
                </a:path>
                <a:path w="3053079" h="1540509">
                  <a:moveTo>
                    <a:pt x="168505" y="837542"/>
                  </a:moveTo>
                  <a:lnTo>
                    <a:pt x="205249" y="769305"/>
                  </a:lnTo>
                  <a:lnTo>
                    <a:pt x="229278" y="728924"/>
                  </a:lnTo>
                  <a:lnTo>
                    <a:pt x="254423" y="689472"/>
                  </a:lnTo>
                  <a:lnTo>
                    <a:pt x="280657" y="650964"/>
                  </a:lnTo>
                  <a:lnTo>
                    <a:pt x="307950" y="613413"/>
                  </a:lnTo>
                  <a:lnTo>
                    <a:pt x="336274" y="576833"/>
                  </a:lnTo>
                  <a:lnTo>
                    <a:pt x="365600" y="541239"/>
                  </a:lnTo>
                  <a:lnTo>
                    <a:pt x="395899" y="506643"/>
                  </a:lnTo>
                  <a:lnTo>
                    <a:pt x="427144" y="473061"/>
                  </a:lnTo>
                  <a:lnTo>
                    <a:pt x="459304" y="440505"/>
                  </a:lnTo>
                  <a:lnTo>
                    <a:pt x="492352" y="408990"/>
                  </a:lnTo>
                  <a:lnTo>
                    <a:pt x="526258" y="378529"/>
                  </a:lnTo>
                  <a:lnTo>
                    <a:pt x="560995" y="349137"/>
                  </a:lnTo>
                  <a:lnTo>
                    <a:pt x="596533" y="320827"/>
                  </a:lnTo>
                  <a:lnTo>
                    <a:pt x="632844" y="293614"/>
                  </a:lnTo>
                  <a:lnTo>
                    <a:pt x="669899" y="267511"/>
                  </a:lnTo>
                  <a:lnTo>
                    <a:pt x="707669" y="242532"/>
                  </a:lnTo>
                  <a:lnTo>
                    <a:pt x="746127" y="218691"/>
                  </a:lnTo>
                  <a:lnTo>
                    <a:pt x="785243" y="196002"/>
                  </a:lnTo>
                  <a:lnTo>
                    <a:pt x="824988" y="174478"/>
                  </a:lnTo>
                  <a:lnTo>
                    <a:pt x="865334" y="154135"/>
                  </a:lnTo>
                  <a:lnTo>
                    <a:pt x="906252" y="134985"/>
                  </a:lnTo>
                  <a:lnTo>
                    <a:pt x="947714" y="117042"/>
                  </a:lnTo>
                  <a:lnTo>
                    <a:pt x="989691" y="100321"/>
                  </a:lnTo>
                  <a:lnTo>
                    <a:pt x="1032154" y="84835"/>
                  </a:lnTo>
                  <a:lnTo>
                    <a:pt x="1075075" y="70599"/>
                  </a:lnTo>
                  <a:lnTo>
                    <a:pt x="1118424" y="57626"/>
                  </a:lnTo>
                  <a:lnTo>
                    <a:pt x="1162174" y="45929"/>
                  </a:lnTo>
                  <a:lnTo>
                    <a:pt x="1206296" y="35524"/>
                  </a:lnTo>
                  <a:lnTo>
                    <a:pt x="1250760" y="26423"/>
                  </a:lnTo>
                  <a:lnTo>
                    <a:pt x="1295539" y="18641"/>
                  </a:lnTo>
                  <a:lnTo>
                    <a:pt x="1340604" y="12192"/>
                  </a:lnTo>
                  <a:lnTo>
                    <a:pt x="1385925" y="7089"/>
                  </a:lnTo>
                  <a:lnTo>
                    <a:pt x="1431475" y="3347"/>
                  </a:lnTo>
                  <a:lnTo>
                    <a:pt x="1477225" y="979"/>
                  </a:lnTo>
                  <a:lnTo>
                    <a:pt x="1523145" y="0"/>
                  </a:lnTo>
                  <a:lnTo>
                    <a:pt x="1569208" y="422"/>
                  </a:lnTo>
                  <a:lnTo>
                    <a:pt x="1615385" y="2260"/>
                  </a:lnTo>
                  <a:lnTo>
                    <a:pt x="1661647" y="5529"/>
                  </a:lnTo>
                  <a:lnTo>
                    <a:pt x="1707965" y="10241"/>
                  </a:lnTo>
                  <a:lnTo>
                    <a:pt x="1754311" y="16411"/>
                  </a:lnTo>
                  <a:lnTo>
                    <a:pt x="1800656" y="24053"/>
                  </a:lnTo>
                  <a:lnTo>
                    <a:pt x="1846971" y="33180"/>
                  </a:lnTo>
                  <a:lnTo>
                    <a:pt x="1893228" y="43806"/>
                  </a:lnTo>
                  <a:lnTo>
                    <a:pt x="1939399" y="55946"/>
                  </a:lnTo>
                  <a:lnTo>
                    <a:pt x="1985453" y="69613"/>
                  </a:lnTo>
                  <a:lnTo>
                    <a:pt x="2031364" y="84822"/>
                  </a:lnTo>
                  <a:lnTo>
                    <a:pt x="2076772" y="101462"/>
                  </a:lnTo>
                  <a:lnTo>
                    <a:pt x="2121334" y="119399"/>
                  </a:lnTo>
                  <a:lnTo>
                    <a:pt x="2165037" y="138604"/>
                  </a:lnTo>
                  <a:lnTo>
                    <a:pt x="2207868" y="159048"/>
                  </a:lnTo>
                  <a:lnTo>
                    <a:pt x="2249812" y="180703"/>
                  </a:lnTo>
                  <a:lnTo>
                    <a:pt x="2290855" y="203539"/>
                  </a:lnTo>
                  <a:lnTo>
                    <a:pt x="2330984" y="227528"/>
                  </a:lnTo>
                  <a:lnTo>
                    <a:pt x="2370184" y="252642"/>
                  </a:lnTo>
                  <a:lnTo>
                    <a:pt x="2408443" y="278851"/>
                  </a:lnTo>
                  <a:lnTo>
                    <a:pt x="2445746" y="306128"/>
                  </a:lnTo>
                  <a:lnTo>
                    <a:pt x="2482080" y="334443"/>
                  </a:lnTo>
                  <a:lnTo>
                    <a:pt x="2517430" y="363767"/>
                  </a:lnTo>
                  <a:lnTo>
                    <a:pt x="2551783" y="394072"/>
                  </a:lnTo>
                  <a:lnTo>
                    <a:pt x="2585126" y="425329"/>
                  </a:lnTo>
                  <a:lnTo>
                    <a:pt x="2617443" y="457509"/>
                  </a:lnTo>
                  <a:lnTo>
                    <a:pt x="2648722" y="490584"/>
                  </a:lnTo>
                  <a:lnTo>
                    <a:pt x="2678949" y="524526"/>
                  </a:lnTo>
                  <a:lnTo>
                    <a:pt x="2708109" y="559304"/>
                  </a:lnTo>
                  <a:lnTo>
                    <a:pt x="2736190" y="594891"/>
                  </a:lnTo>
                  <a:lnTo>
                    <a:pt x="2763177" y="631258"/>
                  </a:lnTo>
                  <a:lnTo>
                    <a:pt x="2789056" y="668376"/>
                  </a:lnTo>
                  <a:lnTo>
                    <a:pt x="2813814" y="706216"/>
                  </a:lnTo>
                  <a:lnTo>
                    <a:pt x="2837437" y="744751"/>
                  </a:lnTo>
                  <a:lnTo>
                    <a:pt x="2859911" y="783950"/>
                  </a:lnTo>
                  <a:lnTo>
                    <a:pt x="2881222" y="823785"/>
                  </a:lnTo>
                  <a:lnTo>
                    <a:pt x="2901356" y="864228"/>
                  </a:lnTo>
                  <a:lnTo>
                    <a:pt x="2920300" y="905250"/>
                  </a:lnTo>
                  <a:lnTo>
                    <a:pt x="2938040" y="946822"/>
                  </a:lnTo>
                  <a:lnTo>
                    <a:pt x="2954562" y="988916"/>
                  </a:lnTo>
                  <a:lnTo>
                    <a:pt x="2969852" y="1031502"/>
                  </a:lnTo>
                  <a:lnTo>
                    <a:pt x="2983897" y="1074553"/>
                  </a:lnTo>
                  <a:lnTo>
                    <a:pt x="2996682" y="1118038"/>
                  </a:lnTo>
                  <a:lnTo>
                    <a:pt x="3008195" y="1161931"/>
                  </a:lnTo>
                  <a:lnTo>
                    <a:pt x="3018420" y="1206201"/>
                  </a:lnTo>
                  <a:lnTo>
                    <a:pt x="3027344" y="1250821"/>
                  </a:lnTo>
                  <a:lnTo>
                    <a:pt x="3034954" y="1295761"/>
                  </a:lnTo>
                  <a:lnTo>
                    <a:pt x="3041235" y="1340992"/>
                  </a:lnTo>
                  <a:lnTo>
                    <a:pt x="3046174" y="1386487"/>
                  </a:lnTo>
                  <a:lnTo>
                    <a:pt x="3049758" y="1432217"/>
                  </a:lnTo>
                  <a:lnTo>
                    <a:pt x="3051971" y="1478151"/>
                  </a:lnTo>
                  <a:lnTo>
                    <a:pt x="3052801" y="1524263"/>
                  </a:lnTo>
                  <a:lnTo>
                    <a:pt x="3052602" y="1540449"/>
                  </a:lnTo>
                </a:path>
                <a:path w="3053079" h="1540509">
                  <a:moveTo>
                    <a:pt x="2019918" y="117639"/>
                  </a:moveTo>
                  <a:lnTo>
                    <a:pt x="1974184" y="102506"/>
                  </a:lnTo>
                  <a:lnTo>
                    <a:pt x="1928303" y="88938"/>
                  </a:lnTo>
                  <a:lnTo>
                    <a:pt x="1882305" y="76921"/>
                  </a:lnTo>
                  <a:lnTo>
                    <a:pt x="1836218" y="66441"/>
                  </a:lnTo>
                  <a:lnTo>
                    <a:pt x="1790074" y="57484"/>
                  </a:lnTo>
                  <a:lnTo>
                    <a:pt x="1743902" y="50035"/>
                  </a:lnTo>
                  <a:lnTo>
                    <a:pt x="1697731" y="44079"/>
                  </a:lnTo>
                  <a:lnTo>
                    <a:pt x="1651591" y="39603"/>
                  </a:lnTo>
                  <a:lnTo>
                    <a:pt x="1605512" y="36591"/>
                  </a:lnTo>
                  <a:lnTo>
                    <a:pt x="1559523" y="35030"/>
                  </a:lnTo>
                  <a:lnTo>
                    <a:pt x="1513655" y="34904"/>
                  </a:lnTo>
                  <a:lnTo>
                    <a:pt x="1467937" y="36200"/>
                  </a:lnTo>
                  <a:lnTo>
                    <a:pt x="1422399" y="38903"/>
                  </a:lnTo>
                  <a:lnTo>
                    <a:pt x="1377071" y="42999"/>
                  </a:lnTo>
                  <a:lnTo>
                    <a:pt x="1331981" y="48473"/>
                  </a:lnTo>
                  <a:lnTo>
                    <a:pt x="1287161" y="55311"/>
                  </a:lnTo>
                  <a:lnTo>
                    <a:pt x="1242639" y="63498"/>
                  </a:lnTo>
                  <a:lnTo>
                    <a:pt x="1198446" y="73020"/>
                  </a:lnTo>
                  <a:lnTo>
                    <a:pt x="1154611" y="83862"/>
                  </a:lnTo>
                  <a:lnTo>
                    <a:pt x="1111164" y="96011"/>
                  </a:lnTo>
                  <a:lnTo>
                    <a:pt x="1068135" y="109452"/>
                  </a:lnTo>
                  <a:lnTo>
                    <a:pt x="1025553" y="124169"/>
                  </a:lnTo>
                  <a:lnTo>
                    <a:pt x="983448" y="140150"/>
                  </a:lnTo>
                  <a:lnTo>
                    <a:pt x="941850" y="157379"/>
                  </a:lnTo>
                  <a:lnTo>
                    <a:pt x="900788" y="175842"/>
                  </a:lnTo>
                  <a:lnTo>
                    <a:pt x="860293" y="195524"/>
                  </a:lnTo>
                  <a:lnTo>
                    <a:pt x="820394" y="216412"/>
                  </a:lnTo>
                  <a:lnTo>
                    <a:pt x="781120" y="238490"/>
                  </a:lnTo>
                  <a:lnTo>
                    <a:pt x="742502" y="261745"/>
                  </a:lnTo>
                  <a:lnTo>
                    <a:pt x="704569" y="286161"/>
                  </a:lnTo>
                  <a:lnTo>
                    <a:pt x="667352" y="311725"/>
                  </a:lnTo>
                  <a:lnTo>
                    <a:pt x="630878" y="338423"/>
                  </a:lnTo>
                  <a:lnTo>
                    <a:pt x="595179" y="366238"/>
                  </a:lnTo>
                  <a:lnTo>
                    <a:pt x="560285" y="395158"/>
                  </a:lnTo>
                  <a:lnTo>
                    <a:pt x="526224" y="425168"/>
                  </a:lnTo>
                  <a:lnTo>
                    <a:pt x="493026" y="456253"/>
                  </a:lnTo>
                  <a:lnTo>
                    <a:pt x="460722" y="488399"/>
                  </a:lnTo>
                  <a:lnTo>
                    <a:pt x="429341" y="521591"/>
                  </a:lnTo>
                  <a:lnTo>
                    <a:pt x="398913" y="555816"/>
                  </a:lnTo>
                  <a:lnTo>
                    <a:pt x="369467" y="591058"/>
                  </a:lnTo>
                  <a:lnTo>
                    <a:pt x="341033" y="627304"/>
                  </a:lnTo>
                  <a:lnTo>
                    <a:pt x="313641" y="664538"/>
                  </a:lnTo>
                  <a:lnTo>
                    <a:pt x="287321" y="702746"/>
                  </a:lnTo>
                  <a:lnTo>
                    <a:pt x="262103" y="741915"/>
                  </a:lnTo>
                  <a:lnTo>
                    <a:pt x="238015" y="782029"/>
                  </a:lnTo>
                  <a:lnTo>
                    <a:pt x="215088" y="823075"/>
                  </a:lnTo>
                  <a:lnTo>
                    <a:pt x="193352" y="865037"/>
                  </a:lnTo>
                  <a:lnTo>
                    <a:pt x="172836" y="907901"/>
                  </a:lnTo>
                  <a:lnTo>
                    <a:pt x="153570" y="951653"/>
                  </a:lnTo>
                  <a:lnTo>
                    <a:pt x="135584" y="996279"/>
                  </a:lnTo>
                  <a:lnTo>
                    <a:pt x="118907" y="1041763"/>
                  </a:lnTo>
                  <a:lnTo>
                    <a:pt x="103681" y="1087751"/>
                  </a:lnTo>
                  <a:lnTo>
                    <a:pt x="90014" y="1133880"/>
                  </a:lnTo>
                  <a:lnTo>
                    <a:pt x="77893" y="1180121"/>
                  </a:lnTo>
                  <a:lnTo>
                    <a:pt x="67302" y="1226444"/>
                  </a:lnTo>
                  <a:lnTo>
                    <a:pt x="58229" y="1272820"/>
                  </a:lnTo>
                  <a:lnTo>
                    <a:pt x="50657" y="1319219"/>
                  </a:lnTo>
                  <a:lnTo>
                    <a:pt x="44574" y="1365610"/>
                  </a:lnTo>
                  <a:lnTo>
                    <a:pt x="39964" y="1411965"/>
                  </a:lnTo>
                  <a:lnTo>
                    <a:pt x="36814" y="1458252"/>
                  </a:lnTo>
                  <a:lnTo>
                    <a:pt x="35109" y="1504444"/>
                  </a:lnTo>
                  <a:lnTo>
                    <a:pt x="34895" y="1540449"/>
                  </a:lnTo>
                </a:path>
                <a:path w="3053079" h="1540509">
                  <a:moveTo>
                    <a:pt x="3017829" y="1540449"/>
                  </a:moveTo>
                  <a:lnTo>
                    <a:pt x="3016838" y="1468857"/>
                  </a:lnTo>
                  <a:lnTo>
                    <a:pt x="3014293" y="1423132"/>
                  </a:lnTo>
                  <a:lnTo>
                    <a:pt x="3010359" y="1377623"/>
                  </a:lnTo>
                  <a:lnTo>
                    <a:pt x="3005052" y="1332360"/>
                  </a:lnTo>
                  <a:lnTo>
                    <a:pt x="2998385" y="1287372"/>
                  </a:lnTo>
                  <a:lnTo>
                    <a:pt x="2990374" y="1242689"/>
                  </a:lnTo>
                  <a:lnTo>
                    <a:pt x="2981031" y="1198340"/>
                  </a:lnTo>
                  <a:lnTo>
                    <a:pt x="2970373" y="1154357"/>
                  </a:lnTo>
                  <a:lnTo>
                    <a:pt x="2958412" y="1110768"/>
                  </a:lnTo>
                  <a:lnTo>
                    <a:pt x="2945163" y="1067603"/>
                  </a:lnTo>
                  <a:lnTo>
                    <a:pt x="2930641" y="1024892"/>
                  </a:lnTo>
                  <a:lnTo>
                    <a:pt x="2914860" y="982664"/>
                  </a:lnTo>
                  <a:lnTo>
                    <a:pt x="2897834" y="940951"/>
                  </a:lnTo>
                  <a:lnTo>
                    <a:pt x="2879578" y="899780"/>
                  </a:lnTo>
                  <a:lnTo>
                    <a:pt x="2860105" y="859183"/>
                  </a:lnTo>
                  <a:lnTo>
                    <a:pt x="2839431" y="819189"/>
                  </a:lnTo>
                  <a:lnTo>
                    <a:pt x="2817569" y="779827"/>
                  </a:lnTo>
                  <a:lnTo>
                    <a:pt x="2794534" y="741128"/>
                  </a:lnTo>
                  <a:lnTo>
                    <a:pt x="2770340" y="703121"/>
                  </a:lnTo>
                  <a:lnTo>
                    <a:pt x="2745001" y="665837"/>
                  </a:lnTo>
                  <a:lnTo>
                    <a:pt x="2718532" y="629304"/>
                  </a:lnTo>
                  <a:lnTo>
                    <a:pt x="2690947" y="593552"/>
                  </a:lnTo>
                  <a:lnTo>
                    <a:pt x="2662261" y="558612"/>
                  </a:lnTo>
                  <a:lnTo>
                    <a:pt x="2632487" y="524514"/>
                  </a:lnTo>
                  <a:lnTo>
                    <a:pt x="2601640" y="491286"/>
                  </a:lnTo>
                  <a:lnTo>
                    <a:pt x="2569735" y="458959"/>
                  </a:lnTo>
                  <a:lnTo>
                    <a:pt x="2536785" y="427562"/>
                  </a:lnTo>
                  <a:lnTo>
                    <a:pt x="2502806" y="397126"/>
                  </a:lnTo>
                  <a:lnTo>
                    <a:pt x="2467810" y="367680"/>
                  </a:lnTo>
                  <a:lnTo>
                    <a:pt x="2431813" y="339254"/>
                  </a:lnTo>
                  <a:lnTo>
                    <a:pt x="2394829" y="311878"/>
                  </a:lnTo>
                  <a:lnTo>
                    <a:pt x="2356873" y="285581"/>
                  </a:lnTo>
                  <a:lnTo>
                    <a:pt x="2317957" y="260393"/>
                  </a:lnTo>
                  <a:lnTo>
                    <a:pt x="2278098" y="236344"/>
                  </a:lnTo>
                  <a:lnTo>
                    <a:pt x="2237309" y="213464"/>
                  </a:lnTo>
                  <a:lnTo>
                    <a:pt x="2195605" y="191783"/>
                  </a:lnTo>
                  <a:lnTo>
                    <a:pt x="2152999" y="171330"/>
                  </a:lnTo>
                  <a:lnTo>
                    <a:pt x="2109506" y="152135"/>
                  </a:lnTo>
                  <a:lnTo>
                    <a:pt x="2065141" y="134228"/>
                  </a:lnTo>
                  <a:lnTo>
                    <a:pt x="2019918" y="117639"/>
                  </a:lnTo>
                </a:path>
              </a:pathLst>
            </a:custGeom>
            <a:ln w="11914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77122" y="255139"/>
            <a:ext cx="2086298" cy="1029671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62523" y="255139"/>
            <a:ext cx="2086298" cy="102967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7958" y="255139"/>
            <a:ext cx="2092342" cy="102967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90234" y="255139"/>
            <a:ext cx="2092342" cy="1029671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4847" y="255139"/>
            <a:ext cx="2086298" cy="102967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0247" y="255139"/>
            <a:ext cx="2086298" cy="1029671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0" y="0"/>
            <a:ext cx="2792095" cy="10287000"/>
            <a:chOff x="0" y="0"/>
            <a:chExt cx="2792095" cy="10287000"/>
          </a:xfrm>
        </p:grpSpPr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647" y="255139"/>
              <a:ext cx="2086298" cy="1029671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584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2386584" y="10287000"/>
                  </a:lnTo>
                  <a:lnTo>
                    <a:pt x="238658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16516855" y="-5958"/>
            <a:ext cx="1777364" cy="1672589"/>
            <a:chOff x="16516855" y="-5958"/>
            <a:chExt cx="1777364" cy="1672589"/>
          </a:xfrm>
        </p:grpSpPr>
        <p:sp>
          <p:nvSpPr>
            <p:cNvPr id="25" name="object 25" descr=""/>
            <p:cNvSpPr/>
            <p:nvPr/>
          </p:nvSpPr>
          <p:spPr>
            <a:xfrm>
              <a:off x="16998695" y="0"/>
              <a:ext cx="1289685" cy="1666875"/>
            </a:xfrm>
            <a:custGeom>
              <a:avLst/>
              <a:gdLst/>
              <a:ahLst/>
              <a:cxnLst/>
              <a:rect l="l" t="t" r="r" b="b"/>
              <a:pathLst>
                <a:path w="1289684" h="1666875">
                  <a:moveTo>
                    <a:pt x="1289302" y="0"/>
                  </a:moveTo>
                  <a:lnTo>
                    <a:pt x="7745" y="0"/>
                  </a:lnTo>
                  <a:lnTo>
                    <a:pt x="6740" y="9191"/>
                  </a:lnTo>
                  <a:lnTo>
                    <a:pt x="3010" y="57042"/>
                  </a:lnTo>
                  <a:lnTo>
                    <a:pt x="756" y="105293"/>
                  </a:lnTo>
                  <a:lnTo>
                    <a:pt x="0" y="153924"/>
                  </a:lnTo>
                  <a:lnTo>
                    <a:pt x="756" y="202554"/>
                  </a:lnTo>
                  <a:lnTo>
                    <a:pt x="3010" y="250805"/>
                  </a:lnTo>
                  <a:lnTo>
                    <a:pt x="6740" y="298656"/>
                  </a:lnTo>
                  <a:lnTo>
                    <a:pt x="11923" y="346083"/>
                  </a:lnTo>
                  <a:lnTo>
                    <a:pt x="18537" y="393064"/>
                  </a:lnTo>
                  <a:lnTo>
                    <a:pt x="26560" y="439577"/>
                  </a:lnTo>
                  <a:lnTo>
                    <a:pt x="35968" y="485600"/>
                  </a:lnTo>
                  <a:lnTo>
                    <a:pt x="46740" y="531109"/>
                  </a:lnTo>
                  <a:lnTo>
                    <a:pt x="58853" y="576083"/>
                  </a:lnTo>
                  <a:lnTo>
                    <a:pt x="72285" y="620499"/>
                  </a:lnTo>
                  <a:lnTo>
                    <a:pt x="87014" y="664335"/>
                  </a:lnTo>
                  <a:lnTo>
                    <a:pt x="103016" y="707568"/>
                  </a:lnTo>
                  <a:lnTo>
                    <a:pt x="120270" y="750177"/>
                  </a:lnTo>
                  <a:lnTo>
                    <a:pt x="138754" y="792137"/>
                  </a:lnTo>
                  <a:lnTo>
                    <a:pt x="158445" y="833428"/>
                  </a:lnTo>
                  <a:lnTo>
                    <a:pt x="179320" y="874027"/>
                  </a:lnTo>
                  <a:lnTo>
                    <a:pt x="201357" y="913911"/>
                  </a:lnTo>
                  <a:lnTo>
                    <a:pt x="224534" y="953058"/>
                  </a:lnTo>
                  <a:lnTo>
                    <a:pt x="248828" y="991446"/>
                  </a:lnTo>
                  <a:lnTo>
                    <a:pt x="274217" y="1029051"/>
                  </a:lnTo>
                  <a:lnTo>
                    <a:pt x="300679" y="1065853"/>
                  </a:lnTo>
                  <a:lnTo>
                    <a:pt x="328191" y="1101827"/>
                  </a:lnTo>
                  <a:lnTo>
                    <a:pt x="356731" y="1136953"/>
                  </a:lnTo>
                  <a:lnTo>
                    <a:pt x="386276" y="1171207"/>
                  </a:lnTo>
                  <a:lnTo>
                    <a:pt x="416805" y="1204567"/>
                  </a:lnTo>
                  <a:lnTo>
                    <a:pt x="448294" y="1237011"/>
                  </a:lnTo>
                  <a:lnTo>
                    <a:pt x="480721" y="1268517"/>
                  </a:lnTo>
                  <a:lnTo>
                    <a:pt x="514064" y="1299061"/>
                  </a:lnTo>
                  <a:lnTo>
                    <a:pt x="548301" y="1328621"/>
                  </a:lnTo>
                  <a:lnTo>
                    <a:pt x="583408" y="1357176"/>
                  </a:lnTo>
                  <a:lnTo>
                    <a:pt x="619365" y="1384703"/>
                  </a:lnTo>
                  <a:lnTo>
                    <a:pt x="656148" y="1411178"/>
                  </a:lnTo>
                  <a:lnTo>
                    <a:pt x="693735" y="1436581"/>
                  </a:lnTo>
                  <a:lnTo>
                    <a:pt x="732103" y="1460888"/>
                  </a:lnTo>
                  <a:lnTo>
                    <a:pt x="771230" y="1484077"/>
                  </a:lnTo>
                  <a:lnTo>
                    <a:pt x="811095" y="1506126"/>
                  </a:lnTo>
                  <a:lnTo>
                    <a:pt x="851673" y="1527012"/>
                  </a:lnTo>
                  <a:lnTo>
                    <a:pt x="892944" y="1546714"/>
                  </a:lnTo>
                  <a:lnTo>
                    <a:pt x="934884" y="1565207"/>
                  </a:lnTo>
                  <a:lnTo>
                    <a:pt x="977472" y="1582471"/>
                  </a:lnTo>
                  <a:lnTo>
                    <a:pt x="1020684" y="1598482"/>
                  </a:lnTo>
                  <a:lnTo>
                    <a:pt x="1064499" y="1613218"/>
                  </a:lnTo>
                  <a:lnTo>
                    <a:pt x="1108894" y="1626658"/>
                  </a:lnTo>
                  <a:lnTo>
                    <a:pt x="1153846" y="1638777"/>
                  </a:lnTo>
                  <a:lnTo>
                    <a:pt x="1199334" y="1649555"/>
                  </a:lnTo>
                  <a:lnTo>
                    <a:pt x="1245335" y="1658969"/>
                  </a:lnTo>
                  <a:lnTo>
                    <a:pt x="1289302" y="1666560"/>
                  </a:lnTo>
                  <a:lnTo>
                    <a:pt x="1289302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532688" y="0"/>
              <a:ext cx="1755775" cy="1371600"/>
            </a:xfrm>
            <a:custGeom>
              <a:avLst/>
              <a:gdLst/>
              <a:ahLst/>
              <a:cxnLst/>
              <a:rect l="l" t="t" r="r" b="b"/>
              <a:pathLst>
                <a:path w="1755775" h="1371600">
                  <a:moveTo>
                    <a:pt x="1755311" y="0"/>
                  </a:moveTo>
                  <a:lnTo>
                    <a:pt x="0" y="0"/>
                  </a:lnTo>
                  <a:lnTo>
                    <a:pt x="4936" y="45381"/>
                  </a:lnTo>
                  <a:lnTo>
                    <a:pt x="11451" y="91880"/>
                  </a:lnTo>
                  <a:lnTo>
                    <a:pt x="19354" y="137916"/>
                  </a:lnTo>
                  <a:lnTo>
                    <a:pt x="28623" y="183467"/>
                  </a:lnTo>
                  <a:lnTo>
                    <a:pt x="39234" y="228511"/>
                  </a:lnTo>
                  <a:lnTo>
                    <a:pt x="51166" y="273026"/>
                  </a:lnTo>
                  <a:lnTo>
                    <a:pt x="64398" y="316989"/>
                  </a:lnTo>
                  <a:lnTo>
                    <a:pt x="78907" y="360379"/>
                  </a:lnTo>
                  <a:lnTo>
                    <a:pt x="94670" y="403172"/>
                  </a:lnTo>
                  <a:lnTo>
                    <a:pt x="111667" y="445348"/>
                  </a:lnTo>
                  <a:lnTo>
                    <a:pt x="129874" y="486882"/>
                  </a:lnTo>
                  <a:lnTo>
                    <a:pt x="149270" y="527755"/>
                  </a:lnTo>
                  <a:lnTo>
                    <a:pt x="169832" y="567942"/>
                  </a:lnTo>
                  <a:lnTo>
                    <a:pt x="191539" y="607423"/>
                  </a:lnTo>
                  <a:lnTo>
                    <a:pt x="214369" y="646174"/>
                  </a:lnTo>
                  <a:lnTo>
                    <a:pt x="238298" y="684174"/>
                  </a:lnTo>
                  <a:lnTo>
                    <a:pt x="263307" y="721400"/>
                  </a:lnTo>
                  <a:lnTo>
                    <a:pt x="289371" y="757831"/>
                  </a:lnTo>
                  <a:lnTo>
                    <a:pt x="316470" y="793443"/>
                  </a:lnTo>
                  <a:lnTo>
                    <a:pt x="344580" y="828216"/>
                  </a:lnTo>
                  <a:lnTo>
                    <a:pt x="373681" y="862126"/>
                  </a:lnTo>
                  <a:lnTo>
                    <a:pt x="403750" y="895151"/>
                  </a:lnTo>
                  <a:lnTo>
                    <a:pt x="434764" y="927270"/>
                  </a:lnTo>
                  <a:lnTo>
                    <a:pt x="466703" y="958459"/>
                  </a:lnTo>
                  <a:lnTo>
                    <a:pt x="499543" y="988698"/>
                  </a:lnTo>
                  <a:lnTo>
                    <a:pt x="533262" y="1017963"/>
                  </a:lnTo>
                  <a:lnTo>
                    <a:pt x="567840" y="1046232"/>
                  </a:lnTo>
                  <a:lnTo>
                    <a:pt x="603252" y="1073484"/>
                  </a:lnTo>
                  <a:lnTo>
                    <a:pt x="639479" y="1099695"/>
                  </a:lnTo>
                  <a:lnTo>
                    <a:pt x="676496" y="1124845"/>
                  </a:lnTo>
                  <a:lnTo>
                    <a:pt x="714283" y="1148910"/>
                  </a:lnTo>
                  <a:lnTo>
                    <a:pt x="752817" y="1171868"/>
                  </a:lnTo>
                  <a:lnTo>
                    <a:pt x="792076" y="1193698"/>
                  </a:lnTo>
                  <a:lnTo>
                    <a:pt x="832038" y="1214377"/>
                  </a:lnTo>
                  <a:lnTo>
                    <a:pt x="872681" y="1233882"/>
                  </a:lnTo>
                  <a:lnTo>
                    <a:pt x="913983" y="1252192"/>
                  </a:lnTo>
                  <a:lnTo>
                    <a:pt x="955921" y="1269284"/>
                  </a:lnTo>
                  <a:lnTo>
                    <a:pt x="998475" y="1285137"/>
                  </a:lnTo>
                  <a:lnTo>
                    <a:pt x="1041621" y="1299727"/>
                  </a:lnTo>
                  <a:lnTo>
                    <a:pt x="1085337" y="1313034"/>
                  </a:lnTo>
                  <a:lnTo>
                    <a:pt x="1129603" y="1325034"/>
                  </a:lnTo>
                  <a:lnTo>
                    <a:pt x="1174394" y="1335705"/>
                  </a:lnTo>
                  <a:lnTo>
                    <a:pt x="1219690" y="1345026"/>
                  </a:lnTo>
                  <a:lnTo>
                    <a:pt x="1265468" y="1352973"/>
                  </a:lnTo>
                  <a:lnTo>
                    <a:pt x="1311707" y="1359525"/>
                  </a:lnTo>
                  <a:lnTo>
                    <a:pt x="1358383" y="1364660"/>
                  </a:lnTo>
                  <a:lnTo>
                    <a:pt x="1405476" y="1368355"/>
                  </a:lnTo>
                  <a:lnTo>
                    <a:pt x="1452963" y="1370589"/>
                  </a:lnTo>
                  <a:lnTo>
                    <a:pt x="1500821" y="1371338"/>
                  </a:lnTo>
                  <a:lnTo>
                    <a:pt x="1548678" y="1370589"/>
                  </a:lnTo>
                  <a:lnTo>
                    <a:pt x="1596163" y="1368355"/>
                  </a:lnTo>
                  <a:lnTo>
                    <a:pt x="1643255" y="1364660"/>
                  </a:lnTo>
                  <a:lnTo>
                    <a:pt x="1689930" y="1359525"/>
                  </a:lnTo>
                  <a:lnTo>
                    <a:pt x="1736168" y="1352973"/>
                  </a:lnTo>
                  <a:lnTo>
                    <a:pt x="1755311" y="1349650"/>
                  </a:lnTo>
                  <a:lnTo>
                    <a:pt x="17553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532688" y="0"/>
              <a:ext cx="1755775" cy="1371600"/>
            </a:xfrm>
            <a:custGeom>
              <a:avLst/>
              <a:gdLst/>
              <a:ahLst/>
              <a:cxnLst/>
              <a:rect l="l" t="t" r="r" b="b"/>
              <a:pathLst>
                <a:path w="1755775" h="1371600">
                  <a:moveTo>
                    <a:pt x="1755311" y="1349649"/>
                  </a:moveTo>
                  <a:lnTo>
                    <a:pt x="1689930" y="1359525"/>
                  </a:lnTo>
                  <a:lnTo>
                    <a:pt x="1643255" y="1364660"/>
                  </a:lnTo>
                  <a:lnTo>
                    <a:pt x="1596163" y="1368355"/>
                  </a:lnTo>
                  <a:lnTo>
                    <a:pt x="1548678" y="1370589"/>
                  </a:lnTo>
                  <a:lnTo>
                    <a:pt x="1500821" y="1371338"/>
                  </a:lnTo>
                  <a:lnTo>
                    <a:pt x="1452963" y="1370589"/>
                  </a:lnTo>
                  <a:lnTo>
                    <a:pt x="1405476" y="1368355"/>
                  </a:lnTo>
                  <a:lnTo>
                    <a:pt x="1358383" y="1364660"/>
                  </a:lnTo>
                  <a:lnTo>
                    <a:pt x="1311707" y="1359525"/>
                  </a:lnTo>
                  <a:lnTo>
                    <a:pt x="1265468" y="1352973"/>
                  </a:lnTo>
                  <a:lnTo>
                    <a:pt x="1219690" y="1345026"/>
                  </a:lnTo>
                  <a:lnTo>
                    <a:pt x="1174394" y="1335705"/>
                  </a:lnTo>
                  <a:lnTo>
                    <a:pt x="1129603" y="1325034"/>
                  </a:lnTo>
                  <a:lnTo>
                    <a:pt x="1085337" y="1313034"/>
                  </a:lnTo>
                  <a:lnTo>
                    <a:pt x="1041621" y="1299727"/>
                  </a:lnTo>
                  <a:lnTo>
                    <a:pt x="998475" y="1285137"/>
                  </a:lnTo>
                  <a:lnTo>
                    <a:pt x="955921" y="1269284"/>
                  </a:lnTo>
                  <a:lnTo>
                    <a:pt x="913983" y="1252192"/>
                  </a:lnTo>
                  <a:lnTo>
                    <a:pt x="872681" y="1233882"/>
                  </a:lnTo>
                  <a:lnTo>
                    <a:pt x="832038" y="1214376"/>
                  </a:lnTo>
                  <a:lnTo>
                    <a:pt x="792076" y="1193698"/>
                  </a:lnTo>
                  <a:lnTo>
                    <a:pt x="752817" y="1171868"/>
                  </a:lnTo>
                  <a:lnTo>
                    <a:pt x="714283" y="1148910"/>
                  </a:lnTo>
                  <a:lnTo>
                    <a:pt x="676496" y="1124845"/>
                  </a:lnTo>
                  <a:lnTo>
                    <a:pt x="639479" y="1099695"/>
                  </a:lnTo>
                  <a:lnTo>
                    <a:pt x="603252" y="1073484"/>
                  </a:lnTo>
                  <a:lnTo>
                    <a:pt x="567840" y="1046232"/>
                  </a:lnTo>
                  <a:lnTo>
                    <a:pt x="533262" y="1017963"/>
                  </a:lnTo>
                  <a:lnTo>
                    <a:pt x="499543" y="988698"/>
                  </a:lnTo>
                  <a:lnTo>
                    <a:pt x="466703" y="958459"/>
                  </a:lnTo>
                  <a:lnTo>
                    <a:pt x="434764" y="927270"/>
                  </a:lnTo>
                  <a:lnTo>
                    <a:pt x="403750" y="895151"/>
                  </a:lnTo>
                  <a:lnTo>
                    <a:pt x="373681" y="862126"/>
                  </a:lnTo>
                  <a:lnTo>
                    <a:pt x="344580" y="828216"/>
                  </a:lnTo>
                  <a:lnTo>
                    <a:pt x="316470" y="793443"/>
                  </a:lnTo>
                  <a:lnTo>
                    <a:pt x="289371" y="757831"/>
                  </a:lnTo>
                  <a:lnTo>
                    <a:pt x="263307" y="721400"/>
                  </a:lnTo>
                  <a:lnTo>
                    <a:pt x="238298" y="684174"/>
                  </a:lnTo>
                  <a:lnTo>
                    <a:pt x="214369" y="646174"/>
                  </a:lnTo>
                  <a:lnTo>
                    <a:pt x="191539" y="607423"/>
                  </a:lnTo>
                  <a:lnTo>
                    <a:pt x="169832" y="567942"/>
                  </a:lnTo>
                  <a:lnTo>
                    <a:pt x="149270" y="527755"/>
                  </a:lnTo>
                  <a:lnTo>
                    <a:pt x="129874" y="486882"/>
                  </a:lnTo>
                  <a:lnTo>
                    <a:pt x="111667" y="445347"/>
                  </a:lnTo>
                  <a:lnTo>
                    <a:pt x="94670" y="403172"/>
                  </a:lnTo>
                  <a:lnTo>
                    <a:pt x="78907" y="360379"/>
                  </a:lnTo>
                  <a:lnTo>
                    <a:pt x="64398" y="316989"/>
                  </a:lnTo>
                  <a:lnTo>
                    <a:pt x="51166" y="273026"/>
                  </a:lnTo>
                  <a:lnTo>
                    <a:pt x="39234" y="228511"/>
                  </a:lnTo>
                  <a:lnTo>
                    <a:pt x="28623" y="183467"/>
                  </a:lnTo>
                  <a:lnTo>
                    <a:pt x="19354" y="137916"/>
                  </a:lnTo>
                  <a:lnTo>
                    <a:pt x="11451" y="91880"/>
                  </a:lnTo>
                  <a:lnTo>
                    <a:pt x="4936" y="45381"/>
                  </a:lnTo>
                  <a:lnTo>
                    <a:pt x="0" y="0"/>
                  </a:lnTo>
                </a:path>
              </a:pathLst>
            </a:custGeom>
            <a:ln w="11917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6522812" y="0"/>
              <a:ext cx="1765300" cy="1384300"/>
            </a:xfrm>
            <a:custGeom>
              <a:avLst/>
              <a:gdLst/>
              <a:ahLst/>
              <a:cxnLst/>
              <a:rect l="l" t="t" r="r" b="b"/>
              <a:pathLst>
                <a:path w="1765300" h="1384300">
                  <a:moveTo>
                    <a:pt x="27324" y="0"/>
                  </a:moveTo>
                  <a:lnTo>
                    <a:pt x="0" y="0"/>
                  </a:lnTo>
                  <a:lnTo>
                    <a:pt x="0" y="64380"/>
                  </a:lnTo>
                  <a:lnTo>
                    <a:pt x="12219" y="140918"/>
                  </a:lnTo>
                  <a:lnTo>
                    <a:pt x="21607" y="186964"/>
                  </a:lnTo>
                  <a:lnTo>
                    <a:pt x="32355" y="232500"/>
                  </a:lnTo>
                  <a:lnTo>
                    <a:pt x="44441" y="277503"/>
                  </a:lnTo>
                  <a:lnTo>
                    <a:pt x="57842" y="321952"/>
                  </a:lnTo>
                  <a:lnTo>
                    <a:pt x="72537" y="365823"/>
                  </a:lnTo>
                  <a:lnTo>
                    <a:pt x="88501" y="409094"/>
                  </a:lnTo>
                  <a:lnTo>
                    <a:pt x="105713" y="451742"/>
                  </a:lnTo>
                  <a:lnTo>
                    <a:pt x="124150" y="493745"/>
                  </a:lnTo>
                  <a:lnTo>
                    <a:pt x="143791" y="535080"/>
                  </a:lnTo>
                  <a:lnTo>
                    <a:pt x="164611" y="575724"/>
                  </a:lnTo>
                  <a:lnTo>
                    <a:pt x="186590" y="615656"/>
                  </a:lnTo>
                  <a:lnTo>
                    <a:pt x="209704" y="654852"/>
                  </a:lnTo>
                  <a:lnTo>
                    <a:pt x="233931" y="693290"/>
                  </a:lnTo>
                  <a:lnTo>
                    <a:pt x="259249" y="730948"/>
                  </a:lnTo>
                  <a:lnTo>
                    <a:pt x="285634" y="767802"/>
                  </a:lnTo>
                  <a:lnTo>
                    <a:pt x="313065" y="803830"/>
                  </a:lnTo>
                  <a:lnTo>
                    <a:pt x="341519" y="839010"/>
                  </a:lnTo>
                  <a:lnTo>
                    <a:pt x="370974" y="873319"/>
                  </a:lnTo>
                  <a:lnTo>
                    <a:pt x="401407" y="906735"/>
                  </a:lnTo>
                  <a:lnTo>
                    <a:pt x="432795" y="939234"/>
                  </a:lnTo>
                  <a:lnTo>
                    <a:pt x="465117" y="970795"/>
                  </a:lnTo>
                  <a:lnTo>
                    <a:pt x="498349" y="1001394"/>
                  </a:lnTo>
                  <a:lnTo>
                    <a:pt x="532470" y="1031010"/>
                  </a:lnTo>
                  <a:lnTo>
                    <a:pt x="567456" y="1059619"/>
                  </a:lnTo>
                  <a:lnTo>
                    <a:pt x="603285" y="1087199"/>
                  </a:lnTo>
                  <a:lnTo>
                    <a:pt x="639936" y="1113728"/>
                  </a:lnTo>
                  <a:lnTo>
                    <a:pt x="677384" y="1139183"/>
                  </a:lnTo>
                  <a:lnTo>
                    <a:pt x="715609" y="1163541"/>
                  </a:lnTo>
                  <a:lnTo>
                    <a:pt x="754587" y="1186780"/>
                  </a:lnTo>
                  <a:lnTo>
                    <a:pt x="794295" y="1208877"/>
                  </a:lnTo>
                  <a:lnTo>
                    <a:pt x="834712" y="1229810"/>
                  </a:lnTo>
                  <a:lnTo>
                    <a:pt x="875816" y="1249555"/>
                  </a:lnTo>
                  <a:lnTo>
                    <a:pt x="917582" y="1268092"/>
                  </a:lnTo>
                  <a:lnTo>
                    <a:pt x="959990" y="1285396"/>
                  </a:lnTo>
                  <a:lnTo>
                    <a:pt x="1003016" y="1301445"/>
                  </a:lnTo>
                  <a:lnTo>
                    <a:pt x="1046638" y="1316218"/>
                  </a:lnTo>
                  <a:lnTo>
                    <a:pt x="1090833" y="1329690"/>
                  </a:lnTo>
                  <a:lnTo>
                    <a:pt x="1135580" y="1341841"/>
                  </a:lnTo>
                  <a:lnTo>
                    <a:pt x="1180856" y="1352646"/>
                  </a:lnTo>
                  <a:lnTo>
                    <a:pt x="1226637" y="1362084"/>
                  </a:lnTo>
                  <a:lnTo>
                    <a:pt x="1272902" y="1370132"/>
                  </a:lnTo>
                  <a:lnTo>
                    <a:pt x="1319629" y="1376767"/>
                  </a:lnTo>
                  <a:lnTo>
                    <a:pt x="1366794" y="1381967"/>
                  </a:lnTo>
                  <a:lnTo>
                    <a:pt x="1389995" y="1383791"/>
                  </a:lnTo>
                  <a:lnTo>
                    <a:pt x="1631390" y="1383791"/>
                  </a:lnTo>
                  <a:lnTo>
                    <a:pt x="1654590" y="1381967"/>
                  </a:lnTo>
                  <a:lnTo>
                    <a:pt x="1701752" y="1376767"/>
                  </a:lnTo>
                  <a:lnTo>
                    <a:pt x="1748476" y="1370132"/>
                  </a:lnTo>
                  <a:lnTo>
                    <a:pt x="1765187" y="1367225"/>
                  </a:lnTo>
                  <a:lnTo>
                    <a:pt x="1765187" y="1353946"/>
                  </a:lnTo>
                  <a:lnTo>
                    <a:pt x="1510696" y="1353946"/>
                  </a:lnTo>
                  <a:lnTo>
                    <a:pt x="1462541" y="1353175"/>
                  </a:lnTo>
                  <a:lnTo>
                    <a:pt x="1414763" y="1350877"/>
                  </a:lnTo>
                  <a:lnTo>
                    <a:pt x="1367385" y="1347075"/>
                  </a:lnTo>
                  <a:lnTo>
                    <a:pt x="1320429" y="1341792"/>
                  </a:lnTo>
                  <a:lnTo>
                    <a:pt x="1273920" y="1335053"/>
                  </a:lnTo>
                  <a:lnTo>
                    <a:pt x="1227881" y="1326880"/>
                  </a:lnTo>
                  <a:lnTo>
                    <a:pt x="1182335" y="1317298"/>
                  </a:lnTo>
                  <a:lnTo>
                    <a:pt x="1137306" y="1306329"/>
                  </a:lnTo>
                  <a:lnTo>
                    <a:pt x="1092816" y="1293996"/>
                  </a:lnTo>
                  <a:lnTo>
                    <a:pt x="1048889" y="1280324"/>
                  </a:lnTo>
                  <a:lnTo>
                    <a:pt x="1005549" y="1265336"/>
                  </a:lnTo>
                  <a:lnTo>
                    <a:pt x="962818" y="1249055"/>
                  </a:lnTo>
                  <a:lnTo>
                    <a:pt x="920721" y="1231504"/>
                  </a:lnTo>
                  <a:lnTo>
                    <a:pt x="879280" y="1212707"/>
                  </a:lnTo>
                  <a:lnTo>
                    <a:pt x="838518" y="1192687"/>
                  </a:lnTo>
                  <a:lnTo>
                    <a:pt x="798459" y="1171468"/>
                  </a:lnTo>
                  <a:lnTo>
                    <a:pt x="759127" y="1149073"/>
                  </a:lnTo>
                  <a:lnTo>
                    <a:pt x="720544" y="1125526"/>
                  </a:lnTo>
                  <a:lnTo>
                    <a:pt x="682734" y="1100850"/>
                  </a:lnTo>
                  <a:lnTo>
                    <a:pt x="645720" y="1075068"/>
                  </a:lnTo>
                  <a:lnTo>
                    <a:pt x="609526" y="1048204"/>
                  </a:lnTo>
                  <a:lnTo>
                    <a:pt x="574175" y="1020281"/>
                  </a:lnTo>
                  <a:lnTo>
                    <a:pt x="539689" y="991323"/>
                  </a:lnTo>
                  <a:lnTo>
                    <a:pt x="506094" y="961353"/>
                  </a:lnTo>
                  <a:lnTo>
                    <a:pt x="473411" y="930394"/>
                  </a:lnTo>
                  <a:lnTo>
                    <a:pt x="441664" y="898470"/>
                  </a:lnTo>
                  <a:lnTo>
                    <a:pt x="410876" y="865605"/>
                  </a:lnTo>
                  <a:lnTo>
                    <a:pt x="381071" y="831821"/>
                  </a:lnTo>
                  <a:lnTo>
                    <a:pt x="352273" y="797143"/>
                  </a:lnTo>
                  <a:lnTo>
                    <a:pt x="324503" y="761592"/>
                  </a:lnTo>
                  <a:lnTo>
                    <a:pt x="297787" y="725194"/>
                  </a:lnTo>
                  <a:lnTo>
                    <a:pt x="272146" y="687971"/>
                  </a:lnTo>
                  <a:lnTo>
                    <a:pt x="247604" y="649947"/>
                  </a:lnTo>
                  <a:lnTo>
                    <a:pt x="224186" y="611146"/>
                  </a:lnTo>
                  <a:lnTo>
                    <a:pt x="201913" y="571589"/>
                  </a:lnTo>
                  <a:lnTo>
                    <a:pt x="180809" y="531302"/>
                  </a:lnTo>
                  <a:lnTo>
                    <a:pt x="160898" y="490308"/>
                  </a:lnTo>
                  <a:lnTo>
                    <a:pt x="142203" y="448629"/>
                  </a:lnTo>
                  <a:lnTo>
                    <a:pt x="124747" y="406289"/>
                  </a:lnTo>
                  <a:lnTo>
                    <a:pt x="108553" y="363312"/>
                  </a:lnTo>
                  <a:lnTo>
                    <a:pt x="93646" y="319722"/>
                  </a:lnTo>
                  <a:lnTo>
                    <a:pt x="80047" y="275540"/>
                  </a:lnTo>
                  <a:lnTo>
                    <a:pt x="67781" y="230792"/>
                  </a:lnTo>
                  <a:lnTo>
                    <a:pt x="56871" y="185500"/>
                  </a:lnTo>
                  <a:lnTo>
                    <a:pt x="47339" y="139688"/>
                  </a:lnTo>
                  <a:lnTo>
                    <a:pt x="39210" y="93379"/>
                  </a:lnTo>
                  <a:lnTo>
                    <a:pt x="32507" y="46596"/>
                  </a:lnTo>
                  <a:lnTo>
                    <a:pt x="27324" y="0"/>
                  </a:lnTo>
                  <a:close/>
                </a:path>
                <a:path w="1765300" h="1384300">
                  <a:moveTo>
                    <a:pt x="1765187" y="1331906"/>
                  </a:moveTo>
                  <a:lnTo>
                    <a:pt x="1700954" y="1341792"/>
                  </a:lnTo>
                  <a:lnTo>
                    <a:pt x="1654000" y="1347075"/>
                  </a:lnTo>
                  <a:lnTo>
                    <a:pt x="1606624" y="1350877"/>
                  </a:lnTo>
                  <a:lnTo>
                    <a:pt x="1558848" y="1353175"/>
                  </a:lnTo>
                  <a:lnTo>
                    <a:pt x="1510696" y="1353946"/>
                  </a:lnTo>
                  <a:lnTo>
                    <a:pt x="1765187" y="1353946"/>
                  </a:lnTo>
                  <a:lnTo>
                    <a:pt x="1765187" y="1331906"/>
                  </a:lnTo>
                  <a:close/>
                </a:path>
              </a:pathLst>
            </a:custGeom>
            <a:solidFill>
              <a:srgbClr val="2D44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522812" y="0"/>
              <a:ext cx="1765300" cy="1384300"/>
            </a:xfrm>
            <a:custGeom>
              <a:avLst/>
              <a:gdLst/>
              <a:ahLst/>
              <a:cxnLst/>
              <a:rect l="l" t="t" r="r" b="b"/>
              <a:pathLst>
                <a:path w="1765300" h="1384300">
                  <a:moveTo>
                    <a:pt x="1389995" y="1383791"/>
                  </a:moveTo>
                  <a:lnTo>
                    <a:pt x="1319629" y="1376767"/>
                  </a:lnTo>
                  <a:lnTo>
                    <a:pt x="1272902" y="1370132"/>
                  </a:lnTo>
                  <a:lnTo>
                    <a:pt x="1226637" y="1362084"/>
                  </a:lnTo>
                  <a:lnTo>
                    <a:pt x="1180855" y="1352646"/>
                  </a:lnTo>
                  <a:lnTo>
                    <a:pt x="1135580" y="1341841"/>
                  </a:lnTo>
                  <a:lnTo>
                    <a:pt x="1090833" y="1329690"/>
                  </a:lnTo>
                  <a:lnTo>
                    <a:pt x="1046638" y="1316218"/>
                  </a:lnTo>
                  <a:lnTo>
                    <a:pt x="1003016" y="1301445"/>
                  </a:lnTo>
                  <a:lnTo>
                    <a:pt x="959990" y="1285396"/>
                  </a:lnTo>
                  <a:lnTo>
                    <a:pt x="917582" y="1268092"/>
                  </a:lnTo>
                  <a:lnTo>
                    <a:pt x="875816" y="1249555"/>
                  </a:lnTo>
                  <a:lnTo>
                    <a:pt x="834712" y="1229809"/>
                  </a:lnTo>
                  <a:lnTo>
                    <a:pt x="794295" y="1208877"/>
                  </a:lnTo>
                  <a:lnTo>
                    <a:pt x="754587" y="1186780"/>
                  </a:lnTo>
                  <a:lnTo>
                    <a:pt x="715609" y="1163541"/>
                  </a:lnTo>
                  <a:lnTo>
                    <a:pt x="677384" y="1139183"/>
                  </a:lnTo>
                  <a:lnTo>
                    <a:pt x="639936" y="1113728"/>
                  </a:lnTo>
                  <a:lnTo>
                    <a:pt x="603285" y="1087199"/>
                  </a:lnTo>
                  <a:lnTo>
                    <a:pt x="567456" y="1059619"/>
                  </a:lnTo>
                  <a:lnTo>
                    <a:pt x="532470" y="1031010"/>
                  </a:lnTo>
                  <a:lnTo>
                    <a:pt x="498349" y="1001394"/>
                  </a:lnTo>
                  <a:lnTo>
                    <a:pt x="465117" y="970795"/>
                  </a:lnTo>
                  <a:lnTo>
                    <a:pt x="432795" y="939234"/>
                  </a:lnTo>
                  <a:lnTo>
                    <a:pt x="401407" y="906734"/>
                  </a:lnTo>
                  <a:lnTo>
                    <a:pt x="370974" y="873319"/>
                  </a:lnTo>
                  <a:lnTo>
                    <a:pt x="341519" y="839010"/>
                  </a:lnTo>
                  <a:lnTo>
                    <a:pt x="313065" y="803830"/>
                  </a:lnTo>
                  <a:lnTo>
                    <a:pt x="285634" y="767802"/>
                  </a:lnTo>
                  <a:lnTo>
                    <a:pt x="259249" y="730948"/>
                  </a:lnTo>
                  <a:lnTo>
                    <a:pt x="233931" y="693290"/>
                  </a:lnTo>
                  <a:lnTo>
                    <a:pt x="209704" y="654852"/>
                  </a:lnTo>
                  <a:lnTo>
                    <a:pt x="186590" y="615656"/>
                  </a:lnTo>
                  <a:lnTo>
                    <a:pt x="164611" y="575724"/>
                  </a:lnTo>
                  <a:lnTo>
                    <a:pt x="143791" y="535080"/>
                  </a:lnTo>
                  <a:lnTo>
                    <a:pt x="124150" y="493745"/>
                  </a:lnTo>
                  <a:lnTo>
                    <a:pt x="105713" y="451742"/>
                  </a:lnTo>
                  <a:lnTo>
                    <a:pt x="88501" y="409094"/>
                  </a:lnTo>
                  <a:lnTo>
                    <a:pt x="72536" y="365823"/>
                  </a:lnTo>
                  <a:lnTo>
                    <a:pt x="57842" y="321952"/>
                  </a:lnTo>
                  <a:lnTo>
                    <a:pt x="44441" y="277503"/>
                  </a:lnTo>
                  <a:lnTo>
                    <a:pt x="32355" y="232500"/>
                  </a:lnTo>
                  <a:lnTo>
                    <a:pt x="21607" y="186964"/>
                  </a:lnTo>
                  <a:lnTo>
                    <a:pt x="12219" y="140918"/>
                  </a:lnTo>
                  <a:lnTo>
                    <a:pt x="4213" y="94385"/>
                  </a:lnTo>
                  <a:lnTo>
                    <a:pt x="0" y="64380"/>
                  </a:lnTo>
                </a:path>
                <a:path w="1765300" h="1384300">
                  <a:moveTo>
                    <a:pt x="1765187" y="1367225"/>
                  </a:moveTo>
                  <a:lnTo>
                    <a:pt x="1748476" y="1370132"/>
                  </a:lnTo>
                  <a:lnTo>
                    <a:pt x="1701752" y="1376767"/>
                  </a:lnTo>
                  <a:lnTo>
                    <a:pt x="1654590" y="1381967"/>
                  </a:lnTo>
                  <a:lnTo>
                    <a:pt x="1631390" y="1383791"/>
                  </a:lnTo>
                </a:path>
                <a:path w="1765300" h="1384300">
                  <a:moveTo>
                    <a:pt x="27324" y="0"/>
                  </a:moveTo>
                  <a:lnTo>
                    <a:pt x="32507" y="46596"/>
                  </a:lnTo>
                  <a:lnTo>
                    <a:pt x="39210" y="93379"/>
                  </a:lnTo>
                  <a:lnTo>
                    <a:pt x="47339" y="139688"/>
                  </a:lnTo>
                  <a:lnTo>
                    <a:pt x="56870" y="185500"/>
                  </a:lnTo>
                  <a:lnTo>
                    <a:pt x="67781" y="230792"/>
                  </a:lnTo>
                  <a:lnTo>
                    <a:pt x="80047" y="275540"/>
                  </a:lnTo>
                  <a:lnTo>
                    <a:pt x="93646" y="319721"/>
                  </a:lnTo>
                  <a:lnTo>
                    <a:pt x="108553" y="363312"/>
                  </a:lnTo>
                  <a:lnTo>
                    <a:pt x="124747" y="406289"/>
                  </a:lnTo>
                  <a:lnTo>
                    <a:pt x="142203" y="448629"/>
                  </a:lnTo>
                  <a:lnTo>
                    <a:pt x="160898" y="490308"/>
                  </a:lnTo>
                  <a:lnTo>
                    <a:pt x="180809" y="531302"/>
                  </a:lnTo>
                  <a:lnTo>
                    <a:pt x="201913" y="571589"/>
                  </a:lnTo>
                  <a:lnTo>
                    <a:pt x="224186" y="611146"/>
                  </a:lnTo>
                  <a:lnTo>
                    <a:pt x="247604" y="649947"/>
                  </a:lnTo>
                  <a:lnTo>
                    <a:pt x="272146" y="687971"/>
                  </a:lnTo>
                  <a:lnTo>
                    <a:pt x="297787" y="725194"/>
                  </a:lnTo>
                  <a:lnTo>
                    <a:pt x="324503" y="761592"/>
                  </a:lnTo>
                  <a:lnTo>
                    <a:pt x="352273" y="797142"/>
                  </a:lnTo>
                  <a:lnTo>
                    <a:pt x="381071" y="831821"/>
                  </a:lnTo>
                  <a:lnTo>
                    <a:pt x="410876" y="865605"/>
                  </a:lnTo>
                  <a:lnTo>
                    <a:pt x="441664" y="898470"/>
                  </a:lnTo>
                  <a:lnTo>
                    <a:pt x="473411" y="930394"/>
                  </a:lnTo>
                  <a:lnTo>
                    <a:pt x="506094" y="961353"/>
                  </a:lnTo>
                  <a:lnTo>
                    <a:pt x="539689" y="991323"/>
                  </a:lnTo>
                  <a:lnTo>
                    <a:pt x="574175" y="1020281"/>
                  </a:lnTo>
                  <a:lnTo>
                    <a:pt x="609526" y="1048204"/>
                  </a:lnTo>
                  <a:lnTo>
                    <a:pt x="645720" y="1075068"/>
                  </a:lnTo>
                  <a:lnTo>
                    <a:pt x="682734" y="1100850"/>
                  </a:lnTo>
                  <a:lnTo>
                    <a:pt x="720544" y="1125526"/>
                  </a:lnTo>
                  <a:lnTo>
                    <a:pt x="759127" y="1149073"/>
                  </a:lnTo>
                  <a:lnTo>
                    <a:pt x="798459" y="1171468"/>
                  </a:lnTo>
                  <a:lnTo>
                    <a:pt x="838518" y="1192687"/>
                  </a:lnTo>
                  <a:lnTo>
                    <a:pt x="879280" y="1212707"/>
                  </a:lnTo>
                  <a:lnTo>
                    <a:pt x="920721" y="1231504"/>
                  </a:lnTo>
                  <a:lnTo>
                    <a:pt x="962818" y="1249054"/>
                  </a:lnTo>
                  <a:lnTo>
                    <a:pt x="1005549" y="1265336"/>
                  </a:lnTo>
                  <a:lnTo>
                    <a:pt x="1048889" y="1280324"/>
                  </a:lnTo>
                  <a:lnTo>
                    <a:pt x="1092816" y="1293996"/>
                  </a:lnTo>
                  <a:lnTo>
                    <a:pt x="1137306" y="1306329"/>
                  </a:lnTo>
                  <a:lnTo>
                    <a:pt x="1182335" y="1317298"/>
                  </a:lnTo>
                  <a:lnTo>
                    <a:pt x="1227881" y="1326880"/>
                  </a:lnTo>
                  <a:lnTo>
                    <a:pt x="1273920" y="1335053"/>
                  </a:lnTo>
                  <a:lnTo>
                    <a:pt x="1320429" y="1341792"/>
                  </a:lnTo>
                  <a:lnTo>
                    <a:pt x="1367385" y="1347074"/>
                  </a:lnTo>
                  <a:lnTo>
                    <a:pt x="1414763" y="1350877"/>
                  </a:lnTo>
                  <a:lnTo>
                    <a:pt x="1462541" y="1353175"/>
                  </a:lnTo>
                  <a:lnTo>
                    <a:pt x="1510696" y="1353946"/>
                  </a:lnTo>
                  <a:lnTo>
                    <a:pt x="1558848" y="1353175"/>
                  </a:lnTo>
                  <a:lnTo>
                    <a:pt x="1606624" y="1350877"/>
                  </a:lnTo>
                  <a:lnTo>
                    <a:pt x="1654000" y="1347074"/>
                  </a:lnTo>
                  <a:lnTo>
                    <a:pt x="1700954" y="1341792"/>
                  </a:lnTo>
                  <a:lnTo>
                    <a:pt x="1747461" y="1335053"/>
                  </a:lnTo>
                  <a:lnTo>
                    <a:pt x="1765187" y="1331906"/>
                  </a:lnTo>
                </a:path>
              </a:pathLst>
            </a:custGeom>
            <a:ln w="11914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3069335" y="1757172"/>
            <a:ext cx="14380844" cy="7010400"/>
            <a:chOff x="3069335" y="1757172"/>
            <a:chExt cx="14380844" cy="7010400"/>
          </a:xfrm>
        </p:grpSpPr>
        <p:sp>
          <p:nvSpPr>
            <p:cNvPr id="31" name="object 31" descr=""/>
            <p:cNvSpPr/>
            <p:nvPr/>
          </p:nvSpPr>
          <p:spPr>
            <a:xfrm>
              <a:off x="3069335" y="1757172"/>
              <a:ext cx="14380844" cy="7010400"/>
            </a:xfrm>
            <a:custGeom>
              <a:avLst/>
              <a:gdLst/>
              <a:ahLst/>
              <a:cxnLst/>
              <a:rect l="l" t="t" r="r" b="b"/>
              <a:pathLst>
                <a:path w="14380844" h="7010400">
                  <a:moveTo>
                    <a:pt x="14380464" y="0"/>
                  </a:moveTo>
                  <a:lnTo>
                    <a:pt x="0" y="0"/>
                  </a:lnTo>
                  <a:lnTo>
                    <a:pt x="0" y="7010400"/>
                  </a:lnTo>
                  <a:lnTo>
                    <a:pt x="14380464" y="7010400"/>
                  </a:lnTo>
                  <a:lnTo>
                    <a:pt x="1438046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979920" y="2567940"/>
              <a:ext cx="10137775" cy="5835650"/>
            </a:xfrm>
            <a:custGeom>
              <a:avLst/>
              <a:gdLst/>
              <a:ahLst/>
              <a:cxnLst/>
              <a:rect l="l" t="t" r="r" b="b"/>
              <a:pathLst>
                <a:path w="10137775" h="5835650">
                  <a:moveTo>
                    <a:pt x="0" y="0"/>
                  </a:moveTo>
                  <a:lnTo>
                    <a:pt x="0" y="5835395"/>
                  </a:lnTo>
                </a:path>
                <a:path w="10137775" h="5835650">
                  <a:moveTo>
                    <a:pt x="1690115" y="0"/>
                  </a:moveTo>
                  <a:lnTo>
                    <a:pt x="1690115" y="5835395"/>
                  </a:lnTo>
                </a:path>
                <a:path w="10137775" h="5835650">
                  <a:moveTo>
                    <a:pt x="3378707" y="0"/>
                  </a:moveTo>
                  <a:lnTo>
                    <a:pt x="3378707" y="5835395"/>
                  </a:lnTo>
                </a:path>
                <a:path w="10137775" h="5835650">
                  <a:moveTo>
                    <a:pt x="5068824" y="0"/>
                  </a:moveTo>
                  <a:lnTo>
                    <a:pt x="5068824" y="5835395"/>
                  </a:lnTo>
                </a:path>
                <a:path w="10137775" h="5835650">
                  <a:moveTo>
                    <a:pt x="6758939" y="0"/>
                  </a:moveTo>
                  <a:lnTo>
                    <a:pt x="6758939" y="5835395"/>
                  </a:lnTo>
                </a:path>
                <a:path w="10137775" h="5835650">
                  <a:moveTo>
                    <a:pt x="8447532" y="0"/>
                  </a:moveTo>
                  <a:lnTo>
                    <a:pt x="8447532" y="5835395"/>
                  </a:lnTo>
                </a:path>
                <a:path w="10137775" h="5835650">
                  <a:moveTo>
                    <a:pt x="10137647" y="0"/>
                  </a:moveTo>
                  <a:lnTo>
                    <a:pt x="10137647" y="5835395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9803" y="2860547"/>
              <a:ext cx="10991088" cy="5291328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9803" y="2877311"/>
              <a:ext cx="10955273" cy="521589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5289803" y="2567940"/>
              <a:ext cx="0" cy="5835650"/>
            </a:xfrm>
            <a:custGeom>
              <a:avLst/>
              <a:gdLst/>
              <a:ahLst/>
              <a:cxnLst/>
              <a:rect l="l" t="t" r="r" b="b"/>
              <a:pathLst>
                <a:path w="0" h="5835650">
                  <a:moveTo>
                    <a:pt x="0" y="583539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5509875" y="7641463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D9D9D9"/>
                </a:solidFill>
                <a:latin typeface="Carlito"/>
                <a:cs typeface="Carlito"/>
              </a:rPr>
              <a:t>74965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2301855" y="6474078"/>
            <a:ext cx="673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D9D9D9"/>
                </a:solidFill>
                <a:latin typeface="Carlito"/>
                <a:cs typeface="Carlito"/>
              </a:rPr>
              <a:t>71168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756518" y="5306948"/>
            <a:ext cx="675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D9D9D9"/>
                </a:solidFill>
                <a:latin typeface="Carlito"/>
                <a:cs typeface="Carlito"/>
              </a:rPr>
              <a:t>69339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249027" y="4139945"/>
            <a:ext cx="673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D9D9D9"/>
                </a:solidFill>
                <a:latin typeface="Carlito"/>
                <a:cs typeface="Carlito"/>
              </a:rPr>
              <a:t>68738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506714" y="2972816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D9D9D9"/>
                </a:solidFill>
                <a:latin typeface="Carlito"/>
                <a:cs typeface="Carlito"/>
              </a:rPr>
              <a:t>66676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085715" y="8480500"/>
            <a:ext cx="410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Carlito"/>
                <a:cs typeface="Carlito"/>
              </a:rPr>
              <a:t>62000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775195" y="8480500"/>
            <a:ext cx="410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Carlito"/>
                <a:cs typeface="Carlito"/>
              </a:rPr>
              <a:t>64000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465057" y="8480500"/>
            <a:ext cx="410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Carlito"/>
                <a:cs typeface="Carlito"/>
              </a:rPr>
              <a:t>66000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154793" y="8480500"/>
            <a:ext cx="410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Carlito"/>
                <a:cs typeface="Carlito"/>
              </a:rPr>
              <a:t>68000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844655" y="8480500"/>
            <a:ext cx="410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Carlito"/>
                <a:cs typeface="Carlito"/>
              </a:rPr>
              <a:t>70000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3534389" y="8480500"/>
            <a:ext cx="410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Carlito"/>
                <a:cs typeface="Carlito"/>
              </a:rPr>
              <a:t>72000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5223997" y="8480500"/>
            <a:ext cx="410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Carlito"/>
                <a:cs typeface="Carlito"/>
              </a:rPr>
              <a:t>74000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6913733" y="8480500"/>
            <a:ext cx="410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Carlito"/>
                <a:cs typeface="Carlito"/>
              </a:rPr>
              <a:t>76000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957320" y="7582027"/>
            <a:ext cx="105092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>
                <a:solidFill>
                  <a:srgbClr val="D9D9D9"/>
                </a:solidFill>
                <a:latin typeface="Carlito"/>
                <a:cs typeface="Carlito"/>
              </a:rPr>
              <a:t>Animals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035044" y="6414897"/>
            <a:ext cx="97536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>
                <a:solidFill>
                  <a:srgbClr val="D9D9D9"/>
                </a:solidFill>
                <a:latin typeface="Carlito"/>
                <a:cs typeface="Carlito"/>
              </a:rPr>
              <a:t>science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139567" y="5247208"/>
            <a:ext cx="186880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solidFill>
                  <a:srgbClr val="D9D9D9"/>
                </a:solidFill>
                <a:latin typeface="Carlito"/>
                <a:cs typeface="Carlito"/>
              </a:rPr>
              <a:t>healthy</a:t>
            </a:r>
            <a:r>
              <a:rPr dirty="0" sz="2500" spc="-85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2500" spc="-10">
                <a:solidFill>
                  <a:srgbClr val="D9D9D9"/>
                </a:solidFill>
                <a:latin typeface="Carlito"/>
                <a:cs typeface="Carlito"/>
              </a:rPr>
              <a:t>eating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550411" y="4080510"/>
            <a:ext cx="14585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>
                <a:solidFill>
                  <a:srgbClr val="D9D9D9"/>
                </a:solidFill>
                <a:latin typeface="Carlito"/>
                <a:cs typeface="Carlito"/>
              </a:rPr>
              <a:t>technology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384928" y="2913379"/>
            <a:ext cx="62293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0">
                <a:solidFill>
                  <a:srgbClr val="D9D9D9"/>
                </a:solidFill>
                <a:latin typeface="Carlito"/>
                <a:cs typeface="Carlito"/>
              </a:rPr>
              <a:t>food</a:t>
            </a:r>
            <a:endParaRPr sz="2500">
              <a:latin typeface="Carlito"/>
              <a:cs typeface="Carlito"/>
            </a:endParaRPr>
          </a:p>
        </p:txBody>
      </p:sp>
      <p:pic>
        <p:nvPicPr>
          <p:cNvPr id="54" name="object 5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21040" y="1755648"/>
            <a:ext cx="3874770" cy="988313"/>
          </a:xfrm>
          <a:prstGeom prst="rect">
            <a:avLst/>
          </a:prstGeom>
        </p:spPr>
      </p:pic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621014" y="1818258"/>
            <a:ext cx="32600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Carlito"/>
                <a:cs typeface="Carlito"/>
              </a:rPr>
              <a:t>Top</a:t>
            </a:r>
            <a:r>
              <a:rPr dirty="0" sz="3600" spc="9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dirty="0" sz="3600" spc="9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600" spc="40" b="1">
                <a:solidFill>
                  <a:srgbClr val="FFFFFF"/>
                </a:solidFill>
                <a:latin typeface="Carlito"/>
                <a:cs typeface="Carlito"/>
              </a:rPr>
              <a:t>categories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5327" y="9631741"/>
            <a:ext cx="2086298" cy="54528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727" y="9631741"/>
            <a:ext cx="2086298" cy="54528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6162" y="9631741"/>
            <a:ext cx="2092342" cy="54528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9927" y="9631741"/>
            <a:ext cx="2086298" cy="54528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3051" y="9631741"/>
            <a:ext cx="2086298" cy="54528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8451" y="9631741"/>
            <a:ext cx="2086298" cy="545283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813886" y="8740587"/>
            <a:ext cx="3583304" cy="1552575"/>
            <a:chOff x="813886" y="8740587"/>
            <a:chExt cx="3583304" cy="155257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886" y="9631741"/>
              <a:ext cx="2092342" cy="54528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462294" y="9192705"/>
              <a:ext cx="2934970" cy="1094740"/>
            </a:xfrm>
            <a:custGeom>
              <a:avLst/>
              <a:gdLst/>
              <a:ahLst/>
              <a:cxnLst/>
              <a:rect l="l" t="t" r="r" b="b"/>
              <a:pathLst>
                <a:path w="2934970" h="1094740">
                  <a:moveTo>
                    <a:pt x="1461034" y="0"/>
                  </a:moveTo>
                  <a:lnTo>
                    <a:pt x="1414950" y="879"/>
                  </a:lnTo>
                  <a:lnTo>
                    <a:pt x="1369043" y="3147"/>
                  </a:lnTo>
                  <a:lnTo>
                    <a:pt x="1323343" y="6790"/>
                  </a:lnTo>
                  <a:lnTo>
                    <a:pt x="1277878" y="11793"/>
                  </a:lnTo>
                  <a:lnTo>
                    <a:pt x="1232676" y="18142"/>
                  </a:lnTo>
                  <a:lnTo>
                    <a:pt x="1187766" y="25825"/>
                  </a:lnTo>
                  <a:lnTo>
                    <a:pt x="1143176" y="34827"/>
                  </a:lnTo>
                  <a:lnTo>
                    <a:pt x="1098936" y="45134"/>
                  </a:lnTo>
                  <a:lnTo>
                    <a:pt x="1055072" y="56733"/>
                  </a:lnTo>
                  <a:lnTo>
                    <a:pt x="1011615" y="69609"/>
                  </a:lnTo>
                  <a:lnTo>
                    <a:pt x="968592" y="83750"/>
                  </a:lnTo>
                  <a:lnTo>
                    <a:pt x="926033" y="99141"/>
                  </a:lnTo>
                  <a:lnTo>
                    <a:pt x="883964" y="115769"/>
                  </a:lnTo>
                  <a:lnTo>
                    <a:pt x="842416" y="133620"/>
                  </a:lnTo>
                  <a:lnTo>
                    <a:pt x="801417" y="152679"/>
                  </a:lnTo>
                  <a:lnTo>
                    <a:pt x="760994" y="172934"/>
                  </a:lnTo>
                  <a:lnTo>
                    <a:pt x="721178" y="194370"/>
                  </a:lnTo>
                  <a:lnTo>
                    <a:pt x="681995" y="216973"/>
                  </a:lnTo>
                  <a:lnTo>
                    <a:pt x="643475" y="240731"/>
                  </a:lnTo>
                  <a:lnTo>
                    <a:pt x="605647" y="265629"/>
                  </a:lnTo>
                  <a:lnTo>
                    <a:pt x="568538" y="291653"/>
                  </a:lnTo>
                  <a:lnTo>
                    <a:pt x="532177" y="318789"/>
                  </a:lnTo>
                  <a:lnTo>
                    <a:pt x="496594" y="347024"/>
                  </a:lnTo>
                  <a:lnTo>
                    <a:pt x="461815" y="376344"/>
                  </a:lnTo>
                  <a:lnTo>
                    <a:pt x="427871" y="406736"/>
                  </a:lnTo>
                  <a:lnTo>
                    <a:pt x="394789" y="438184"/>
                  </a:lnTo>
                  <a:lnTo>
                    <a:pt x="362598" y="470677"/>
                  </a:lnTo>
                  <a:lnTo>
                    <a:pt x="331326" y="504199"/>
                  </a:lnTo>
                  <a:lnTo>
                    <a:pt x="301003" y="538737"/>
                  </a:lnTo>
                  <a:lnTo>
                    <a:pt x="271655" y="574278"/>
                  </a:lnTo>
                  <a:lnTo>
                    <a:pt x="243313" y="610807"/>
                  </a:lnTo>
                  <a:lnTo>
                    <a:pt x="216005" y="648311"/>
                  </a:lnTo>
                  <a:lnTo>
                    <a:pt x="189758" y="686776"/>
                  </a:lnTo>
                  <a:lnTo>
                    <a:pt x="164603" y="726188"/>
                  </a:lnTo>
                  <a:lnTo>
                    <a:pt x="140566" y="766533"/>
                  </a:lnTo>
                  <a:lnTo>
                    <a:pt x="117677" y="807798"/>
                  </a:lnTo>
                  <a:lnTo>
                    <a:pt x="95964" y="849969"/>
                  </a:lnTo>
                  <a:lnTo>
                    <a:pt x="75456" y="893032"/>
                  </a:lnTo>
                  <a:lnTo>
                    <a:pt x="56182" y="936973"/>
                  </a:lnTo>
                  <a:lnTo>
                    <a:pt x="38169" y="981779"/>
                  </a:lnTo>
                  <a:lnTo>
                    <a:pt x="21446" y="1027435"/>
                  </a:lnTo>
                  <a:lnTo>
                    <a:pt x="6151" y="1073590"/>
                  </a:lnTo>
                  <a:lnTo>
                    <a:pt x="0" y="1094291"/>
                  </a:lnTo>
                  <a:lnTo>
                    <a:pt x="2934740" y="1094291"/>
                  </a:lnTo>
                  <a:lnTo>
                    <a:pt x="2915200" y="1033046"/>
                  </a:lnTo>
                  <a:lnTo>
                    <a:pt x="2899810" y="990488"/>
                  </a:lnTo>
                  <a:lnTo>
                    <a:pt x="2883183" y="948420"/>
                  </a:lnTo>
                  <a:lnTo>
                    <a:pt x="2865334" y="906873"/>
                  </a:lnTo>
                  <a:lnTo>
                    <a:pt x="2846275" y="865874"/>
                  </a:lnTo>
                  <a:lnTo>
                    <a:pt x="2826022" y="825452"/>
                  </a:lnTo>
                  <a:lnTo>
                    <a:pt x="2804587" y="785636"/>
                  </a:lnTo>
                  <a:lnTo>
                    <a:pt x="2781985" y="746453"/>
                  </a:lnTo>
                  <a:lnTo>
                    <a:pt x="2758229" y="707934"/>
                  </a:lnTo>
                  <a:lnTo>
                    <a:pt x="2733332" y="670105"/>
                  </a:lnTo>
                  <a:lnTo>
                    <a:pt x="2707310" y="632996"/>
                  </a:lnTo>
                  <a:lnTo>
                    <a:pt x="2680175" y="596636"/>
                  </a:lnTo>
                  <a:lnTo>
                    <a:pt x="2651941" y="561052"/>
                  </a:lnTo>
                  <a:lnTo>
                    <a:pt x="2622622" y="526273"/>
                  </a:lnTo>
                  <a:lnTo>
                    <a:pt x="2592232" y="492328"/>
                  </a:lnTo>
                  <a:lnTo>
                    <a:pt x="2560784" y="459245"/>
                  </a:lnTo>
                  <a:lnTo>
                    <a:pt x="2528293" y="427054"/>
                  </a:lnTo>
                  <a:lnTo>
                    <a:pt x="2494771" y="395781"/>
                  </a:lnTo>
                  <a:lnTo>
                    <a:pt x="2460234" y="365456"/>
                  </a:lnTo>
                  <a:lnTo>
                    <a:pt x="2424694" y="336108"/>
                  </a:lnTo>
                  <a:lnTo>
                    <a:pt x="2388165" y="307765"/>
                  </a:lnTo>
                  <a:lnTo>
                    <a:pt x="2350662" y="280455"/>
                  </a:lnTo>
                  <a:lnTo>
                    <a:pt x="2312197" y="254207"/>
                  </a:lnTo>
                  <a:lnTo>
                    <a:pt x="2272785" y="229049"/>
                  </a:lnTo>
                  <a:lnTo>
                    <a:pt x="2232439" y="205011"/>
                  </a:lnTo>
                  <a:lnTo>
                    <a:pt x="2191174" y="182120"/>
                  </a:lnTo>
                  <a:lnTo>
                    <a:pt x="2149003" y="160405"/>
                  </a:lnTo>
                  <a:lnTo>
                    <a:pt x="2105939" y="139895"/>
                  </a:lnTo>
                  <a:lnTo>
                    <a:pt x="2061996" y="120617"/>
                  </a:lnTo>
                  <a:lnTo>
                    <a:pt x="2017189" y="102602"/>
                  </a:lnTo>
                  <a:lnTo>
                    <a:pt x="1971531" y="85876"/>
                  </a:lnTo>
                  <a:lnTo>
                    <a:pt x="1925375" y="70578"/>
                  </a:lnTo>
                  <a:lnTo>
                    <a:pt x="1879082" y="56819"/>
                  </a:lnTo>
                  <a:lnTo>
                    <a:pt x="1832682" y="44586"/>
                  </a:lnTo>
                  <a:lnTo>
                    <a:pt x="1786203" y="33865"/>
                  </a:lnTo>
                  <a:lnTo>
                    <a:pt x="1739673" y="24642"/>
                  </a:lnTo>
                  <a:lnTo>
                    <a:pt x="1693122" y="16904"/>
                  </a:lnTo>
                  <a:lnTo>
                    <a:pt x="1646577" y="10637"/>
                  </a:lnTo>
                  <a:lnTo>
                    <a:pt x="1600067" y="5826"/>
                  </a:lnTo>
                  <a:lnTo>
                    <a:pt x="1553621" y="2459"/>
                  </a:lnTo>
                  <a:lnTo>
                    <a:pt x="1507267" y="521"/>
                  </a:lnTo>
                  <a:lnTo>
                    <a:pt x="146103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50293" y="8763699"/>
              <a:ext cx="3018790" cy="1523365"/>
            </a:xfrm>
            <a:custGeom>
              <a:avLst/>
              <a:gdLst/>
              <a:ahLst/>
              <a:cxnLst/>
              <a:rect l="l" t="t" r="r" b="b"/>
              <a:pathLst>
                <a:path w="3018790" h="1523365">
                  <a:moveTo>
                    <a:pt x="2008503" y="84080"/>
                  </a:moveTo>
                  <a:lnTo>
                    <a:pt x="1963056" y="69023"/>
                  </a:lnTo>
                  <a:lnTo>
                    <a:pt x="1917472" y="55490"/>
                  </a:lnTo>
                  <a:lnTo>
                    <a:pt x="1871778" y="43467"/>
                  </a:lnTo>
                  <a:lnTo>
                    <a:pt x="1826004" y="32941"/>
                  </a:lnTo>
                  <a:lnTo>
                    <a:pt x="1780176" y="23897"/>
                  </a:lnTo>
                  <a:lnTo>
                    <a:pt x="1734324" y="16321"/>
                  </a:lnTo>
                  <a:lnTo>
                    <a:pt x="1688475" y="10201"/>
                  </a:lnTo>
                  <a:lnTo>
                    <a:pt x="1642657" y="5523"/>
                  </a:lnTo>
                  <a:lnTo>
                    <a:pt x="1596900" y="2272"/>
                  </a:lnTo>
                  <a:lnTo>
                    <a:pt x="1551230" y="436"/>
                  </a:lnTo>
                  <a:lnTo>
                    <a:pt x="1505676" y="0"/>
                  </a:lnTo>
                  <a:lnTo>
                    <a:pt x="1460266" y="950"/>
                  </a:lnTo>
                  <a:lnTo>
                    <a:pt x="1415029" y="3274"/>
                  </a:lnTo>
                  <a:lnTo>
                    <a:pt x="1369992" y="6957"/>
                  </a:lnTo>
                  <a:lnTo>
                    <a:pt x="1325183" y="11985"/>
                  </a:lnTo>
                  <a:lnTo>
                    <a:pt x="1280632" y="18346"/>
                  </a:lnTo>
                  <a:lnTo>
                    <a:pt x="1236365" y="26025"/>
                  </a:lnTo>
                  <a:lnTo>
                    <a:pt x="1192412" y="35008"/>
                  </a:lnTo>
                  <a:lnTo>
                    <a:pt x="1148800" y="45282"/>
                  </a:lnTo>
                  <a:lnTo>
                    <a:pt x="1105557" y="56834"/>
                  </a:lnTo>
                  <a:lnTo>
                    <a:pt x="1062712" y="69649"/>
                  </a:lnTo>
                  <a:lnTo>
                    <a:pt x="1020293" y="83714"/>
                  </a:lnTo>
                  <a:lnTo>
                    <a:pt x="978328" y="99014"/>
                  </a:lnTo>
                  <a:lnTo>
                    <a:pt x="936844" y="115538"/>
                  </a:lnTo>
                  <a:lnTo>
                    <a:pt x="895871" y="133270"/>
                  </a:lnTo>
                  <a:lnTo>
                    <a:pt x="855437" y="152197"/>
                  </a:lnTo>
                  <a:lnTo>
                    <a:pt x="815569" y="172305"/>
                  </a:lnTo>
                  <a:lnTo>
                    <a:pt x="776296" y="193581"/>
                  </a:lnTo>
                  <a:lnTo>
                    <a:pt x="737645" y="216011"/>
                  </a:lnTo>
                  <a:lnTo>
                    <a:pt x="699646" y="239581"/>
                  </a:lnTo>
                  <a:lnTo>
                    <a:pt x="662326" y="264278"/>
                  </a:lnTo>
                  <a:lnTo>
                    <a:pt x="625713" y="290088"/>
                  </a:lnTo>
                  <a:lnTo>
                    <a:pt x="589836" y="316997"/>
                  </a:lnTo>
                  <a:lnTo>
                    <a:pt x="554723" y="344991"/>
                  </a:lnTo>
                  <a:lnTo>
                    <a:pt x="520401" y="374057"/>
                  </a:lnTo>
                  <a:lnTo>
                    <a:pt x="486900" y="404181"/>
                  </a:lnTo>
                  <a:lnTo>
                    <a:pt x="454247" y="435350"/>
                  </a:lnTo>
                  <a:lnTo>
                    <a:pt x="422470" y="467549"/>
                  </a:lnTo>
                  <a:lnTo>
                    <a:pt x="391597" y="500766"/>
                  </a:lnTo>
                  <a:lnTo>
                    <a:pt x="361658" y="534985"/>
                  </a:lnTo>
                  <a:lnTo>
                    <a:pt x="332679" y="570195"/>
                  </a:lnTo>
                  <a:lnTo>
                    <a:pt x="304689" y="606380"/>
                  </a:lnTo>
                  <a:lnTo>
                    <a:pt x="277716" y="643527"/>
                  </a:lnTo>
                  <a:lnTo>
                    <a:pt x="251789" y="681624"/>
                  </a:lnTo>
                  <a:lnTo>
                    <a:pt x="226935" y="720654"/>
                  </a:lnTo>
                  <a:lnTo>
                    <a:pt x="203182" y="760607"/>
                  </a:lnTo>
                  <a:lnTo>
                    <a:pt x="180560" y="801466"/>
                  </a:lnTo>
                  <a:lnTo>
                    <a:pt x="159095" y="843220"/>
                  </a:lnTo>
                  <a:lnTo>
                    <a:pt x="138817" y="885853"/>
                  </a:lnTo>
                  <a:lnTo>
                    <a:pt x="119753" y="929353"/>
                  </a:lnTo>
                  <a:lnTo>
                    <a:pt x="101931" y="973705"/>
                  </a:lnTo>
                  <a:lnTo>
                    <a:pt x="85380" y="1018897"/>
                  </a:lnTo>
                  <a:lnTo>
                    <a:pt x="70236" y="1064581"/>
                  </a:lnTo>
                  <a:lnTo>
                    <a:pt x="56609" y="1110398"/>
                  </a:lnTo>
                  <a:lnTo>
                    <a:pt x="44485" y="1156319"/>
                  </a:lnTo>
                  <a:lnTo>
                    <a:pt x="33851" y="1202317"/>
                  </a:lnTo>
                  <a:lnTo>
                    <a:pt x="24694" y="1248364"/>
                  </a:lnTo>
                  <a:lnTo>
                    <a:pt x="16998" y="1294430"/>
                  </a:lnTo>
                  <a:lnTo>
                    <a:pt x="10753" y="1340489"/>
                  </a:lnTo>
                  <a:lnTo>
                    <a:pt x="5942" y="1386511"/>
                  </a:lnTo>
                  <a:lnTo>
                    <a:pt x="2554" y="1432468"/>
                  </a:lnTo>
                  <a:lnTo>
                    <a:pt x="574" y="1478333"/>
                  </a:lnTo>
                  <a:lnTo>
                    <a:pt x="0" y="1523298"/>
                  </a:lnTo>
                  <a:lnTo>
                    <a:pt x="3018323" y="1523298"/>
                  </a:lnTo>
                  <a:lnTo>
                    <a:pt x="3018532" y="1506927"/>
                  </a:lnTo>
                  <a:lnTo>
                    <a:pt x="3017735" y="1461333"/>
                  </a:lnTo>
                  <a:lnTo>
                    <a:pt x="3015569" y="1415916"/>
                  </a:lnTo>
                  <a:lnTo>
                    <a:pt x="3012050" y="1370705"/>
                  </a:lnTo>
                  <a:lnTo>
                    <a:pt x="3007190" y="1325727"/>
                  </a:lnTo>
                  <a:lnTo>
                    <a:pt x="3001002" y="1281012"/>
                  </a:lnTo>
                  <a:lnTo>
                    <a:pt x="2993500" y="1236588"/>
                  </a:lnTo>
                  <a:lnTo>
                    <a:pt x="2984699" y="1192482"/>
                  </a:lnTo>
                  <a:lnTo>
                    <a:pt x="2974610" y="1148723"/>
                  </a:lnTo>
                  <a:lnTo>
                    <a:pt x="2963249" y="1105339"/>
                  </a:lnTo>
                  <a:lnTo>
                    <a:pt x="2950628" y="1062358"/>
                  </a:lnTo>
                  <a:lnTo>
                    <a:pt x="2936761" y="1019809"/>
                  </a:lnTo>
                  <a:lnTo>
                    <a:pt x="2921661" y="977720"/>
                  </a:lnTo>
                  <a:lnTo>
                    <a:pt x="2905343" y="936119"/>
                  </a:lnTo>
                  <a:lnTo>
                    <a:pt x="2887819" y="895034"/>
                  </a:lnTo>
                  <a:lnTo>
                    <a:pt x="2869103" y="854493"/>
                  </a:lnTo>
                  <a:lnTo>
                    <a:pt x="2849209" y="814526"/>
                  </a:lnTo>
                  <a:lnTo>
                    <a:pt x="2828150" y="775159"/>
                  </a:lnTo>
                  <a:lnTo>
                    <a:pt x="2805940" y="736422"/>
                  </a:lnTo>
                  <a:lnTo>
                    <a:pt x="2782592" y="698342"/>
                  </a:lnTo>
                  <a:lnTo>
                    <a:pt x="2758120" y="660948"/>
                  </a:lnTo>
                  <a:lnTo>
                    <a:pt x="2732537" y="624268"/>
                  </a:lnTo>
                  <a:lnTo>
                    <a:pt x="2705857" y="588330"/>
                  </a:lnTo>
                  <a:lnTo>
                    <a:pt x="2678094" y="553162"/>
                  </a:lnTo>
                  <a:lnTo>
                    <a:pt x="2649260" y="518793"/>
                  </a:lnTo>
                  <a:lnTo>
                    <a:pt x="2619371" y="485251"/>
                  </a:lnTo>
                  <a:lnTo>
                    <a:pt x="2588438" y="452564"/>
                  </a:lnTo>
                  <a:lnTo>
                    <a:pt x="2556476" y="420761"/>
                  </a:lnTo>
                  <a:lnTo>
                    <a:pt x="2523498" y="389869"/>
                  </a:lnTo>
                  <a:lnTo>
                    <a:pt x="2489517" y="359917"/>
                  </a:lnTo>
                  <a:lnTo>
                    <a:pt x="2454548" y="330933"/>
                  </a:lnTo>
                  <a:lnTo>
                    <a:pt x="2418604" y="302946"/>
                  </a:lnTo>
                  <a:lnTo>
                    <a:pt x="2381698" y="275983"/>
                  </a:lnTo>
                  <a:lnTo>
                    <a:pt x="2343844" y="250072"/>
                  </a:lnTo>
                  <a:lnTo>
                    <a:pt x="2305055" y="225243"/>
                  </a:lnTo>
                  <a:lnTo>
                    <a:pt x="2265345" y="201523"/>
                  </a:lnTo>
                  <a:lnTo>
                    <a:pt x="2224728" y="178941"/>
                  </a:lnTo>
                  <a:lnTo>
                    <a:pt x="2183217" y="157524"/>
                  </a:lnTo>
                  <a:lnTo>
                    <a:pt x="2140825" y="137302"/>
                  </a:lnTo>
                  <a:lnTo>
                    <a:pt x="2097566" y="118301"/>
                  </a:lnTo>
                  <a:lnTo>
                    <a:pt x="2053454" y="100551"/>
                  </a:lnTo>
                  <a:lnTo>
                    <a:pt x="2008503" y="84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50293" y="8763699"/>
              <a:ext cx="3018790" cy="1523365"/>
            </a:xfrm>
            <a:custGeom>
              <a:avLst/>
              <a:gdLst/>
              <a:ahLst/>
              <a:cxnLst/>
              <a:rect l="l" t="t" r="r" b="b"/>
              <a:pathLst>
                <a:path w="3018790" h="1523365">
                  <a:moveTo>
                    <a:pt x="0" y="1523298"/>
                  </a:moveTo>
                  <a:lnTo>
                    <a:pt x="574" y="1478333"/>
                  </a:lnTo>
                  <a:lnTo>
                    <a:pt x="2554" y="1432468"/>
                  </a:lnTo>
                  <a:lnTo>
                    <a:pt x="5942" y="1386511"/>
                  </a:lnTo>
                  <a:lnTo>
                    <a:pt x="10753" y="1340489"/>
                  </a:lnTo>
                  <a:lnTo>
                    <a:pt x="16998" y="1294430"/>
                  </a:lnTo>
                  <a:lnTo>
                    <a:pt x="24694" y="1248364"/>
                  </a:lnTo>
                  <a:lnTo>
                    <a:pt x="33851" y="1202317"/>
                  </a:lnTo>
                  <a:lnTo>
                    <a:pt x="44485" y="1156319"/>
                  </a:lnTo>
                  <a:lnTo>
                    <a:pt x="56609" y="1110398"/>
                  </a:lnTo>
                  <a:lnTo>
                    <a:pt x="70236" y="1064581"/>
                  </a:lnTo>
                  <a:lnTo>
                    <a:pt x="85380" y="1018897"/>
                  </a:lnTo>
                  <a:lnTo>
                    <a:pt x="101931" y="973705"/>
                  </a:lnTo>
                  <a:lnTo>
                    <a:pt x="119753" y="929353"/>
                  </a:lnTo>
                  <a:lnTo>
                    <a:pt x="138817" y="885853"/>
                  </a:lnTo>
                  <a:lnTo>
                    <a:pt x="159095" y="843219"/>
                  </a:lnTo>
                  <a:lnTo>
                    <a:pt x="180560" y="801466"/>
                  </a:lnTo>
                  <a:lnTo>
                    <a:pt x="203182" y="760607"/>
                  </a:lnTo>
                  <a:lnTo>
                    <a:pt x="226935" y="720654"/>
                  </a:lnTo>
                  <a:lnTo>
                    <a:pt x="251789" y="681624"/>
                  </a:lnTo>
                  <a:lnTo>
                    <a:pt x="277716" y="643527"/>
                  </a:lnTo>
                  <a:lnTo>
                    <a:pt x="304689" y="606380"/>
                  </a:lnTo>
                  <a:lnTo>
                    <a:pt x="332679" y="570195"/>
                  </a:lnTo>
                  <a:lnTo>
                    <a:pt x="361658" y="534985"/>
                  </a:lnTo>
                  <a:lnTo>
                    <a:pt x="391597" y="500766"/>
                  </a:lnTo>
                  <a:lnTo>
                    <a:pt x="422470" y="467549"/>
                  </a:lnTo>
                  <a:lnTo>
                    <a:pt x="454247" y="435350"/>
                  </a:lnTo>
                  <a:lnTo>
                    <a:pt x="486900" y="404181"/>
                  </a:lnTo>
                  <a:lnTo>
                    <a:pt x="520401" y="374057"/>
                  </a:lnTo>
                  <a:lnTo>
                    <a:pt x="554723" y="344991"/>
                  </a:lnTo>
                  <a:lnTo>
                    <a:pt x="589836" y="316997"/>
                  </a:lnTo>
                  <a:lnTo>
                    <a:pt x="625713" y="290088"/>
                  </a:lnTo>
                  <a:lnTo>
                    <a:pt x="662326" y="264278"/>
                  </a:lnTo>
                  <a:lnTo>
                    <a:pt x="699646" y="239581"/>
                  </a:lnTo>
                  <a:lnTo>
                    <a:pt x="737645" y="216011"/>
                  </a:lnTo>
                  <a:lnTo>
                    <a:pt x="776296" y="193581"/>
                  </a:lnTo>
                  <a:lnTo>
                    <a:pt x="815569" y="172305"/>
                  </a:lnTo>
                  <a:lnTo>
                    <a:pt x="855437" y="152197"/>
                  </a:lnTo>
                  <a:lnTo>
                    <a:pt x="895871" y="133270"/>
                  </a:lnTo>
                  <a:lnTo>
                    <a:pt x="936844" y="115538"/>
                  </a:lnTo>
                  <a:lnTo>
                    <a:pt x="978328" y="99014"/>
                  </a:lnTo>
                  <a:lnTo>
                    <a:pt x="1020293" y="83714"/>
                  </a:lnTo>
                  <a:lnTo>
                    <a:pt x="1062712" y="69649"/>
                  </a:lnTo>
                  <a:lnTo>
                    <a:pt x="1105557" y="56834"/>
                  </a:lnTo>
                  <a:lnTo>
                    <a:pt x="1148800" y="45282"/>
                  </a:lnTo>
                  <a:lnTo>
                    <a:pt x="1192412" y="35008"/>
                  </a:lnTo>
                  <a:lnTo>
                    <a:pt x="1236365" y="26025"/>
                  </a:lnTo>
                  <a:lnTo>
                    <a:pt x="1280632" y="18346"/>
                  </a:lnTo>
                  <a:lnTo>
                    <a:pt x="1325183" y="11985"/>
                  </a:lnTo>
                  <a:lnTo>
                    <a:pt x="1369992" y="6957"/>
                  </a:lnTo>
                  <a:lnTo>
                    <a:pt x="1415029" y="3274"/>
                  </a:lnTo>
                  <a:lnTo>
                    <a:pt x="1460266" y="950"/>
                  </a:lnTo>
                  <a:lnTo>
                    <a:pt x="1505676" y="0"/>
                  </a:lnTo>
                  <a:lnTo>
                    <a:pt x="1551230" y="436"/>
                  </a:lnTo>
                  <a:lnTo>
                    <a:pt x="1596900" y="2272"/>
                  </a:lnTo>
                  <a:lnTo>
                    <a:pt x="1642657" y="5523"/>
                  </a:lnTo>
                  <a:lnTo>
                    <a:pt x="1688475" y="10201"/>
                  </a:lnTo>
                  <a:lnTo>
                    <a:pt x="1734324" y="16321"/>
                  </a:lnTo>
                  <a:lnTo>
                    <a:pt x="1780176" y="23897"/>
                  </a:lnTo>
                  <a:lnTo>
                    <a:pt x="1826004" y="32941"/>
                  </a:lnTo>
                  <a:lnTo>
                    <a:pt x="1871778" y="43467"/>
                  </a:lnTo>
                  <a:lnTo>
                    <a:pt x="1917472" y="55490"/>
                  </a:lnTo>
                  <a:lnTo>
                    <a:pt x="1963056" y="69023"/>
                  </a:lnTo>
                  <a:lnTo>
                    <a:pt x="2008503" y="84080"/>
                  </a:lnTo>
                  <a:lnTo>
                    <a:pt x="2053454" y="100551"/>
                  </a:lnTo>
                  <a:lnTo>
                    <a:pt x="2097566" y="118301"/>
                  </a:lnTo>
                  <a:lnTo>
                    <a:pt x="2140825" y="137302"/>
                  </a:lnTo>
                  <a:lnTo>
                    <a:pt x="2183217" y="157524"/>
                  </a:lnTo>
                  <a:lnTo>
                    <a:pt x="2224728" y="178941"/>
                  </a:lnTo>
                  <a:lnTo>
                    <a:pt x="2265345" y="201523"/>
                  </a:lnTo>
                  <a:lnTo>
                    <a:pt x="2305055" y="225243"/>
                  </a:lnTo>
                  <a:lnTo>
                    <a:pt x="2343844" y="250072"/>
                  </a:lnTo>
                  <a:lnTo>
                    <a:pt x="2381698" y="275983"/>
                  </a:lnTo>
                  <a:lnTo>
                    <a:pt x="2418604" y="302946"/>
                  </a:lnTo>
                  <a:lnTo>
                    <a:pt x="2454548" y="330933"/>
                  </a:lnTo>
                  <a:lnTo>
                    <a:pt x="2489517" y="359917"/>
                  </a:lnTo>
                  <a:lnTo>
                    <a:pt x="2523498" y="389869"/>
                  </a:lnTo>
                  <a:lnTo>
                    <a:pt x="2556476" y="420761"/>
                  </a:lnTo>
                  <a:lnTo>
                    <a:pt x="2588438" y="452564"/>
                  </a:lnTo>
                  <a:lnTo>
                    <a:pt x="2619371" y="485251"/>
                  </a:lnTo>
                  <a:lnTo>
                    <a:pt x="2649260" y="518793"/>
                  </a:lnTo>
                  <a:lnTo>
                    <a:pt x="2678094" y="553162"/>
                  </a:lnTo>
                  <a:lnTo>
                    <a:pt x="2705857" y="588330"/>
                  </a:lnTo>
                  <a:lnTo>
                    <a:pt x="2732537" y="624268"/>
                  </a:lnTo>
                  <a:lnTo>
                    <a:pt x="2758120" y="660948"/>
                  </a:lnTo>
                  <a:lnTo>
                    <a:pt x="2782592" y="698342"/>
                  </a:lnTo>
                  <a:lnTo>
                    <a:pt x="2805940" y="736422"/>
                  </a:lnTo>
                  <a:lnTo>
                    <a:pt x="2828150" y="775159"/>
                  </a:lnTo>
                  <a:lnTo>
                    <a:pt x="2849209" y="814526"/>
                  </a:lnTo>
                  <a:lnTo>
                    <a:pt x="2869103" y="854493"/>
                  </a:lnTo>
                  <a:lnTo>
                    <a:pt x="2887819" y="895034"/>
                  </a:lnTo>
                  <a:lnTo>
                    <a:pt x="2905343" y="936119"/>
                  </a:lnTo>
                  <a:lnTo>
                    <a:pt x="2921661" y="977720"/>
                  </a:lnTo>
                  <a:lnTo>
                    <a:pt x="2936761" y="1019809"/>
                  </a:lnTo>
                  <a:lnTo>
                    <a:pt x="2950628" y="1062358"/>
                  </a:lnTo>
                  <a:lnTo>
                    <a:pt x="2963249" y="1105339"/>
                  </a:lnTo>
                  <a:lnTo>
                    <a:pt x="2974610" y="1148723"/>
                  </a:lnTo>
                  <a:lnTo>
                    <a:pt x="2984699" y="1192482"/>
                  </a:lnTo>
                  <a:lnTo>
                    <a:pt x="2993500" y="1236588"/>
                  </a:lnTo>
                  <a:lnTo>
                    <a:pt x="3001002" y="1281012"/>
                  </a:lnTo>
                  <a:lnTo>
                    <a:pt x="3007190" y="1325727"/>
                  </a:lnTo>
                  <a:lnTo>
                    <a:pt x="3012050" y="1370705"/>
                  </a:lnTo>
                  <a:lnTo>
                    <a:pt x="3015570" y="1415916"/>
                  </a:lnTo>
                  <a:lnTo>
                    <a:pt x="3017735" y="1461332"/>
                  </a:lnTo>
                  <a:lnTo>
                    <a:pt x="3018532" y="1506927"/>
                  </a:lnTo>
                  <a:lnTo>
                    <a:pt x="3018323" y="1523298"/>
                  </a:lnTo>
                </a:path>
              </a:pathLst>
            </a:custGeom>
            <a:ln w="11921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3154" y="8746548"/>
              <a:ext cx="3053080" cy="1540510"/>
            </a:xfrm>
            <a:custGeom>
              <a:avLst/>
              <a:gdLst/>
              <a:ahLst/>
              <a:cxnLst/>
              <a:rect l="l" t="t" r="r" b="b"/>
              <a:pathLst>
                <a:path w="3053079" h="1540509">
                  <a:moveTo>
                    <a:pt x="2031364" y="84822"/>
                  </a:moveTo>
                  <a:lnTo>
                    <a:pt x="1985453" y="69613"/>
                  </a:lnTo>
                  <a:lnTo>
                    <a:pt x="1939399" y="55946"/>
                  </a:lnTo>
                  <a:lnTo>
                    <a:pt x="1893228" y="43806"/>
                  </a:lnTo>
                  <a:lnTo>
                    <a:pt x="1846971" y="33180"/>
                  </a:lnTo>
                  <a:lnTo>
                    <a:pt x="1800656" y="24053"/>
                  </a:lnTo>
                  <a:lnTo>
                    <a:pt x="1754311" y="16411"/>
                  </a:lnTo>
                  <a:lnTo>
                    <a:pt x="1707965" y="10241"/>
                  </a:lnTo>
                  <a:lnTo>
                    <a:pt x="1661546" y="5522"/>
                  </a:lnTo>
                  <a:lnTo>
                    <a:pt x="1615385" y="2260"/>
                  </a:lnTo>
                  <a:lnTo>
                    <a:pt x="1569208" y="422"/>
                  </a:lnTo>
                  <a:lnTo>
                    <a:pt x="1523145" y="0"/>
                  </a:lnTo>
                  <a:lnTo>
                    <a:pt x="1477225" y="979"/>
                  </a:lnTo>
                  <a:lnTo>
                    <a:pt x="1431475" y="3347"/>
                  </a:lnTo>
                  <a:lnTo>
                    <a:pt x="1385925" y="7089"/>
                  </a:lnTo>
                  <a:lnTo>
                    <a:pt x="1340604" y="12192"/>
                  </a:lnTo>
                  <a:lnTo>
                    <a:pt x="1295539" y="18641"/>
                  </a:lnTo>
                  <a:lnTo>
                    <a:pt x="1250760" y="26423"/>
                  </a:lnTo>
                  <a:lnTo>
                    <a:pt x="1206296" y="35524"/>
                  </a:lnTo>
                  <a:lnTo>
                    <a:pt x="1162174" y="45929"/>
                  </a:lnTo>
                  <a:lnTo>
                    <a:pt x="1118424" y="57626"/>
                  </a:lnTo>
                  <a:lnTo>
                    <a:pt x="1075075" y="70599"/>
                  </a:lnTo>
                  <a:lnTo>
                    <a:pt x="1032154" y="84836"/>
                  </a:lnTo>
                  <a:lnTo>
                    <a:pt x="989691" y="100321"/>
                  </a:lnTo>
                  <a:lnTo>
                    <a:pt x="947714" y="117042"/>
                  </a:lnTo>
                  <a:lnTo>
                    <a:pt x="906252" y="134985"/>
                  </a:lnTo>
                  <a:lnTo>
                    <a:pt x="865334" y="154135"/>
                  </a:lnTo>
                  <a:lnTo>
                    <a:pt x="824988" y="174478"/>
                  </a:lnTo>
                  <a:lnTo>
                    <a:pt x="785243" y="196002"/>
                  </a:lnTo>
                  <a:lnTo>
                    <a:pt x="746127" y="218691"/>
                  </a:lnTo>
                  <a:lnTo>
                    <a:pt x="707669" y="242532"/>
                  </a:lnTo>
                  <a:lnTo>
                    <a:pt x="669899" y="267511"/>
                  </a:lnTo>
                  <a:lnTo>
                    <a:pt x="632844" y="293614"/>
                  </a:lnTo>
                  <a:lnTo>
                    <a:pt x="596533" y="320827"/>
                  </a:lnTo>
                  <a:lnTo>
                    <a:pt x="560995" y="349137"/>
                  </a:lnTo>
                  <a:lnTo>
                    <a:pt x="526258" y="378529"/>
                  </a:lnTo>
                  <a:lnTo>
                    <a:pt x="492352" y="408990"/>
                  </a:lnTo>
                  <a:lnTo>
                    <a:pt x="459304" y="440505"/>
                  </a:lnTo>
                  <a:lnTo>
                    <a:pt x="427144" y="473061"/>
                  </a:lnTo>
                  <a:lnTo>
                    <a:pt x="395900" y="506643"/>
                  </a:lnTo>
                  <a:lnTo>
                    <a:pt x="365600" y="541239"/>
                  </a:lnTo>
                  <a:lnTo>
                    <a:pt x="336274" y="576833"/>
                  </a:lnTo>
                  <a:lnTo>
                    <a:pt x="307950" y="613413"/>
                  </a:lnTo>
                  <a:lnTo>
                    <a:pt x="280657" y="650964"/>
                  </a:lnTo>
                  <a:lnTo>
                    <a:pt x="254423" y="689472"/>
                  </a:lnTo>
                  <a:lnTo>
                    <a:pt x="229278" y="728924"/>
                  </a:lnTo>
                  <a:lnTo>
                    <a:pt x="205249" y="769305"/>
                  </a:lnTo>
                  <a:lnTo>
                    <a:pt x="182365" y="810601"/>
                  </a:lnTo>
                  <a:lnTo>
                    <a:pt x="30745" y="1232527"/>
                  </a:lnTo>
                  <a:lnTo>
                    <a:pt x="17083" y="1308812"/>
                  </a:lnTo>
                  <a:lnTo>
                    <a:pt x="10787" y="1355377"/>
                  </a:lnTo>
                  <a:lnTo>
                    <a:pt x="5944" y="1401908"/>
                  </a:lnTo>
                  <a:lnTo>
                    <a:pt x="2540" y="1448378"/>
                  </a:lnTo>
                  <a:lnTo>
                    <a:pt x="561" y="1494756"/>
                  </a:lnTo>
                  <a:lnTo>
                    <a:pt x="0" y="1540449"/>
                  </a:lnTo>
                  <a:lnTo>
                    <a:pt x="34895" y="1540449"/>
                  </a:lnTo>
                  <a:lnTo>
                    <a:pt x="35109" y="1504444"/>
                  </a:lnTo>
                  <a:lnTo>
                    <a:pt x="36814" y="1458252"/>
                  </a:lnTo>
                  <a:lnTo>
                    <a:pt x="39964" y="1411965"/>
                  </a:lnTo>
                  <a:lnTo>
                    <a:pt x="44574" y="1365610"/>
                  </a:lnTo>
                  <a:lnTo>
                    <a:pt x="50657" y="1319219"/>
                  </a:lnTo>
                  <a:lnTo>
                    <a:pt x="58229" y="1272820"/>
                  </a:lnTo>
                  <a:lnTo>
                    <a:pt x="67302" y="1226444"/>
                  </a:lnTo>
                  <a:lnTo>
                    <a:pt x="77893" y="1180121"/>
                  </a:lnTo>
                  <a:lnTo>
                    <a:pt x="90014" y="1133880"/>
                  </a:lnTo>
                  <a:lnTo>
                    <a:pt x="103681" y="1087751"/>
                  </a:lnTo>
                  <a:lnTo>
                    <a:pt x="118908" y="1041763"/>
                  </a:lnTo>
                  <a:lnTo>
                    <a:pt x="135584" y="996279"/>
                  </a:lnTo>
                  <a:lnTo>
                    <a:pt x="153570" y="951653"/>
                  </a:lnTo>
                  <a:lnTo>
                    <a:pt x="172836" y="907901"/>
                  </a:lnTo>
                  <a:lnTo>
                    <a:pt x="193352" y="865037"/>
                  </a:lnTo>
                  <a:lnTo>
                    <a:pt x="215088" y="823075"/>
                  </a:lnTo>
                  <a:lnTo>
                    <a:pt x="238015" y="782029"/>
                  </a:lnTo>
                  <a:lnTo>
                    <a:pt x="262103" y="741915"/>
                  </a:lnTo>
                  <a:lnTo>
                    <a:pt x="287321" y="702747"/>
                  </a:lnTo>
                  <a:lnTo>
                    <a:pt x="313641" y="664538"/>
                  </a:lnTo>
                  <a:lnTo>
                    <a:pt x="341033" y="627304"/>
                  </a:lnTo>
                  <a:lnTo>
                    <a:pt x="369467" y="591058"/>
                  </a:lnTo>
                  <a:lnTo>
                    <a:pt x="398913" y="555816"/>
                  </a:lnTo>
                  <a:lnTo>
                    <a:pt x="429341" y="521591"/>
                  </a:lnTo>
                  <a:lnTo>
                    <a:pt x="460722" y="488399"/>
                  </a:lnTo>
                  <a:lnTo>
                    <a:pt x="493026" y="456253"/>
                  </a:lnTo>
                  <a:lnTo>
                    <a:pt x="526224" y="425168"/>
                  </a:lnTo>
                  <a:lnTo>
                    <a:pt x="560285" y="395158"/>
                  </a:lnTo>
                  <a:lnTo>
                    <a:pt x="595179" y="366238"/>
                  </a:lnTo>
                  <a:lnTo>
                    <a:pt x="630878" y="338423"/>
                  </a:lnTo>
                  <a:lnTo>
                    <a:pt x="667352" y="311725"/>
                  </a:lnTo>
                  <a:lnTo>
                    <a:pt x="704570" y="286161"/>
                  </a:lnTo>
                  <a:lnTo>
                    <a:pt x="742502" y="261745"/>
                  </a:lnTo>
                  <a:lnTo>
                    <a:pt x="781120" y="238490"/>
                  </a:lnTo>
                  <a:lnTo>
                    <a:pt x="820394" y="216412"/>
                  </a:lnTo>
                  <a:lnTo>
                    <a:pt x="860293" y="195524"/>
                  </a:lnTo>
                  <a:lnTo>
                    <a:pt x="900788" y="175842"/>
                  </a:lnTo>
                  <a:lnTo>
                    <a:pt x="941850" y="157379"/>
                  </a:lnTo>
                  <a:lnTo>
                    <a:pt x="983448" y="140150"/>
                  </a:lnTo>
                  <a:lnTo>
                    <a:pt x="1025553" y="124169"/>
                  </a:lnTo>
                  <a:lnTo>
                    <a:pt x="1068135" y="109452"/>
                  </a:lnTo>
                  <a:lnTo>
                    <a:pt x="1111164" y="96011"/>
                  </a:lnTo>
                  <a:lnTo>
                    <a:pt x="1154611" y="83862"/>
                  </a:lnTo>
                  <a:lnTo>
                    <a:pt x="1198446" y="73020"/>
                  </a:lnTo>
                  <a:lnTo>
                    <a:pt x="1242639" y="63498"/>
                  </a:lnTo>
                  <a:lnTo>
                    <a:pt x="1287161" y="55311"/>
                  </a:lnTo>
                  <a:lnTo>
                    <a:pt x="1331981" y="48473"/>
                  </a:lnTo>
                  <a:lnTo>
                    <a:pt x="1377071" y="42999"/>
                  </a:lnTo>
                  <a:lnTo>
                    <a:pt x="1422399" y="38903"/>
                  </a:lnTo>
                  <a:lnTo>
                    <a:pt x="1467937" y="36200"/>
                  </a:lnTo>
                  <a:lnTo>
                    <a:pt x="1513655" y="34904"/>
                  </a:lnTo>
                  <a:lnTo>
                    <a:pt x="1559523" y="35030"/>
                  </a:lnTo>
                  <a:lnTo>
                    <a:pt x="1605512" y="36591"/>
                  </a:lnTo>
                  <a:lnTo>
                    <a:pt x="1651591" y="39603"/>
                  </a:lnTo>
                  <a:lnTo>
                    <a:pt x="1697731" y="44079"/>
                  </a:lnTo>
                  <a:lnTo>
                    <a:pt x="1743902" y="50035"/>
                  </a:lnTo>
                  <a:lnTo>
                    <a:pt x="1790074" y="57484"/>
                  </a:lnTo>
                  <a:lnTo>
                    <a:pt x="1836218" y="66441"/>
                  </a:lnTo>
                  <a:lnTo>
                    <a:pt x="1882305" y="76921"/>
                  </a:lnTo>
                  <a:lnTo>
                    <a:pt x="1928303" y="88938"/>
                  </a:lnTo>
                  <a:lnTo>
                    <a:pt x="1974184" y="102506"/>
                  </a:lnTo>
                  <a:lnTo>
                    <a:pt x="2019918" y="117639"/>
                  </a:lnTo>
                  <a:lnTo>
                    <a:pt x="2325361" y="224167"/>
                  </a:lnTo>
                  <a:lnTo>
                    <a:pt x="2290855" y="203539"/>
                  </a:lnTo>
                  <a:lnTo>
                    <a:pt x="2249812" y="180703"/>
                  </a:lnTo>
                  <a:lnTo>
                    <a:pt x="2207868" y="159048"/>
                  </a:lnTo>
                  <a:lnTo>
                    <a:pt x="2165037" y="138604"/>
                  </a:lnTo>
                  <a:lnTo>
                    <a:pt x="2121334" y="119399"/>
                  </a:lnTo>
                  <a:lnTo>
                    <a:pt x="2076772" y="101462"/>
                  </a:lnTo>
                  <a:lnTo>
                    <a:pt x="2031364" y="84822"/>
                  </a:lnTo>
                  <a:close/>
                </a:path>
                <a:path w="3053079" h="1540509">
                  <a:moveTo>
                    <a:pt x="2325361" y="224167"/>
                  </a:moveTo>
                  <a:lnTo>
                    <a:pt x="2019918" y="117639"/>
                  </a:lnTo>
                  <a:lnTo>
                    <a:pt x="2065142" y="134228"/>
                  </a:lnTo>
                  <a:lnTo>
                    <a:pt x="2109507" y="152135"/>
                  </a:lnTo>
                  <a:lnTo>
                    <a:pt x="2152999" y="171330"/>
                  </a:lnTo>
                  <a:lnTo>
                    <a:pt x="2195605" y="191783"/>
                  </a:lnTo>
                  <a:lnTo>
                    <a:pt x="2237309" y="213464"/>
                  </a:lnTo>
                  <a:lnTo>
                    <a:pt x="2278098" y="236344"/>
                  </a:lnTo>
                  <a:lnTo>
                    <a:pt x="2317957" y="260393"/>
                  </a:lnTo>
                  <a:lnTo>
                    <a:pt x="2356873" y="285581"/>
                  </a:lnTo>
                  <a:lnTo>
                    <a:pt x="2394829" y="311878"/>
                  </a:lnTo>
                  <a:lnTo>
                    <a:pt x="2431813" y="339254"/>
                  </a:lnTo>
                  <a:lnTo>
                    <a:pt x="2467810" y="367680"/>
                  </a:lnTo>
                  <a:lnTo>
                    <a:pt x="2502806" y="397126"/>
                  </a:lnTo>
                  <a:lnTo>
                    <a:pt x="2536785" y="427562"/>
                  </a:lnTo>
                  <a:lnTo>
                    <a:pt x="2569735" y="458959"/>
                  </a:lnTo>
                  <a:lnTo>
                    <a:pt x="2601640" y="491286"/>
                  </a:lnTo>
                  <a:lnTo>
                    <a:pt x="2632487" y="524514"/>
                  </a:lnTo>
                  <a:lnTo>
                    <a:pt x="2662261" y="558612"/>
                  </a:lnTo>
                  <a:lnTo>
                    <a:pt x="2690947" y="593552"/>
                  </a:lnTo>
                  <a:lnTo>
                    <a:pt x="2718532" y="629304"/>
                  </a:lnTo>
                  <a:lnTo>
                    <a:pt x="2745001" y="665837"/>
                  </a:lnTo>
                  <a:lnTo>
                    <a:pt x="2770340" y="703121"/>
                  </a:lnTo>
                  <a:lnTo>
                    <a:pt x="2794534" y="741128"/>
                  </a:lnTo>
                  <a:lnTo>
                    <a:pt x="2817569" y="779827"/>
                  </a:lnTo>
                  <a:lnTo>
                    <a:pt x="2839431" y="819189"/>
                  </a:lnTo>
                  <a:lnTo>
                    <a:pt x="2860105" y="859183"/>
                  </a:lnTo>
                  <a:lnTo>
                    <a:pt x="2879578" y="899780"/>
                  </a:lnTo>
                  <a:lnTo>
                    <a:pt x="2897834" y="940951"/>
                  </a:lnTo>
                  <a:lnTo>
                    <a:pt x="2914860" y="982664"/>
                  </a:lnTo>
                  <a:lnTo>
                    <a:pt x="2930641" y="1024892"/>
                  </a:lnTo>
                  <a:lnTo>
                    <a:pt x="2945163" y="1067603"/>
                  </a:lnTo>
                  <a:lnTo>
                    <a:pt x="2958412" y="1110768"/>
                  </a:lnTo>
                  <a:lnTo>
                    <a:pt x="2970373" y="1154357"/>
                  </a:lnTo>
                  <a:lnTo>
                    <a:pt x="2981031" y="1198340"/>
                  </a:lnTo>
                  <a:lnTo>
                    <a:pt x="2990374" y="1242689"/>
                  </a:lnTo>
                  <a:lnTo>
                    <a:pt x="2998385" y="1287372"/>
                  </a:lnTo>
                  <a:lnTo>
                    <a:pt x="3005052" y="1332360"/>
                  </a:lnTo>
                  <a:lnTo>
                    <a:pt x="3010359" y="1377623"/>
                  </a:lnTo>
                  <a:lnTo>
                    <a:pt x="3014293" y="1423132"/>
                  </a:lnTo>
                  <a:lnTo>
                    <a:pt x="3016838" y="1468857"/>
                  </a:lnTo>
                  <a:lnTo>
                    <a:pt x="3017981" y="1514768"/>
                  </a:lnTo>
                  <a:lnTo>
                    <a:pt x="3017829" y="1540449"/>
                  </a:lnTo>
                  <a:lnTo>
                    <a:pt x="3052602" y="1540449"/>
                  </a:lnTo>
                  <a:lnTo>
                    <a:pt x="3051971" y="1478151"/>
                  </a:lnTo>
                  <a:lnTo>
                    <a:pt x="3049758" y="1432217"/>
                  </a:lnTo>
                  <a:lnTo>
                    <a:pt x="3046174" y="1386487"/>
                  </a:lnTo>
                  <a:lnTo>
                    <a:pt x="3041235" y="1340992"/>
                  </a:lnTo>
                  <a:lnTo>
                    <a:pt x="3034954" y="1295761"/>
                  </a:lnTo>
                  <a:lnTo>
                    <a:pt x="3027344" y="1250821"/>
                  </a:lnTo>
                  <a:lnTo>
                    <a:pt x="3018420" y="1206201"/>
                  </a:lnTo>
                  <a:lnTo>
                    <a:pt x="3008195" y="1161931"/>
                  </a:lnTo>
                  <a:lnTo>
                    <a:pt x="2996682" y="1118038"/>
                  </a:lnTo>
                  <a:lnTo>
                    <a:pt x="2983897" y="1074553"/>
                  </a:lnTo>
                  <a:lnTo>
                    <a:pt x="2969852" y="1031502"/>
                  </a:lnTo>
                  <a:lnTo>
                    <a:pt x="2954562" y="988916"/>
                  </a:lnTo>
                  <a:lnTo>
                    <a:pt x="2938040" y="946822"/>
                  </a:lnTo>
                  <a:lnTo>
                    <a:pt x="2920300" y="905250"/>
                  </a:lnTo>
                  <a:lnTo>
                    <a:pt x="2901356" y="864228"/>
                  </a:lnTo>
                  <a:lnTo>
                    <a:pt x="2881222" y="823785"/>
                  </a:lnTo>
                  <a:lnTo>
                    <a:pt x="2859910" y="783950"/>
                  </a:lnTo>
                  <a:lnTo>
                    <a:pt x="2837437" y="744751"/>
                  </a:lnTo>
                  <a:lnTo>
                    <a:pt x="2813814" y="706216"/>
                  </a:lnTo>
                  <a:lnTo>
                    <a:pt x="2789056" y="668376"/>
                  </a:lnTo>
                  <a:lnTo>
                    <a:pt x="2763177" y="631258"/>
                  </a:lnTo>
                  <a:lnTo>
                    <a:pt x="2736190" y="594891"/>
                  </a:lnTo>
                  <a:lnTo>
                    <a:pt x="2708109" y="559304"/>
                  </a:lnTo>
                  <a:lnTo>
                    <a:pt x="2678949" y="524526"/>
                  </a:lnTo>
                  <a:lnTo>
                    <a:pt x="2648722" y="490584"/>
                  </a:lnTo>
                  <a:lnTo>
                    <a:pt x="2617443" y="457509"/>
                  </a:lnTo>
                  <a:lnTo>
                    <a:pt x="2585126" y="425329"/>
                  </a:lnTo>
                  <a:lnTo>
                    <a:pt x="2551783" y="394072"/>
                  </a:lnTo>
                  <a:lnTo>
                    <a:pt x="2517430" y="363767"/>
                  </a:lnTo>
                  <a:lnTo>
                    <a:pt x="2482080" y="334443"/>
                  </a:lnTo>
                  <a:lnTo>
                    <a:pt x="2445746" y="306128"/>
                  </a:lnTo>
                  <a:lnTo>
                    <a:pt x="2408443" y="278851"/>
                  </a:lnTo>
                  <a:lnTo>
                    <a:pt x="2370184" y="252642"/>
                  </a:lnTo>
                  <a:lnTo>
                    <a:pt x="2330984" y="227528"/>
                  </a:lnTo>
                  <a:lnTo>
                    <a:pt x="2325361" y="224167"/>
                  </a:lnTo>
                  <a:close/>
                </a:path>
              </a:pathLst>
            </a:custGeom>
            <a:solidFill>
              <a:srgbClr val="2D44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33154" y="8746548"/>
              <a:ext cx="3053080" cy="1540510"/>
            </a:xfrm>
            <a:custGeom>
              <a:avLst/>
              <a:gdLst/>
              <a:ahLst/>
              <a:cxnLst/>
              <a:rect l="l" t="t" r="r" b="b"/>
              <a:pathLst>
                <a:path w="3053079" h="1540509">
                  <a:moveTo>
                    <a:pt x="0" y="1540449"/>
                  </a:moveTo>
                  <a:lnTo>
                    <a:pt x="561" y="1494756"/>
                  </a:lnTo>
                  <a:lnTo>
                    <a:pt x="2540" y="1448377"/>
                  </a:lnTo>
                  <a:lnTo>
                    <a:pt x="5944" y="1401908"/>
                  </a:lnTo>
                  <a:lnTo>
                    <a:pt x="10787" y="1355377"/>
                  </a:lnTo>
                  <a:lnTo>
                    <a:pt x="17083" y="1308812"/>
                  </a:lnTo>
                  <a:lnTo>
                    <a:pt x="24844" y="1262243"/>
                  </a:lnTo>
                  <a:lnTo>
                    <a:pt x="30745" y="1232527"/>
                  </a:lnTo>
                </a:path>
                <a:path w="3053079" h="1540509">
                  <a:moveTo>
                    <a:pt x="168505" y="837542"/>
                  </a:moveTo>
                  <a:lnTo>
                    <a:pt x="205249" y="769305"/>
                  </a:lnTo>
                  <a:lnTo>
                    <a:pt x="229278" y="728924"/>
                  </a:lnTo>
                  <a:lnTo>
                    <a:pt x="254423" y="689472"/>
                  </a:lnTo>
                  <a:lnTo>
                    <a:pt x="280657" y="650964"/>
                  </a:lnTo>
                  <a:lnTo>
                    <a:pt x="307950" y="613413"/>
                  </a:lnTo>
                  <a:lnTo>
                    <a:pt x="336274" y="576833"/>
                  </a:lnTo>
                  <a:lnTo>
                    <a:pt x="365600" y="541239"/>
                  </a:lnTo>
                  <a:lnTo>
                    <a:pt x="395899" y="506643"/>
                  </a:lnTo>
                  <a:lnTo>
                    <a:pt x="427144" y="473061"/>
                  </a:lnTo>
                  <a:lnTo>
                    <a:pt x="459304" y="440505"/>
                  </a:lnTo>
                  <a:lnTo>
                    <a:pt x="492352" y="408990"/>
                  </a:lnTo>
                  <a:lnTo>
                    <a:pt x="526258" y="378529"/>
                  </a:lnTo>
                  <a:lnTo>
                    <a:pt x="560995" y="349137"/>
                  </a:lnTo>
                  <a:lnTo>
                    <a:pt x="596533" y="320827"/>
                  </a:lnTo>
                  <a:lnTo>
                    <a:pt x="632844" y="293614"/>
                  </a:lnTo>
                  <a:lnTo>
                    <a:pt x="669899" y="267511"/>
                  </a:lnTo>
                  <a:lnTo>
                    <a:pt x="707669" y="242532"/>
                  </a:lnTo>
                  <a:lnTo>
                    <a:pt x="746127" y="218691"/>
                  </a:lnTo>
                  <a:lnTo>
                    <a:pt x="785243" y="196002"/>
                  </a:lnTo>
                  <a:lnTo>
                    <a:pt x="824988" y="174478"/>
                  </a:lnTo>
                  <a:lnTo>
                    <a:pt x="865334" y="154135"/>
                  </a:lnTo>
                  <a:lnTo>
                    <a:pt x="906252" y="134985"/>
                  </a:lnTo>
                  <a:lnTo>
                    <a:pt x="947714" y="117042"/>
                  </a:lnTo>
                  <a:lnTo>
                    <a:pt x="989691" y="100321"/>
                  </a:lnTo>
                  <a:lnTo>
                    <a:pt x="1032154" y="84835"/>
                  </a:lnTo>
                  <a:lnTo>
                    <a:pt x="1075075" y="70599"/>
                  </a:lnTo>
                  <a:lnTo>
                    <a:pt x="1118424" y="57626"/>
                  </a:lnTo>
                  <a:lnTo>
                    <a:pt x="1162174" y="45929"/>
                  </a:lnTo>
                  <a:lnTo>
                    <a:pt x="1206296" y="35524"/>
                  </a:lnTo>
                  <a:lnTo>
                    <a:pt x="1250760" y="26423"/>
                  </a:lnTo>
                  <a:lnTo>
                    <a:pt x="1295539" y="18641"/>
                  </a:lnTo>
                  <a:lnTo>
                    <a:pt x="1340604" y="12192"/>
                  </a:lnTo>
                  <a:lnTo>
                    <a:pt x="1385925" y="7089"/>
                  </a:lnTo>
                  <a:lnTo>
                    <a:pt x="1431475" y="3347"/>
                  </a:lnTo>
                  <a:lnTo>
                    <a:pt x="1477225" y="979"/>
                  </a:lnTo>
                  <a:lnTo>
                    <a:pt x="1523145" y="0"/>
                  </a:lnTo>
                  <a:lnTo>
                    <a:pt x="1569208" y="422"/>
                  </a:lnTo>
                  <a:lnTo>
                    <a:pt x="1615385" y="2260"/>
                  </a:lnTo>
                  <a:lnTo>
                    <a:pt x="1661647" y="5529"/>
                  </a:lnTo>
                  <a:lnTo>
                    <a:pt x="1707965" y="10241"/>
                  </a:lnTo>
                  <a:lnTo>
                    <a:pt x="1754311" y="16411"/>
                  </a:lnTo>
                  <a:lnTo>
                    <a:pt x="1800656" y="24053"/>
                  </a:lnTo>
                  <a:lnTo>
                    <a:pt x="1846971" y="33180"/>
                  </a:lnTo>
                  <a:lnTo>
                    <a:pt x="1893228" y="43806"/>
                  </a:lnTo>
                  <a:lnTo>
                    <a:pt x="1939399" y="55946"/>
                  </a:lnTo>
                  <a:lnTo>
                    <a:pt x="1985453" y="69613"/>
                  </a:lnTo>
                  <a:lnTo>
                    <a:pt x="2031364" y="84822"/>
                  </a:lnTo>
                  <a:lnTo>
                    <a:pt x="2076772" y="101462"/>
                  </a:lnTo>
                  <a:lnTo>
                    <a:pt x="2121334" y="119399"/>
                  </a:lnTo>
                  <a:lnTo>
                    <a:pt x="2165037" y="138604"/>
                  </a:lnTo>
                  <a:lnTo>
                    <a:pt x="2207868" y="159048"/>
                  </a:lnTo>
                  <a:lnTo>
                    <a:pt x="2249812" y="180703"/>
                  </a:lnTo>
                  <a:lnTo>
                    <a:pt x="2290855" y="203539"/>
                  </a:lnTo>
                  <a:lnTo>
                    <a:pt x="2330984" y="227528"/>
                  </a:lnTo>
                  <a:lnTo>
                    <a:pt x="2370184" y="252642"/>
                  </a:lnTo>
                  <a:lnTo>
                    <a:pt x="2408443" y="278851"/>
                  </a:lnTo>
                  <a:lnTo>
                    <a:pt x="2445746" y="306128"/>
                  </a:lnTo>
                  <a:lnTo>
                    <a:pt x="2482080" y="334443"/>
                  </a:lnTo>
                  <a:lnTo>
                    <a:pt x="2517430" y="363767"/>
                  </a:lnTo>
                  <a:lnTo>
                    <a:pt x="2551783" y="394072"/>
                  </a:lnTo>
                  <a:lnTo>
                    <a:pt x="2585126" y="425329"/>
                  </a:lnTo>
                  <a:lnTo>
                    <a:pt x="2617443" y="457509"/>
                  </a:lnTo>
                  <a:lnTo>
                    <a:pt x="2648722" y="490584"/>
                  </a:lnTo>
                  <a:lnTo>
                    <a:pt x="2678949" y="524526"/>
                  </a:lnTo>
                  <a:lnTo>
                    <a:pt x="2708109" y="559304"/>
                  </a:lnTo>
                  <a:lnTo>
                    <a:pt x="2736190" y="594891"/>
                  </a:lnTo>
                  <a:lnTo>
                    <a:pt x="2763177" y="631258"/>
                  </a:lnTo>
                  <a:lnTo>
                    <a:pt x="2789056" y="668376"/>
                  </a:lnTo>
                  <a:lnTo>
                    <a:pt x="2813814" y="706216"/>
                  </a:lnTo>
                  <a:lnTo>
                    <a:pt x="2837437" y="744751"/>
                  </a:lnTo>
                  <a:lnTo>
                    <a:pt x="2859911" y="783950"/>
                  </a:lnTo>
                  <a:lnTo>
                    <a:pt x="2881222" y="823785"/>
                  </a:lnTo>
                  <a:lnTo>
                    <a:pt x="2901356" y="864228"/>
                  </a:lnTo>
                  <a:lnTo>
                    <a:pt x="2920300" y="905250"/>
                  </a:lnTo>
                  <a:lnTo>
                    <a:pt x="2938040" y="946822"/>
                  </a:lnTo>
                  <a:lnTo>
                    <a:pt x="2954562" y="988916"/>
                  </a:lnTo>
                  <a:lnTo>
                    <a:pt x="2969852" y="1031502"/>
                  </a:lnTo>
                  <a:lnTo>
                    <a:pt x="2983897" y="1074553"/>
                  </a:lnTo>
                  <a:lnTo>
                    <a:pt x="2996682" y="1118038"/>
                  </a:lnTo>
                  <a:lnTo>
                    <a:pt x="3008195" y="1161931"/>
                  </a:lnTo>
                  <a:lnTo>
                    <a:pt x="3018420" y="1206201"/>
                  </a:lnTo>
                  <a:lnTo>
                    <a:pt x="3027344" y="1250821"/>
                  </a:lnTo>
                  <a:lnTo>
                    <a:pt x="3034954" y="1295761"/>
                  </a:lnTo>
                  <a:lnTo>
                    <a:pt x="3041235" y="1340992"/>
                  </a:lnTo>
                  <a:lnTo>
                    <a:pt x="3046174" y="1386487"/>
                  </a:lnTo>
                  <a:lnTo>
                    <a:pt x="3049758" y="1432217"/>
                  </a:lnTo>
                  <a:lnTo>
                    <a:pt x="3051971" y="1478151"/>
                  </a:lnTo>
                  <a:lnTo>
                    <a:pt x="3052801" y="1524263"/>
                  </a:lnTo>
                  <a:lnTo>
                    <a:pt x="3052602" y="1540449"/>
                  </a:lnTo>
                </a:path>
                <a:path w="3053079" h="1540509">
                  <a:moveTo>
                    <a:pt x="2019918" y="117639"/>
                  </a:moveTo>
                  <a:lnTo>
                    <a:pt x="1974184" y="102506"/>
                  </a:lnTo>
                  <a:lnTo>
                    <a:pt x="1928303" y="88938"/>
                  </a:lnTo>
                  <a:lnTo>
                    <a:pt x="1882305" y="76921"/>
                  </a:lnTo>
                  <a:lnTo>
                    <a:pt x="1836218" y="66441"/>
                  </a:lnTo>
                  <a:lnTo>
                    <a:pt x="1790074" y="57484"/>
                  </a:lnTo>
                  <a:lnTo>
                    <a:pt x="1743902" y="50035"/>
                  </a:lnTo>
                  <a:lnTo>
                    <a:pt x="1697731" y="44079"/>
                  </a:lnTo>
                  <a:lnTo>
                    <a:pt x="1651591" y="39603"/>
                  </a:lnTo>
                  <a:lnTo>
                    <a:pt x="1605512" y="36591"/>
                  </a:lnTo>
                  <a:lnTo>
                    <a:pt x="1559523" y="35030"/>
                  </a:lnTo>
                  <a:lnTo>
                    <a:pt x="1513655" y="34904"/>
                  </a:lnTo>
                  <a:lnTo>
                    <a:pt x="1467937" y="36200"/>
                  </a:lnTo>
                  <a:lnTo>
                    <a:pt x="1422399" y="38903"/>
                  </a:lnTo>
                  <a:lnTo>
                    <a:pt x="1377071" y="42999"/>
                  </a:lnTo>
                  <a:lnTo>
                    <a:pt x="1331981" y="48473"/>
                  </a:lnTo>
                  <a:lnTo>
                    <a:pt x="1287161" y="55311"/>
                  </a:lnTo>
                  <a:lnTo>
                    <a:pt x="1242639" y="63498"/>
                  </a:lnTo>
                  <a:lnTo>
                    <a:pt x="1198446" y="73020"/>
                  </a:lnTo>
                  <a:lnTo>
                    <a:pt x="1154611" y="83862"/>
                  </a:lnTo>
                  <a:lnTo>
                    <a:pt x="1111164" y="96011"/>
                  </a:lnTo>
                  <a:lnTo>
                    <a:pt x="1068135" y="109452"/>
                  </a:lnTo>
                  <a:lnTo>
                    <a:pt x="1025553" y="124169"/>
                  </a:lnTo>
                  <a:lnTo>
                    <a:pt x="983448" y="140150"/>
                  </a:lnTo>
                  <a:lnTo>
                    <a:pt x="941850" y="157379"/>
                  </a:lnTo>
                  <a:lnTo>
                    <a:pt x="900788" y="175842"/>
                  </a:lnTo>
                  <a:lnTo>
                    <a:pt x="860293" y="195524"/>
                  </a:lnTo>
                  <a:lnTo>
                    <a:pt x="820394" y="216412"/>
                  </a:lnTo>
                  <a:lnTo>
                    <a:pt x="781120" y="238490"/>
                  </a:lnTo>
                  <a:lnTo>
                    <a:pt x="742502" y="261745"/>
                  </a:lnTo>
                  <a:lnTo>
                    <a:pt x="704569" y="286161"/>
                  </a:lnTo>
                  <a:lnTo>
                    <a:pt x="667352" y="311725"/>
                  </a:lnTo>
                  <a:lnTo>
                    <a:pt x="630878" y="338423"/>
                  </a:lnTo>
                  <a:lnTo>
                    <a:pt x="595179" y="366238"/>
                  </a:lnTo>
                  <a:lnTo>
                    <a:pt x="560285" y="395158"/>
                  </a:lnTo>
                  <a:lnTo>
                    <a:pt x="526224" y="425168"/>
                  </a:lnTo>
                  <a:lnTo>
                    <a:pt x="493026" y="456253"/>
                  </a:lnTo>
                  <a:lnTo>
                    <a:pt x="460722" y="488399"/>
                  </a:lnTo>
                  <a:lnTo>
                    <a:pt x="429341" y="521591"/>
                  </a:lnTo>
                  <a:lnTo>
                    <a:pt x="398913" y="555816"/>
                  </a:lnTo>
                  <a:lnTo>
                    <a:pt x="369467" y="591058"/>
                  </a:lnTo>
                  <a:lnTo>
                    <a:pt x="341033" y="627304"/>
                  </a:lnTo>
                  <a:lnTo>
                    <a:pt x="313641" y="664538"/>
                  </a:lnTo>
                  <a:lnTo>
                    <a:pt x="287321" y="702746"/>
                  </a:lnTo>
                  <a:lnTo>
                    <a:pt x="262103" y="741915"/>
                  </a:lnTo>
                  <a:lnTo>
                    <a:pt x="238015" y="782029"/>
                  </a:lnTo>
                  <a:lnTo>
                    <a:pt x="215088" y="823075"/>
                  </a:lnTo>
                  <a:lnTo>
                    <a:pt x="193352" y="865037"/>
                  </a:lnTo>
                  <a:lnTo>
                    <a:pt x="172836" y="907901"/>
                  </a:lnTo>
                  <a:lnTo>
                    <a:pt x="153570" y="951653"/>
                  </a:lnTo>
                  <a:lnTo>
                    <a:pt x="135584" y="996279"/>
                  </a:lnTo>
                  <a:lnTo>
                    <a:pt x="118907" y="1041763"/>
                  </a:lnTo>
                  <a:lnTo>
                    <a:pt x="103681" y="1087751"/>
                  </a:lnTo>
                  <a:lnTo>
                    <a:pt x="90014" y="1133880"/>
                  </a:lnTo>
                  <a:lnTo>
                    <a:pt x="77893" y="1180121"/>
                  </a:lnTo>
                  <a:lnTo>
                    <a:pt x="67302" y="1226444"/>
                  </a:lnTo>
                  <a:lnTo>
                    <a:pt x="58229" y="1272820"/>
                  </a:lnTo>
                  <a:lnTo>
                    <a:pt x="50657" y="1319219"/>
                  </a:lnTo>
                  <a:lnTo>
                    <a:pt x="44574" y="1365610"/>
                  </a:lnTo>
                  <a:lnTo>
                    <a:pt x="39964" y="1411965"/>
                  </a:lnTo>
                  <a:lnTo>
                    <a:pt x="36814" y="1458252"/>
                  </a:lnTo>
                  <a:lnTo>
                    <a:pt x="35109" y="1504444"/>
                  </a:lnTo>
                  <a:lnTo>
                    <a:pt x="34895" y="1540449"/>
                  </a:lnTo>
                </a:path>
                <a:path w="3053079" h="1540509">
                  <a:moveTo>
                    <a:pt x="3017829" y="1540449"/>
                  </a:moveTo>
                  <a:lnTo>
                    <a:pt x="3016838" y="1468857"/>
                  </a:lnTo>
                  <a:lnTo>
                    <a:pt x="3014293" y="1423132"/>
                  </a:lnTo>
                  <a:lnTo>
                    <a:pt x="3010359" y="1377623"/>
                  </a:lnTo>
                  <a:lnTo>
                    <a:pt x="3005052" y="1332360"/>
                  </a:lnTo>
                  <a:lnTo>
                    <a:pt x="2998385" y="1287372"/>
                  </a:lnTo>
                  <a:lnTo>
                    <a:pt x="2990374" y="1242689"/>
                  </a:lnTo>
                  <a:lnTo>
                    <a:pt x="2981031" y="1198340"/>
                  </a:lnTo>
                  <a:lnTo>
                    <a:pt x="2970373" y="1154357"/>
                  </a:lnTo>
                  <a:lnTo>
                    <a:pt x="2958412" y="1110768"/>
                  </a:lnTo>
                  <a:lnTo>
                    <a:pt x="2945163" y="1067603"/>
                  </a:lnTo>
                  <a:lnTo>
                    <a:pt x="2930641" y="1024892"/>
                  </a:lnTo>
                  <a:lnTo>
                    <a:pt x="2914860" y="982664"/>
                  </a:lnTo>
                  <a:lnTo>
                    <a:pt x="2897834" y="940951"/>
                  </a:lnTo>
                  <a:lnTo>
                    <a:pt x="2879578" y="899780"/>
                  </a:lnTo>
                  <a:lnTo>
                    <a:pt x="2860105" y="859183"/>
                  </a:lnTo>
                  <a:lnTo>
                    <a:pt x="2839431" y="819189"/>
                  </a:lnTo>
                  <a:lnTo>
                    <a:pt x="2817569" y="779827"/>
                  </a:lnTo>
                  <a:lnTo>
                    <a:pt x="2794534" y="741128"/>
                  </a:lnTo>
                  <a:lnTo>
                    <a:pt x="2770340" y="703121"/>
                  </a:lnTo>
                  <a:lnTo>
                    <a:pt x="2745001" y="665837"/>
                  </a:lnTo>
                  <a:lnTo>
                    <a:pt x="2718532" y="629304"/>
                  </a:lnTo>
                  <a:lnTo>
                    <a:pt x="2690947" y="593552"/>
                  </a:lnTo>
                  <a:lnTo>
                    <a:pt x="2662261" y="558612"/>
                  </a:lnTo>
                  <a:lnTo>
                    <a:pt x="2632487" y="524514"/>
                  </a:lnTo>
                  <a:lnTo>
                    <a:pt x="2601640" y="491286"/>
                  </a:lnTo>
                  <a:lnTo>
                    <a:pt x="2569735" y="458959"/>
                  </a:lnTo>
                  <a:lnTo>
                    <a:pt x="2536785" y="427562"/>
                  </a:lnTo>
                  <a:lnTo>
                    <a:pt x="2502806" y="397126"/>
                  </a:lnTo>
                  <a:lnTo>
                    <a:pt x="2467810" y="367680"/>
                  </a:lnTo>
                  <a:lnTo>
                    <a:pt x="2431813" y="339254"/>
                  </a:lnTo>
                  <a:lnTo>
                    <a:pt x="2394829" y="311878"/>
                  </a:lnTo>
                  <a:lnTo>
                    <a:pt x="2356873" y="285581"/>
                  </a:lnTo>
                  <a:lnTo>
                    <a:pt x="2317957" y="260393"/>
                  </a:lnTo>
                  <a:lnTo>
                    <a:pt x="2278098" y="236344"/>
                  </a:lnTo>
                  <a:lnTo>
                    <a:pt x="2237309" y="213464"/>
                  </a:lnTo>
                  <a:lnTo>
                    <a:pt x="2195605" y="191783"/>
                  </a:lnTo>
                  <a:lnTo>
                    <a:pt x="2152999" y="171330"/>
                  </a:lnTo>
                  <a:lnTo>
                    <a:pt x="2109506" y="152135"/>
                  </a:lnTo>
                  <a:lnTo>
                    <a:pt x="2065141" y="134228"/>
                  </a:lnTo>
                  <a:lnTo>
                    <a:pt x="2019918" y="117639"/>
                  </a:lnTo>
                </a:path>
              </a:pathLst>
            </a:custGeom>
            <a:ln w="11914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24368" y="49935"/>
            <a:ext cx="2086298" cy="56744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09802" y="49935"/>
            <a:ext cx="2092342" cy="56744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6691" y="49935"/>
            <a:ext cx="2086298" cy="56744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38968" y="49935"/>
            <a:ext cx="2086298" cy="56744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2091" y="49935"/>
            <a:ext cx="2086298" cy="56744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7526" y="49935"/>
            <a:ext cx="2092342" cy="567446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0" y="0"/>
            <a:ext cx="2840990" cy="10287000"/>
            <a:chOff x="0" y="0"/>
            <a:chExt cx="2840990" cy="10287000"/>
          </a:xfrm>
        </p:grpSpPr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415" y="49935"/>
              <a:ext cx="2086298" cy="56744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584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2386584" y="10287000"/>
                  </a:lnTo>
                  <a:lnTo>
                    <a:pt x="238658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16516855" y="-5958"/>
            <a:ext cx="1777364" cy="1672589"/>
            <a:chOff x="16516855" y="-5958"/>
            <a:chExt cx="1777364" cy="1672589"/>
          </a:xfrm>
        </p:grpSpPr>
        <p:sp>
          <p:nvSpPr>
            <p:cNvPr id="25" name="object 25" descr=""/>
            <p:cNvSpPr/>
            <p:nvPr/>
          </p:nvSpPr>
          <p:spPr>
            <a:xfrm>
              <a:off x="16998695" y="0"/>
              <a:ext cx="1289685" cy="1666875"/>
            </a:xfrm>
            <a:custGeom>
              <a:avLst/>
              <a:gdLst/>
              <a:ahLst/>
              <a:cxnLst/>
              <a:rect l="l" t="t" r="r" b="b"/>
              <a:pathLst>
                <a:path w="1289684" h="1666875">
                  <a:moveTo>
                    <a:pt x="1289302" y="0"/>
                  </a:moveTo>
                  <a:lnTo>
                    <a:pt x="7745" y="0"/>
                  </a:lnTo>
                  <a:lnTo>
                    <a:pt x="6740" y="9191"/>
                  </a:lnTo>
                  <a:lnTo>
                    <a:pt x="3010" y="57042"/>
                  </a:lnTo>
                  <a:lnTo>
                    <a:pt x="756" y="105293"/>
                  </a:lnTo>
                  <a:lnTo>
                    <a:pt x="0" y="153924"/>
                  </a:lnTo>
                  <a:lnTo>
                    <a:pt x="756" y="202554"/>
                  </a:lnTo>
                  <a:lnTo>
                    <a:pt x="3010" y="250805"/>
                  </a:lnTo>
                  <a:lnTo>
                    <a:pt x="6740" y="298656"/>
                  </a:lnTo>
                  <a:lnTo>
                    <a:pt x="11923" y="346083"/>
                  </a:lnTo>
                  <a:lnTo>
                    <a:pt x="18537" y="393064"/>
                  </a:lnTo>
                  <a:lnTo>
                    <a:pt x="26560" y="439577"/>
                  </a:lnTo>
                  <a:lnTo>
                    <a:pt x="35968" y="485600"/>
                  </a:lnTo>
                  <a:lnTo>
                    <a:pt x="46740" y="531109"/>
                  </a:lnTo>
                  <a:lnTo>
                    <a:pt x="58853" y="576083"/>
                  </a:lnTo>
                  <a:lnTo>
                    <a:pt x="72285" y="620499"/>
                  </a:lnTo>
                  <a:lnTo>
                    <a:pt x="87014" y="664335"/>
                  </a:lnTo>
                  <a:lnTo>
                    <a:pt x="103016" y="707568"/>
                  </a:lnTo>
                  <a:lnTo>
                    <a:pt x="120270" y="750177"/>
                  </a:lnTo>
                  <a:lnTo>
                    <a:pt x="138754" y="792137"/>
                  </a:lnTo>
                  <a:lnTo>
                    <a:pt x="158445" y="833428"/>
                  </a:lnTo>
                  <a:lnTo>
                    <a:pt x="179320" y="874027"/>
                  </a:lnTo>
                  <a:lnTo>
                    <a:pt x="201357" y="913911"/>
                  </a:lnTo>
                  <a:lnTo>
                    <a:pt x="224534" y="953058"/>
                  </a:lnTo>
                  <a:lnTo>
                    <a:pt x="248828" y="991446"/>
                  </a:lnTo>
                  <a:lnTo>
                    <a:pt x="274217" y="1029051"/>
                  </a:lnTo>
                  <a:lnTo>
                    <a:pt x="300679" y="1065853"/>
                  </a:lnTo>
                  <a:lnTo>
                    <a:pt x="328191" y="1101827"/>
                  </a:lnTo>
                  <a:lnTo>
                    <a:pt x="356731" y="1136953"/>
                  </a:lnTo>
                  <a:lnTo>
                    <a:pt x="386276" y="1171207"/>
                  </a:lnTo>
                  <a:lnTo>
                    <a:pt x="416805" y="1204567"/>
                  </a:lnTo>
                  <a:lnTo>
                    <a:pt x="448294" y="1237011"/>
                  </a:lnTo>
                  <a:lnTo>
                    <a:pt x="480721" y="1268517"/>
                  </a:lnTo>
                  <a:lnTo>
                    <a:pt x="514064" y="1299061"/>
                  </a:lnTo>
                  <a:lnTo>
                    <a:pt x="548301" y="1328621"/>
                  </a:lnTo>
                  <a:lnTo>
                    <a:pt x="583408" y="1357176"/>
                  </a:lnTo>
                  <a:lnTo>
                    <a:pt x="619365" y="1384703"/>
                  </a:lnTo>
                  <a:lnTo>
                    <a:pt x="656148" y="1411178"/>
                  </a:lnTo>
                  <a:lnTo>
                    <a:pt x="693735" y="1436581"/>
                  </a:lnTo>
                  <a:lnTo>
                    <a:pt x="732103" y="1460888"/>
                  </a:lnTo>
                  <a:lnTo>
                    <a:pt x="771230" y="1484077"/>
                  </a:lnTo>
                  <a:lnTo>
                    <a:pt x="811095" y="1506126"/>
                  </a:lnTo>
                  <a:lnTo>
                    <a:pt x="851673" y="1527012"/>
                  </a:lnTo>
                  <a:lnTo>
                    <a:pt x="892944" y="1546714"/>
                  </a:lnTo>
                  <a:lnTo>
                    <a:pt x="934884" y="1565207"/>
                  </a:lnTo>
                  <a:lnTo>
                    <a:pt x="977472" y="1582471"/>
                  </a:lnTo>
                  <a:lnTo>
                    <a:pt x="1020684" y="1598482"/>
                  </a:lnTo>
                  <a:lnTo>
                    <a:pt x="1064499" y="1613218"/>
                  </a:lnTo>
                  <a:lnTo>
                    <a:pt x="1108894" y="1626658"/>
                  </a:lnTo>
                  <a:lnTo>
                    <a:pt x="1153846" y="1638777"/>
                  </a:lnTo>
                  <a:lnTo>
                    <a:pt x="1199334" y="1649555"/>
                  </a:lnTo>
                  <a:lnTo>
                    <a:pt x="1245335" y="1658969"/>
                  </a:lnTo>
                  <a:lnTo>
                    <a:pt x="1289302" y="1666560"/>
                  </a:lnTo>
                  <a:lnTo>
                    <a:pt x="1289302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532688" y="0"/>
              <a:ext cx="1755775" cy="1371600"/>
            </a:xfrm>
            <a:custGeom>
              <a:avLst/>
              <a:gdLst/>
              <a:ahLst/>
              <a:cxnLst/>
              <a:rect l="l" t="t" r="r" b="b"/>
              <a:pathLst>
                <a:path w="1755775" h="1371600">
                  <a:moveTo>
                    <a:pt x="1755311" y="0"/>
                  </a:moveTo>
                  <a:lnTo>
                    <a:pt x="0" y="0"/>
                  </a:lnTo>
                  <a:lnTo>
                    <a:pt x="4936" y="45381"/>
                  </a:lnTo>
                  <a:lnTo>
                    <a:pt x="11451" y="91880"/>
                  </a:lnTo>
                  <a:lnTo>
                    <a:pt x="19354" y="137916"/>
                  </a:lnTo>
                  <a:lnTo>
                    <a:pt x="28623" y="183467"/>
                  </a:lnTo>
                  <a:lnTo>
                    <a:pt x="39234" y="228511"/>
                  </a:lnTo>
                  <a:lnTo>
                    <a:pt x="51166" y="273026"/>
                  </a:lnTo>
                  <a:lnTo>
                    <a:pt x="64398" y="316989"/>
                  </a:lnTo>
                  <a:lnTo>
                    <a:pt x="78907" y="360379"/>
                  </a:lnTo>
                  <a:lnTo>
                    <a:pt x="94670" y="403172"/>
                  </a:lnTo>
                  <a:lnTo>
                    <a:pt x="111667" y="445348"/>
                  </a:lnTo>
                  <a:lnTo>
                    <a:pt x="129874" y="486882"/>
                  </a:lnTo>
                  <a:lnTo>
                    <a:pt x="149270" y="527755"/>
                  </a:lnTo>
                  <a:lnTo>
                    <a:pt x="169832" y="567942"/>
                  </a:lnTo>
                  <a:lnTo>
                    <a:pt x="191539" y="607423"/>
                  </a:lnTo>
                  <a:lnTo>
                    <a:pt x="214369" y="646174"/>
                  </a:lnTo>
                  <a:lnTo>
                    <a:pt x="238298" y="684174"/>
                  </a:lnTo>
                  <a:lnTo>
                    <a:pt x="263307" y="721400"/>
                  </a:lnTo>
                  <a:lnTo>
                    <a:pt x="289371" y="757831"/>
                  </a:lnTo>
                  <a:lnTo>
                    <a:pt x="316470" y="793443"/>
                  </a:lnTo>
                  <a:lnTo>
                    <a:pt x="344580" y="828216"/>
                  </a:lnTo>
                  <a:lnTo>
                    <a:pt x="373681" y="862126"/>
                  </a:lnTo>
                  <a:lnTo>
                    <a:pt x="403750" y="895151"/>
                  </a:lnTo>
                  <a:lnTo>
                    <a:pt x="434764" y="927270"/>
                  </a:lnTo>
                  <a:lnTo>
                    <a:pt x="466703" y="958459"/>
                  </a:lnTo>
                  <a:lnTo>
                    <a:pt x="499543" y="988698"/>
                  </a:lnTo>
                  <a:lnTo>
                    <a:pt x="533262" y="1017963"/>
                  </a:lnTo>
                  <a:lnTo>
                    <a:pt x="567840" y="1046232"/>
                  </a:lnTo>
                  <a:lnTo>
                    <a:pt x="603252" y="1073484"/>
                  </a:lnTo>
                  <a:lnTo>
                    <a:pt x="639479" y="1099695"/>
                  </a:lnTo>
                  <a:lnTo>
                    <a:pt x="676496" y="1124845"/>
                  </a:lnTo>
                  <a:lnTo>
                    <a:pt x="714283" y="1148910"/>
                  </a:lnTo>
                  <a:lnTo>
                    <a:pt x="752817" y="1171868"/>
                  </a:lnTo>
                  <a:lnTo>
                    <a:pt x="792076" y="1193698"/>
                  </a:lnTo>
                  <a:lnTo>
                    <a:pt x="832038" y="1214377"/>
                  </a:lnTo>
                  <a:lnTo>
                    <a:pt x="872681" y="1233882"/>
                  </a:lnTo>
                  <a:lnTo>
                    <a:pt x="913983" y="1252192"/>
                  </a:lnTo>
                  <a:lnTo>
                    <a:pt x="955921" y="1269284"/>
                  </a:lnTo>
                  <a:lnTo>
                    <a:pt x="998475" y="1285137"/>
                  </a:lnTo>
                  <a:lnTo>
                    <a:pt x="1041621" y="1299727"/>
                  </a:lnTo>
                  <a:lnTo>
                    <a:pt x="1085337" y="1313034"/>
                  </a:lnTo>
                  <a:lnTo>
                    <a:pt x="1129603" y="1325034"/>
                  </a:lnTo>
                  <a:lnTo>
                    <a:pt x="1174394" y="1335705"/>
                  </a:lnTo>
                  <a:lnTo>
                    <a:pt x="1219690" y="1345026"/>
                  </a:lnTo>
                  <a:lnTo>
                    <a:pt x="1265468" y="1352973"/>
                  </a:lnTo>
                  <a:lnTo>
                    <a:pt x="1311707" y="1359525"/>
                  </a:lnTo>
                  <a:lnTo>
                    <a:pt x="1358383" y="1364660"/>
                  </a:lnTo>
                  <a:lnTo>
                    <a:pt x="1405476" y="1368355"/>
                  </a:lnTo>
                  <a:lnTo>
                    <a:pt x="1452963" y="1370589"/>
                  </a:lnTo>
                  <a:lnTo>
                    <a:pt x="1500821" y="1371338"/>
                  </a:lnTo>
                  <a:lnTo>
                    <a:pt x="1548678" y="1370589"/>
                  </a:lnTo>
                  <a:lnTo>
                    <a:pt x="1596163" y="1368355"/>
                  </a:lnTo>
                  <a:lnTo>
                    <a:pt x="1643255" y="1364660"/>
                  </a:lnTo>
                  <a:lnTo>
                    <a:pt x="1689930" y="1359525"/>
                  </a:lnTo>
                  <a:lnTo>
                    <a:pt x="1736168" y="1352973"/>
                  </a:lnTo>
                  <a:lnTo>
                    <a:pt x="1755311" y="1349650"/>
                  </a:lnTo>
                  <a:lnTo>
                    <a:pt x="17553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532688" y="0"/>
              <a:ext cx="1755775" cy="1371600"/>
            </a:xfrm>
            <a:custGeom>
              <a:avLst/>
              <a:gdLst/>
              <a:ahLst/>
              <a:cxnLst/>
              <a:rect l="l" t="t" r="r" b="b"/>
              <a:pathLst>
                <a:path w="1755775" h="1371600">
                  <a:moveTo>
                    <a:pt x="1755311" y="1349649"/>
                  </a:moveTo>
                  <a:lnTo>
                    <a:pt x="1689930" y="1359525"/>
                  </a:lnTo>
                  <a:lnTo>
                    <a:pt x="1643255" y="1364660"/>
                  </a:lnTo>
                  <a:lnTo>
                    <a:pt x="1596163" y="1368355"/>
                  </a:lnTo>
                  <a:lnTo>
                    <a:pt x="1548678" y="1370589"/>
                  </a:lnTo>
                  <a:lnTo>
                    <a:pt x="1500821" y="1371338"/>
                  </a:lnTo>
                  <a:lnTo>
                    <a:pt x="1452963" y="1370589"/>
                  </a:lnTo>
                  <a:lnTo>
                    <a:pt x="1405476" y="1368355"/>
                  </a:lnTo>
                  <a:lnTo>
                    <a:pt x="1358383" y="1364660"/>
                  </a:lnTo>
                  <a:lnTo>
                    <a:pt x="1311707" y="1359525"/>
                  </a:lnTo>
                  <a:lnTo>
                    <a:pt x="1265468" y="1352973"/>
                  </a:lnTo>
                  <a:lnTo>
                    <a:pt x="1219690" y="1345026"/>
                  </a:lnTo>
                  <a:lnTo>
                    <a:pt x="1174394" y="1335705"/>
                  </a:lnTo>
                  <a:lnTo>
                    <a:pt x="1129603" y="1325034"/>
                  </a:lnTo>
                  <a:lnTo>
                    <a:pt x="1085337" y="1313034"/>
                  </a:lnTo>
                  <a:lnTo>
                    <a:pt x="1041621" y="1299727"/>
                  </a:lnTo>
                  <a:lnTo>
                    <a:pt x="998475" y="1285137"/>
                  </a:lnTo>
                  <a:lnTo>
                    <a:pt x="955921" y="1269284"/>
                  </a:lnTo>
                  <a:lnTo>
                    <a:pt x="913983" y="1252192"/>
                  </a:lnTo>
                  <a:lnTo>
                    <a:pt x="872681" y="1233882"/>
                  </a:lnTo>
                  <a:lnTo>
                    <a:pt x="832038" y="1214376"/>
                  </a:lnTo>
                  <a:lnTo>
                    <a:pt x="792076" y="1193698"/>
                  </a:lnTo>
                  <a:lnTo>
                    <a:pt x="752817" y="1171868"/>
                  </a:lnTo>
                  <a:lnTo>
                    <a:pt x="714283" y="1148910"/>
                  </a:lnTo>
                  <a:lnTo>
                    <a:pt x="676496" y="1124845"/>
                  </a:lnTo>
                  <a:lnTo>
                    <a:pt x="639479" y="1099695"/>
                  </a:lnTo>
                  <a:lnTo>
                    <a:pt x="603252" y="1073484"/>
                  </a:lnTo>
                  <a:lnTo>
                    <a:pt x="567840" y="1046232"/>
                  </a:lnTo>
                  <a:lnTo>
                    <a:pt x="533262" y="1017963"/>
                  </a:lnTo>
                  <a:lnTo>
                    <a:pt x="499543" y="988698"/>
                  </a:lnTo>
                  <a:lnTo>
                    <a:pt x="466703" y="958459"/>
                  </a:lnTo>
                  <a:lnTo>
                    <a:pt x="434764" y="927270"/>
                  </a:lnTo>
                  <a:lnTo>
                    <a:pt x="403750" y="895151"/>
                  </a:lnTo>
                  <a:lnTo>
                    <a:pt x="373681" y="862126"/>
                  </a:lnTo>
                  <a:lnTo>
                    <a:pt x="344580" y="828216"/>
                  </a:lnTo>
                  <a:lnTo>
                    <a:pt x="316470" y="793443"/>
                  </a:lnTo>
                  <a:lnTo>
                    <a:pt x="289371" y="757831"/>
                  </a:lnTo>
                  <a:lnTo>
                    <a:pt x="263307" y="721400"/>
                  </a:lnTo>
                  <a:lnTo>
                    <a:pt x="238298" y="684174"/>
                  </a:lnTo>
                  <a:lnTo>
                    <a:pt x="214369" y="646174"/>
                  </a:lnTo>
                  <a:lnTo>
                    <a:pt x="191539" y="607423"/>
                  </a:lnTo>
                  <a:lnTo>
                    <a:pt x="169832" y="567942"/>
                  </a:lnTo>
                  <a:lnTo>
                    <a:pt x="149270" y="527755"/>
                  </a:lnTo>
                  <a:lnTo>
                    <a:pt x="129874" y="486882"/>
                  </a:lnTo>
                  <a:lnTo>
                    <a:pt x="111667" y="445347"/>
                  </a:lnTo>
                  <a:lnTo>
                    <a:pt x="94670" y="403172"/>
                  </a:lnTo>
                  <a:lnTo>
                    <a:pt x="78907" y="360379"/>
                  </a:lnTo>
                  <a:lnTo>
                    <a:pt x="64398" y="316989"/>
                  </a:lnTo>
                  <a:lnTo>
                    <a:pt x="51166" y="273026"/>
                  </a:lnTo>
                  <a:lnTo>
                    <a:pt x="39234" y="228511"/>
                  </a:lnTo>
                  <a:lnTo>
                    <a:pt x="28623" y="183467"/>
                  </a:lnTo>
                  <a:lnTo>
                    <a:pt x="19354" y="137916"/>
                  </a:lnTo>
                  <a:lnTo>
                    <a:pt x="11451" y="91880"/>
                  </a:lnTo>
                  <a:lnTo>
                    <a:pt x="4936" y="45381"/>
                  </a:lnTo>
                  <a:lnTo>
                    <a:pt x="0" y="0"/>
                  </a:lnTo>
                </a:path>
              </a:pathLst>
            </a:custGeom>
            <a:ln w="11917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6522812" y="0"/>
              <a:ext cx="1765300" cy="1384300"/>
            </a:xfrm>
            <a:custGeom>
              <a:avLst/>
              <a:gdLst/>
              <a:ahLst/>
              <a:cxnLst/>
              <a:rect l="l" t="t" r="r" b="b"/>
              <a:pathLst>
                <a:path w="1765300" h="1384300">
                  <a:moveTo>
                    <a:pt x="27324" y="0"/>
                  </a:moveTo>
                  <a:lnTo>
                    <a:pt x="0" y="0"/>
                  </a:lnTo>
                  <a:lnTo>
                    <a:pt x="0" y="64380"/>
                  </a:lnTo>
                  <a:lnTo>
                    <a:pt x="12219" y="140918"/>
                  </a:lnTo>
                  <a:lnTo>
                    <a:pt x="21607" y="186964"/>
                  </a:lnTo>
                  <a:lnTo>
                    <a:pt x="32355" y="232500"/>
                  </a:lnTo>
                  <a:lnTo>
                    <a:pt x="44441" y="277503"/>
                  </a:lnTo>
                  <a:lnTo>
                    <a:pt x="57842" y="321952"/>
                  </a:lnTo>
                  <a:lnTo>
                    <a:pt x="72537" y="365823"/>
                  </a:lnTo>
                  <a:lnTo>
                    <a:pt x="88501" y="409094"/>
                  </a:lnTo>
                  <a:lnTo>
                    <a:pt x="105713" y="451742"/>
                  </a:lnTo>
                  <a:lnTo>
                    <a:pt x="124150" y="493745"/>
                  </a:lnTo>
                  <a:lnTo>
                    <a:pt x="143791" y="535080"/>
                  </a:lnTo>
                  <a:lnTo>
                    <a:pt x="164611" y="575724"/>
                  </a:lnTo>
                  <a:lnTo>
                    <a:pt x="186590" y="615656"/>
                  </a:lnTo>
                  <a:lnTo>
                    <a:pt x="209704" y="654852"/>
                  </a:lnTo>
                  <a:lnTo>
                    <a:pt x="233931" y="693290"/>
                  </a:lnTo>
                  <a:lnTo>
                    <a:pt x="259249" y="730948"/>
                  </a:lnTo>
                  <a:lnTo>
                    <a:pt x="285634" y="767802"/>
                  </a:lnTo>
                  <a:lnTo>
                    <a:pt x="313065" y="803830"/>
                  </a:lnTo>
                  <a:lnTo>
                    <a:pt x="341519" y="839010"/>
                  </a:lnTo>
                  <a:lnTo>
                    <a:pt x="370974" y="873319"/>
                  </a:lnTo>
                  <a:lnTo>
                    <a:pt x="401407" y="906735"/>
                  </a:lnTo>
                  <a:lnTo>
                    <a:pt x="432795" y="939234"/>
                  </a:lnTo>
                  <a:lnTo>
                    <a:pt x="465117" y="970795"/>
                  </a:lnTo>
                  <a:lnTo>
                    <a:pt x="498349" y="1001394"/>
                  </a:lnTo>
                  <a:lnTo>
                    <a:pt x="532470" y="1031010"/>
                  </a:lnTo>
                  <a:lnTo>
                    <a:pt x="567456" y="1059619"/>
                  </a:lnTo>
                  <a:lnTo>
                    <a:pt x="603285" y="1087199"/>
                  </a:lnTo>
                  <a:lnTo>
                    <a:pt x="639936" y="1113728"/>
                  </a:lnTo>
                  <a:lnTo>
                    <a:pt x="677384" y="1139183"/>
                  </a:lnTo>
                  <a:lnTo>
                    <a:pt x="715609" y="1163541"/>
                  </a:lnTo>
                  <a:lnTo>
                    <a:pt x="754587" y="1186780"/>
                  </a:lnTo>
                  <a:lnTo>
                    <a:pt x="794295" y="1208877"/>
                  </a:lnTo>
                  <a:lnTo>
                    <a:pt x="834712" y="1229810"/>
                  </a:lnTo>
                  <a:lnTo>
                    <a:pt x="875816" y="1249555"/>
                  </a:lnTo>
                  <a:lnTo>
                    <a:pt x="917582" y="1268092"/>
                  </a:lnTo>
                  <a:lnTo>
                    <a:pt x="959990" y="1285396"/>
                  </a:lnTo>
                  <a:lnTo>
                    <a:pt x="1003016" y="1301445"/>
                  </a:lnTo>
                  <a:lnTo>
                    <a:pt x="1046638" y="1316218"/>
                  </a:lnTo>
                  <a:lnTo>
                    <a:pt x="1090833" y="1329690"/>
                  </a:lnTo>
                  <a:lnTo>
                    <a:pt x="1135580" y="1341841"/>
                  </a:lnTo>
                  <a:lnTo>
                    <a:pt x="1180856" y="1352646"/>
                  </a:lnTo>
                  <a:lnTo>
                    <a:pt x="1226637" y="1362084"/>
                  </a:lnTo>
                  <a:lnTo>
                    <a:pt x="1272902" y="1370132"/>
                  </a:lnTo>
                  <a:lnTo>
                    <a:pt x="1319629" y="1376767"/>
                  </a:lnTo>
                  <a:lnTo>
                    <a:pt x="1366794" y="1381967"/>
                  </a:lnTo>
                  <a:lnTo>
                    <a:pt x="1389995" y="1383791"/>
                  </a:lnTo>
                  <a:lnTo>
                    <a:pt x="1631390" y="1383791"/>
                  </a:lnTo>
                  <a:lnTo>
                    <a:pt x="1654590" y="1381967"/>
                  </a:lnTo>
                  <a:lnTo>
                    <a:pt x="1701752" y="1376767"/>
                  </a:lnTo>
                  <a:lnTo>
                    <a:pt x="1748476" y="1370132"/>
                  </a:lnTo>
                  <a:lnTo>
                    <a:pt x="1765187" y="1367225"/>
                  </a:lnTo>
                  <a:lnTo>
                    <a:pt x="1765187" y="1353946"/>
                  </a:lnTo>
                  <a:lnTo>
                    <a:pt x="1510696" y="1353946"/>
                  </a:lnTo>
                  <a:lnTo>
                    <a:pt x="1462541" y="1353175"/>
                  </a:lnTo>
                  <a:lnTo>
                    <a:pt x="1414763" y="1350877"/>
                  </a:lnTo>
                  <a:lnTo>
                    <a:pt x="1367385" y="1347075"/>
                  </a:lnTo>
                  <a:lnTo>
                    <a:pt x="1320429" y="1341792"/>
                  </a:lnTo>
                  <a:lnTo>
                    <a:pt x="1273920" y="1335053"/>
                  </a:lnTo>
                  <a:lnTo>
                    <a:pt x="1227881" y="1326880"/>
                  </a:lnTo>
                  <a:lnTo>
                    <a:pt x="1182335" y="1317298"/>
                  </a:lnTo>
                  <a:lnTo>
                    <a:pt x="1137306" y="1306329"/>
                  </a:lnTo>
                  <a:lnTo>
                    <a:pt x="1092816" y="1293996"/>
                  </a:lnTo>
                  <a:lnTo>
                    <a:pt x="1048889" y="1280324"/>
                  </a:lnTo>
                  <a:lnTo>
                    <a:pt x="1005549" y="1265336"/>
                  </a:lnTo>
                  <a:lnTo>
                    <a:pt x="962818" y="1249055"/>
                  </a:lnTo>
                  <a:lnTo>
                    <a:pt x="920721" y="1231504"/>
                  </a:lnTo>
                  <a:lnTo>
                    <a:pt x="879280" y="1212707"/>
                  </a:lnTo>
                  <a:lnTo>
                    <a:pt x="838518" y="1192687"/>
                  </a:lnTo>
                  <a:lnTo>
                    <a:pt x="798459" y="1171468"/>
                  </a:lnTo>
                  <a:lnTo>
                    <a:pt x="759127" y="1149073"/>
                  </a:lnTo>
                  <a:lnTo>
                    <a:pt x="720544" y="1125526"/>
                  </a:lnTo>
                  <a:lnTo>
                    <a:pt x="682734" y="1100850"/>
                  </a:lnTo>
                  <a:lnTo>
                    <a:pt x="645720" y="1075068"/>
                  </a:lnTo>
                  <a:lnTo>
                    <a:pt x="609526" y="1048204"/>
                  </a:lnTo>
                  <a:lnTo>
                    <a:pt x="574175" y="1020281"/>
                  </a:lnTo>
                  <a:lnTo>
                    <a:pt x="539689" y="991323"/>
                  </a:lnTo>
                  <a:lnTo>
                    <a:pt x="506094" y="961353"/>
                  </a:lnTo>
                  <a:lnTo>
                    <a:pt x="473411" y="930394"/>
                  </a:lnTo>
                  <a:lnTo>
                    <a:pt x="441664" y="898470"/>
                  </a:lnTo>
                  <a:lnTo>
                    <a:pt x="410876" y="865605"/>
                  </a:lnTo>
                  <a:lnTo>
                    <a:pt x="381071" y="831821"/>
                  </a:lnTo>
                  <a:lnTo>
                    <a:pt x="352273" y="797143"/>
                  </a:lnTo>
                  <a:lnTo>
                    <a:pt x="324503" y="761592"/>
                  </a:lnTo>
                  <a:lnTo>
                    <a:pt x="297787" y="725194"/>
                  </a:lnTo>
                  <a:lnTo>
                    <a:pt x="272146" y="687971"/>
                  </a:lnTo>
                  <a:lnTo>
                    <a:pt x="247604" y="649947"/>
                  </a:lnTo>
                  <a:lnTo>
                    <a:pt x="224186" y="611146"/>
                  </a:lnTo>
                  <a:lnTo>
                    <a:pt x="201913" y="571589"/>
                  </a:lnTo>
                  <a:lnTo>
                    <a:pt x="180809" y="531302"/>
                  </a:lnTo>
                  <a:lnTo>
                    <a:pt x="160898" y="490308"/>
                  </a:lnTo>
                  <a:lnTo>
                    <a:pt x="142203" y="448629"/>
                  </a:lnTo>
                  <a:lnTo>
                    <a:pt x="124747" y="406289"/>
                  </a:lnTo>
                  <a:lnTo>
                    <a:pt x="108553" y="363312"/>
                  </a:lnTo>
                  <a:lnTo>
                    <a:pt x="93646" y="319722"/>
                  </a:lnTo>
                  <a:lnTo>
                    <a:pt x="80047" y="275540"/>
                  </a:lnTo>
                  <a:lnTo>
                    <a:pt x="67781" y="230792"/>
                  </a:lnTo>
                  <a:lnTo>
                    <a:pt x="56871" y="185500"/>
                  </a:lnTo>
                  <a:lnTo>
                    <a:pt x="47339" y="139688"/>
                  </a:lnTo>
                  <a:lnTo>
                    <a:pt x="39210" y="93379"/>
                  </a:lnTo>
                  <a:lnTo>
                    <a:pt x="32507" y="46596"/>
                  </a:lnTo>
                  <a:lnTo>
                    <a:pt x="27324" y="0"/>
                  </a:lnTo>
                  <a:close/>
                </a:path>
                <a:path w="1765300" h="1384300">
                  <a:moveTo>
                    <a:pt x="1765187" y="1331906"/>
                  </a:moveTo>
                  <a:lnTo>
                    <a:pt x="1700954" y="1341792"/>
                  </a:lnTo>
                  <a:lnTo>
                    <a:pt x="1654000" y="1347075"/>
                  </a:lnTo>
                  <a:lnTo>
                    <a:pt x="1606624" y="1350877"/>
                  </a:lnTo>
                  <a:lnTo>
                    <a:pt x="1558848" y="1353175"/>
                  </a:lnTo>
                  <a:lnTo>
                    <a:pt x="1510696" y="1353946"/>
                  </a:lnTo>
                  <a:lnTo>
                    <a:pt x="1765187" y="1353946"/>
                  </a:lnTo>
                  <a:lnTo>
                    <a:pt x="1765187" y="1331906"/>
                  </a:lnTo>
                  <a:close/>
                </a:path>
              </a:pathLst>
            </a:custGeom>
            <a:solidFill>
              <a:srgbClr val="2D44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522812" y="0"/>
              <a:ext cx="1765300" cy="1384300"/>
            </a:xfrm>
            <a:custGeom>
              <a:avLst/>
              <a:gdLst/>
              <a:ahLst/>
              <a:cxnLst/>
              <a:rect l="l" t="t" r="r" b="b"/>
              <a:pathLst>
                <a:path w="1765300" h="1384300">
                  <a:moveTo>
                    <a:pt x="1389995" y="1383791"/>
                  </a:moveTo>
                  <a:lnTo>
                    <a:pt x="1319629" y="1376767"/>
                  </a:lnTo>
                  <a:lnTo>
                    <a:pt x="1272902" y="1370132"/>
                  </a:lnTo>
                  <a:lnTo>
                    <a:pt x="1226637" y="1362084"/>
                  </a:lnTo>
                  <a:lnTo>
                    <a:pt x="1180855" y="1352646"/>
                  </a:lnTo>
                  <a:lnTo>
                    <a:pt x="1135580" y="1341841"/>
                  </a:lnTo>
                  <a:lnTo>
                    <a:pt x="1090833" y="1329690"/>
                  </a:lnTo>
                  <a:lnTo>
                    <a:pt x="1046638" y="1316218"/>
                  </a:lnTo>
                  <a:lnTo>
                    <a:pt x="1003016" y="1301445"/>
                  </a:lnTo>
                  <a:lnTo>
                    <a:pt x="959990" y="1285396"/>
                  </a:lnTo>
                  <a:lnTo>
                    <a:pt x="917582" y="1268092"/>
                  </a:lnTo>
                  <a:lnTo>
                    <a:pt x="875816" y="1249555"/>
                  </a:lnTo>
                  <a:lnTo>
                    <a:pt x="834712" y="1229809"/>
                  </a:lnTo>
                  <a:lnTo>
                    <a:pt x="794295" y="1208877"/>
                  </a:lnTo>
                  <a:lnTo>
                    <a:pt x="754587" y="1186780"/>
                  </a:lnTo>
                  <a:lnTo>
                    <a:pt x="715609" y="1163541"/>
                  </a:lnTo>
                  <a:lnTo>
                    <a:pt x="677384" y="1139183"/>
                  </a:lnTo>
                  <a:lnTo>
                    <a:pt x="639936" y="1113728"/>
                  </a:lnTo>
                  <a:lnTo>
                    <a:pt x="603285" y="1087199"/>
                  </a:lnTo>
                  <a:lnTo>
                    <a:pt x="567456" y="1059619"/>
                  </a:lnTo>
                  <a:lnTo>
                    <a:pt x="532470" y="1031010"/>
                  </a:lnTo>
                  <a:lnTo>
                    <a:pt x="498349" y="1001394"/>
                  </a:lnTo>
                  <a:lnTo>
                    <a:pt x="465117" y="970795"/>
                  </a:lnTo>
                  <a:lnTo>
                    <a:pt x="432795" y="939234"/>
                  </a:lnTo>
                  <a:lnTo>
                    <a:pt x="401407" y="906734"/>
                  </a:lnTo>
                  <a:lnTo>
                    <a:pt x="370974" y="873319"/>
                  </a:lnTo>
                  <a:lnTo>
                    <a:pt x="341519" y="839010"/>
                  </a:lnTo>
                  <a:lnTo>
                    <a:pt x="313065" y="803830"/>
                  </a:lnTo>
                  <a:lnTo>
                    <a:pt x="285634" y="767802"/>
                  </a:lnTo>
                  <a:lnTo>
                    <a:pt x="259249" y="730948"/>
                  </a:lnTo>
                  <a:lnTo>
                    <a:pt x="233931" y="693290"/>
                  </a:lnTo>
                  <a:lnTo>
                    <a:pt x="209704" y="654852"/>
                  </a:lnTo>
                  <a:lnTo>
                    <a:pt x="186590" y="615656"/>
                  </a:lnTo>
                  <a:lnTo>
                    <a:pt x="164611" y="575724"/>
                  </a:lnTo>
                  <a:lnTo>
                    <a:pt x="143791" y="535080"/>
                  </a:lnTo>
                  <a:lnTo>
                    <a:pt x="124150" y="493745"/>
                  </a:lnTo>
                  <a:lnTo>
                    <a:pt x="105713" y="451742"/>
                  </a:lnTo>
                  <a:lnTo>
                    <a:pt x="88501" y="409094"/>
                  </a:lnTo>
                  <a:lnTo>
                    <a:pt x="72536" y="365823"/>
                  </a:lnTo>
                  <a:lnTo>
                    <a:pt x="57842" y="321952"/>
                  </a:lnTo>
                  <a:lnTo>
                    <a:pt x="44441" y="277503"/>
                  </a:lnTo>
                  <a:lnTo>
                    <a:pt x="32355" y="232500"/>
                  </a:lnTo>
                  <a:lnTo>
                    <a:pt x="21607" y="186964"/>
                  </a:lnTo>
                  <a:lnTo>
                    <a:pt x="12219" y="140918"/>
                  </a:lnTo>
                  <a:lnTo>
                    <a:pt x="4213" y="94385"/>
                  </a:lnTo>
                  <a:lnTo>
                    <a:pt x="0" y="64380"/>
                  </a:lnTo>
                </a:path>
                <a:path w="1765300" h="1384300">
                  <a:moveTo>
                    <a:pt x="1765187" y="1367225"/>
                  </a:moveTo>
                  <a:lnTo>
                    <a:pt x="1748476" y="1370132"/>
                  </a:lnTo>
                  <a:lnTo>
                    <a:pt x="1701752" y="1376767"/>
                  </a:lnTo>
                  <a:lnTo>
                    <a:pt x="1654590" y="1381967"/>
                  </a:lnTo>
                  <a:lnTo>
                    <a:pt x="1631390" y="1383791"/>
                  </a:lnTo>
                </a:path>
                <a:path w="1765300" h="1384300">
                  <a:moveTo>
                    <a:pt x="27324" y="0"/>
                  </a:moveTo>
                  <a:lnTo>
                    <a:pt x="32507" y="46596"/>
                  </a:lnTo>
                  <a:lnTo>
                    <a:pt x="39210" y="93379"/>
                  </a:lnTo>
                  <a:lnTo>
                    <a:pt x="47339" y="139688"/>
                  </a:lnTo>
                  <a:lnTo>
                    <a:pt x="56870" y="185500"/>
                  </a:lnTo>
                  <a:lnTo>
                    <a:pt x="67781" y="230792"/>
                  </a:lnTo>
                  <a:lnTo>
                    <a:pt x="80047" y="275540"/>
                  </a:lnTo>
                  <a:lnTo>
                    <a:pt x="93646" y="319721"/>
                  </a:lnTo>
                  <a:lnTo>
                    <a:pt x="108553" y="363312"/>
                  </a:lnTo>
                  <a:lnTo>
                    <a:pt x="124747" y="406289"/>
                  </a:lnTo>
                  <a:lnTo>
                    <a:pt x="142203" y="448629"/>
                  </a:lnTo>
                  <a:lnTo>
                    <a:pt x="160898" y="490308"/>
                  </a:lnTo>
                  <a:lnTo>
                    <a:pt x="180809" y="531302"/>
                  </a:lnTo>
                  <a:lnTo>
                    <a:pt x="201913" y="571589"/>
                  </a:lnTo>
                  <a:lnTo>
                    <a:pt x="224186" y="611146"/>
                  </a:lnTo>
                  <a:lnTo>
                    <a:pt x="247604" y="649947"/>
                  </a:lnTo>
                  <a:lnTo>
                    <a:pt x="272146" y="687971"/>
                  </a:lnTo>
                  <a:lnTo>
                    <a:pt x="297787" y="725194"/>
                  </a:lnTo>
                  <a:lnTo>
                    <a:pt x="324503" y="761592"/>
                  </a:lnTo>
                  <a:lnTo>
                    <a:pt x="352273" y="797142"/>
                  </a:lnTo>
                  <a:lnTo>
                    <a:pt x="381071" y="831821"/>
                  </a:lnTo>
                  <a:lnTo>
                    <a:pt x="410876" y="865605"/>
                  </a:lnTo>
                  <a:lnTo>
                    <a:pt x="441664" y="898470"/>
                  </a:lnTo>
                  <a:lnTo>
                    <a:pt x="473411" y="930394"/>
                  </a:lnTo>
                  <a:lnTo>
                    <a:pt x="506094" y="961353"/>
                  </a:lnTo>
                  <a:lnTo>
                    <a:pt x="539689" y="991323"/>
                  </a:lnTo>
                  <a:lnTo>
                    <a:pt x="574175" y="1020281"/>
                  </a:lnTo>
                  <a:lnTo>
                    <a:pt x="609526" y="1048204"/>
                  </a:lnTo>
                  <a:lnTo>
                    <a:pt x="645720" y="1075068"/>
                  </a:lnTo>
                  <a:lnTo>
                    <a:pt x="682734" y="1100850"/>
                  </a:lnTo>
                  <a:lnTo>
                    <a:pt x="720544" y="1125526"/>
                  </a:lnTo>
                  <a:lnTo>
                    <a:pt x="759127" y="1149073"/>
                  </a:lnTo>
                  <a:lnTo>
                    <a:pt x="798459" y="1171468"/>
                  </a:lnTo>
                  <a:lnTo>
                    <a:pt x="838518" y="1192687"/>
                  </a:lnTo>
                  <a:lnTo>
                    <a:pt x="879280" y="1212707"/>
                  </a:lnTo>
                  <a:lnTo>
                    <a:pt x="920721" y="1231504"/>
                  </a:lnTo>
                  <a:lnTo>
                    <a:pt x="962818" y="1249054"/>
                  </a:lnTo>
                  <a:lnTo>
                    <a:pt x="1005549" y="1265336"/>
                  </a:lnTo>
                  <a:lnTo>
                    <a:pt x="1048889" y="1280324"/>
                  </a:lnTo>
                  <a:lnTo>
                    <a:pt x="1092816" y="1293996"/>
                  </a:lnTo>
                  <a:lnTo>
                    <a:pt x="1137306" y="1306329"/>
                  </a:lnTo>
                  <a:lnTo>
                    <a:pt x="1182335" y="1317298"/>
                  </a:lnTo>
                  <a:lnTo>
                    <a:pt x="1227881" y="1326880"/>
                  </a:lnTo>
                  <a:lnTo>
                    <a:pt x="1273920" y="1335053"/>
                  </a:lnTo>
                  <a:lnTo>
                    <a:pt x="1320429" y="1341792"/>
                  </a:lnTo>
                  <a:lnTo>
                    <a:pt x="1367385" y="1347074"/>
                  </a:lnTo>
                  <a:lnTo>
                    <a:pt x="1414763" y="1350877"/>
                  </a:lnTo>
                  <a:lnTo>
                    <a:pt x="1462541" y="1353175"/>
                  </a:lnTo>
                  <a:lnTo>
                    <a:pt x="1510696" y="1353946"/>
                  </a:lnTo>
                  <a:lnTo>
                    <a:pt x="1558848" y="1353175"/>
                  </a:lnTo>
                  <a:lnTo>
                    <a:pt x="1606624" y="1350877"/>
                  </a:lnTo>
                  <a:lnTo>
                    <a:pt x="1654000" y="1347074"/>
                  </a:lnTo>
                  <a:lnTo>
                    <a:pt x="1700954" y="1341792"/>
                  </a:lnTo>
                  <a:lnTo>
                    <a:pt x="1747461" y="1335053"/>
                  </a:lnTo>
                  <a:lnTo>
                    <a:pt x="1765187" y="1331906"/>
                  </a:lnTo>
                </a:path>
              </a:pathLst>
            </a:custGeom>
            <a:ln w="11914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0836" y="1524000"/>
            <a:ext cx="7620429" cy="7620465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8179054" y="1775206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74965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538461" y="2512313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64756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277982" y="3722877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66579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636757" y="4924170"/>
            <a:ext cx="673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52511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498328" y="6077838"/>
            <a:ext cx="673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57436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032872" y="7191578"/>
            <a:ext cx="6731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55323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089517" y="8141969"/>
            <a:ext cx="675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66676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657592" y="8626856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69339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340855" y="8485378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49264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180457" y="7823707"/>
            <a:ext cx="675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71168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427346" y="6648653"/>
            <a:ext cx="6731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57783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067683" y="5522467"/>
            <a:ext cx="673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54269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192904" y="4230370"/>
            <a:ext cx="673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68738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695190" y="3057524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50339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598414" y="2169922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64880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789801" y="1715516"/>
            <a:ext cx="67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49619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814821" y="859663"/>
            <a:ext cx="3819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rlito"/>
                <a:cs typeface="Carlito"/>
              </a:rPr>
              <a:t>Unique</a:t>
            </a:r>
            <a:r>
              <a:rPr dirty="0" sz="4000" spc="-155" b="1">
                <a:latin typeface="Carlito"/>
                <a:cs typeface="Carlito"/>
              </a:rPr>
              <a:t> </a:t>
            </a:r>
            <a:r>
              <a:rPr dirty="0" sz="4000" spc="-10" b="1">
                <a:latin typeface="Carlito"/>
                <a:cs typeface="Carlito"/>
              </a:rPr>
              <a:t>categories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12761214" y="1741170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175259" y="0"/>
                </a:moveTo>
                <a:lnTo>
                  <a:pt x="0" y="0"/>
                </a:lnTo>
                <a:lnTo>
                  <a:pt x="0" y="175259"/>
                </a:lnTo>
                <a:lnTo>
                  <a:pt x="175259" y="175259"/>
                </a:lnTo>
                <a:lnTo>
                  <a:pt x="17525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13006832" y="1544599"/>
            <a:ext cx="2012950" cy="6834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02310">
              <a:lnSpc>
                <a:spcPct val="111700"/>
              </a:lnSpc>
              <a:spcBef>
                <a:spcPts val="100"/>
              </a:spcBef>
            </a:pPr>
            <a:r>
              <a:rPr dirty="0" sz="2500" spc="-10">
                <a:solidFill>
                  <a:srgbClr val="585858"/>
                </a:solidFill>
                <a:latin typeface="Carlito"/>
                <a:cs typeface="Carlito"/>
              </a:rPr>
              <a:t>Animals cooking culture </a:t>
            </a:r>
            <a:r>
              <a:rPr dirty="0" sz="2500" spc="-20">
                <a:solidFill>
                  <a:srgbClr val="585858"/>
                </a:solidFill>
                <a:latin typeface="Carlito"/>
                <a:cs typeface="Carlito"/>
              </a:rPr>
              <a:t>dogs </a:t>
            </a:r>
            <a:r>
              <a:rPr dirty="0" sz="2500" spc="-10">
                <a:solidFill>
                  <a:srgbClr val="585858"/>
                </a:solidFill>
                <a:latin typeface="Carlito"/>
                <a:cs typeface="Carlito"/>
              </a:rPr>
              <a:t>education fitness </a:t>
            </a:r>
            <a:r>
              <a:rPr dirty="0" sz="2500" spc="-20">
                <a:solidFill>
                  <a:srgbClr val="585858"/>
                </a:solidFill>
                <a:latin typeface="Carlito"/>
                <a:cs typeface="Carlito"/>
              </a:rPr>
              <a:t>food</a:t>
            </a:r>
            <a:endParaRPr sz="2500">
              <a:latin typeface="Carlito"/>
              <a:cs typeface="Carlito"/>
            </a:endParaRPr>
          </a:p>
          <a:p>
            <a:pPr marL="12700" marR="5080">
              <a:lnSpc>
                <a:spcPct val="111700"/>
              </a:lnSpc>
            </a:pPr>
            <a:r>
              <a:rPr dirty="0" sz="2500">
                <a:solidFill>
                  <a:srgbClr val="585858"/>
                </a:solidFill>
                <a:latin typeface="Carlito"/>
                <a:cs typeface="Carlito"/>
              </a:rPr>
              <a:t>healthy</a:t>
            </a:r>
            <a:r>
              <a:rPr dirty="0" sz="2500" spc="-8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2500" spc="-10">
                <a:solidFill>
                  <a:srgbClr val="585858"/>
                </a:solidFill>
                <a:latin typeface="Carlito"/>
                <a:cs typeface="Carlito"/>
              </a:rPr>
              <a:t>eating </a:t>
            </a:r>
            <a:r>
              <a:rPr dirty="0" sz="2500">
                <a:solidFill>
                  <a:srgbClr val="585858"/>
                </a:solidFill>
                <a:latin typeface="Carlito"/>
                <a:cs typeface="Carlito"/>
              </a:rPr>
              <a:t>public</a:t>
            </a:r>
            <a:r>
              <a:rPr dirty="0" sz="2500" spc="-7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2500" spc="-10">
                <a:solidFill>
                  <a:srgbClr val="585858"/>
                </a:solidFill>
                <a:latin typeface="Carlito"/>
                <a:cs typeface="Carlito"/>
              </a:rPr>
              <a:t>speaking science</a:t>
            </a:r>
            <a:endParaRPr sz="2500">
              <a:latin typeface="Carlito"/>
              <a:cs typeface="Carlito"/>
            </a:endParaRPr>
          </a:p>
          <a:p>
            <a:pPr marL="12700" marR="559435">
              <a:lnSpc>
                <a:spcPct val="111700"/>
              </a:lnSpc>
            </a:pPr>
            <a:r>
              <a:rPr dirty="0" sz="2500" spc="-10">
                <a:solidFill>
                  <a:srgbClr val="585858"/>
                </a:solidFill>
                <a:latin typeface="Carlito"/>
                <a:cs typeface="Carlito"/>
              </a:rPr>
              <a:t>soccer Studying technology tennis travel veganism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12761214" y="2166366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175259" y="0"/>
                </a:moveTo>
                <a:lnTo>
                  <a:pt x="0" y="0"/>
                </a:lnTo>
                <a:lnTo>
                  <a:pt x="0" y="175259"/>
                </a:lnTo>
                <a:lnTo>
                  <a:pt x="175259" y="175259"/>
                </a:lnTo>
                <a:lnTo>
                  <a:pt x="17525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12761214" y="2593085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175259" y="0"/>
                </a:moveTo>
                <a:lnTo>
                  <a:pt x="0" y="0"/>
                </a:lnTo>
                <a:lnTo>
                  <a:pt x="0" y="173735"/>
                </a:lnTo>
                <a:lnTo>
                  <a:pt x="175259" y="173735"/>
                </a:lnTo>
                <a:lnTo>
                  <a:pt x="175259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2761214" y="3018282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175259" y="0"/>
                </a:moveTo>
                <a:lnTo>
                  <a:pt x="0" y="0"/>
                </a:lnTo>
                <a:lnTo>
                  <a:pt x="0" y="173735"/>
                </a:lnTo>
                <a:lnTo>
                  <a:pt x="175259" y="173735"/>
                </a:lnTo>
                <a:lnTo>
                  <a:pt x="175259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2761214" y="3443478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175259" y="0"/>
                </a:moveTo>
                <a:lnTo>
                  <a:pt x="0" y="0"/>
                </a:lnTo>
                <a:lnTo>
                  <a:pt x="0" y="173735"/>
                </a:lnTo>
                <a:lnTo>
                  <a:pt x="175259" y="173735"/>
                </a:lnTo>
                <a:lnTo>
                  <a:pt x="175259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2761214" y="386867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175259" y="0"/>
                </a:moveTo>
                <a:lnTo>
                  <a:pt x="0" y="0"/>
                </a:lnTo>
                <a:lnTo>
                  <a:pt x="0" y="175260"/>
                </a:lnTo>
                <a:lnTo>
                  <a:pt x="175259" y="175260"/>
                </a:lnTo>
                <a:lnTo>
                  <a:pt x="175259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2761214" y="4293870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175259" y="0"/>
                </a:moveTo>
                <a:lnTo>
                  <a:pt x="0" y="0"/>
                </a:lnTo>
                <a:lnTo>
                  <a:pt x="0" y="175260"/>
                </a:lnTo>
                <a:lnTo>
                  <a:pt x="175259" y="175260"/>
                </a:lnTo>
                <a:lnTo>
                  <a:pt x="175259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2761214" y="4720590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175259" y="0"/>
                </a:moveTo>
                <a:lnTo>
                  <a:pt x="0" y="0"/>
                </a:lnTo>
                <a:lnTo>
                  <a:pt x="0" y="173736"/>
                </a:lnTo>
                <a:lnTo>
                  <a:pt x="175259" y="173736"/>
                </a:lnTo>
                <a:lnTo>
                  <a:pt x="175259" y="0"/>
                </a:lnTo>
                <a:close/>
              </a:path>
            </a:pathLst>
          </a:custGeom>
          <a:solidFill>
            <a:srgbClr val="77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2761214" y="5145785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175259" y="0"/>
                </a:moveTo>
                <a:lnTo>
                  <a:pt x="0" y="0"/>
                </a:lnTo>
                <a:lnTo>
                  <a:pt x="0" y="173736"/>
                </a:lnTo>
                <a:lnTo>
                  <a:pt x="175259" y="173736"/>
                </a:lnTo>
                <a:lnTo>
                  <a:pt x="175259" y="0"/>
                </a:lnTo>
                <a:close/>
              </a:path>
            </a:pathLst>
          </a:custGeom>
          <a:solidFill>
            <a:srgbClr val="5F75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2761214" y="5570982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175259" y="0"/>
                </a:moveTo>
                <a:lnTo>
                  <a:pt x="0" y="0"/>
                </a:lnTo>
                <a:lnTo>
                  <a:pt x="0" y="173736"/>
                </a:lnTo>
                <a:lnTo>
                  <a:pt x="175259" y="173736"/>
                </a:lnTo>
                <a:lnTo>
                  <a:pt x="175259" y="0"/>
                </a:lnTo>
                <a:close/>
              </a:path>
            </a:pathLst>
          </a:custGeom>
          <a:solidFill>
            <a:srgbClr val="4D3A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2761214" y="5996178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175259" y="0"/>
                </a:moveTo>
                <a:lnTo>
                  <a:pt x="0" y="0"/>
                </a:lnTo>
                <a:lnTo>
                  <a:pt x="0" y="175260"/>
                </a:lnTo>
                <a:lnTo>
                  <a:pt x="175259" y="175260"/>
                </a:lnTo>
                <a:lnTo>
                  <a:pt x="175259" y="0"/>
                </a:lnTo>
                <a:close/>
              </a:path>
            </a:pathLst>
          </a:custGeom>
          <a:solidFill>
            <a:srgbClr val="276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2761214" y="642137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59">
                <a:moveTo>
                  <a:pt x="175259" y="0"/>
                </a:moveTo>
                <a:lnTo>
                  <a:pt x="0" y="0"/>
                </a:lnTo>
                <a:lnTo>
                  <a:pt x="0" y="175260"/>
                </a:lnTo>
                <a:lnTo>
                  <a:pt x="175259" y="175260"/>
                </a:lnTo>
                <a:lnTo>
                  <a:pt x="175259" y="0"/>
                </a:lnTo>
                <a:close/>
              </a:path>
            </a:pathLst>
          </a:custGeom>
          <a:solidFill>
            <a:srgbClr val="B656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12761214" y="6846569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59">
                <a:moveTo>
                  <a:pt x="175259" y="0"/>
                </a:moveTo>
                <a:lnTo>
                  <a:pt x="0" y="0"/>
                </a:lnTo>
                <a:lnTo>
                  <a:pt x="0" y="175260"/>
                </a:lnTo>
                <a:lnTo>
                  <a:pt x="175259" y="175260"/>
                </a:lnTo>
                <a:lnTo>
                  <a:pt x="175259" y="0"/>
                </a:lnTo>
                <a:close/>
              </a:path>
            </a:pathLst>
          </a:custGeom>
          <a:solidFill>
            <a:srgbClr val="719A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2761214" y="7273290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90">
                <a:moveTo>
                  <a:pt x="175259" y="0"/>
                </a:moveTo>
                <a:lnTo>
                  <a:pt x="0" y="0"/>
                </a:lnTo>
                <a:lnTo>
                  <a:pt x="0" y="173735"/>
                </a:lnTo>
                <a:lnTo>
                  <a:pt x="175259" y="173735"/>
                </a:lnTo>
                <a:lnTo>
                  <a:pt x="175259" y="0"/>
                </a:lnTo>
                <a:close/>
              </a:path>
            </a:pathLst>
          </a:custGeom>
          <a:solidFill>
            <a:srgbClr val="CD73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12761214" y="7698485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90">
                <a:moveTo>
                  <a:pt x="175259" y="0"/>
                </a:moveTo>
                <a:lnTo>
                  <a:pt x="0" y="0"/>
                </a:lnTo>
                <a:lnTo>
                  <a:pt x="0" y="173735"/>
                </a:lnTo>
                <a:lnTo>
                  <a:pt x="175259" y="173735"/>
                </a:lnTo>
                <a:lnTo>
                  <a:pt x="175259" y="0"/>
                </a:lnTo>
                <a:close/>
              </a:path>
            </a:pathLst>
          </a:custGeom>
          <a:solidFill>
            <a:srgbClr val="AEC8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2761214" y="8123681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59">
                <a:moveTo>
                  <a:pt x="175259" y="0"/>
                </a:moveTo>
                <a:lnTo>
                  <a:pt x="0" y="0"/>
                </a:lnTo>
                <a:lnTo>
                  <a:pt x="0" y="175260"/>
                </a:lnTo>
                <a:lnTo>
                  <a:pt x="175259" y="175260"/>
                </a:lnTo>
                <a:lnTo>
                  <a:pt x="175259" y="0"/>
                </a:lnTo>
                <a:close/>
              </a:path>
            </a:pathLst>
          </a:custGeom>
          <a:solidFill>
            <a:srgbClr val="9983B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2024-05-07T09:46:57Z</dcterms:created>
  <dcterms:modified xsi:type="dcterms:W3CDTF">2024-05-07T09:46:57Z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2024-05-07T00:00:00Z</vt:filetime>
  </property>
  <property fmtid="{D5CDD505-2E9C-101B-9397-08002B2CF9AE}" pid="5" name="Producer">
    <vt:lpwstr>3-Heights(TM) PDF Security Shell 4.8.25.2 (http://www.pdf-tools.com)</vt:lpwstr>
  </property>
</Properties>
</file>