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974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5C9E-93C6-40D3-84D6-40BE3C9D1DD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8646-CE7C-4BB9-8DBC-A3959870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F49A6B-AE39-2BA7-E0F8-CFFFAC94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4" y="4604025"/>
            <a:ext cx="1396726" cy="2216868"/>
          </a:xfrm>
          <a:prstGeom prst="rect">
            <a:avLst/>
          </a:prstGeom>
        </p:spPr>
      </p:pic>
      <p:pic>
        <p:nvPicPr>
          <p:cNvPr id="19" name="Picture 18" descr="A close-up of a black and white electronic device&#10;&#10;Description automatically generated">
            <a:extLst>
              <a:ext uri="{FF2B5EF4-FFF2-40B4-BE49-F238E27FC236}">
                <a16:creationId xmlns:a16="http://schemas.microsoft.com/office/drawing/2014/main" id="{0ED0ABD7-D386-DAE8-FD0B-92D9C213E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67121" y="626908"/>
            <a:ext cx="3009757" cy="17559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0DD98-9CD8-23DB-ADEA-92C170AF3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6" t="7395" b="10251"/>
          <a:stretch/>
        </p:blipFill>
        <p:spPr>
          <a:xfrm>
            <a:off x="2959065" y="3225567"/>
            <a:ext cx="2986754" cy="3632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76A35-BCD8-2C2C-ADF2-C39F5ED1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358" y="72273"/>
            <a:ext cx="1239050" cy="26587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000DFC-8D98-DEE7-A852-55B00E294DF4}"/>
              </a:ext>
            </a:extLst>
          </p:cNvPr>
          <p:cNvSpPr txBox="1"/>
          <p:nvPr/>
        </p:nvSpPr>
        <p:spPr>
          <a:xfrm>
            <a:off x="7194476" y="2503682"/>
            <a:ext cx="360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AEFBD-3D87-CB65-2848-D56CD6AD3F54}"/>
              </a:ext>
            </a:extLst>
          </p:cNvPr>
          <p:cNvSpPr txBox="1"/>
          <p:nvPr/>
        </p:nvSpPr>
        <p:spPr>
          <a:xfrm>
            <a:off x="7374716" y="2439253"/>
            <a:ext cx="360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2BB7C9-C10D-3575-B679-4592D78A3D63}"/>
              </a:ext>
            </a:extLst>
          </p:cNvPr>
          <p:cNvSpPr txBox="1"/>
          <p:nvPr/>
        </p:nvSpPr>
        <p:spPr>
          <a:xfrm>
            <a:off x="7489530" y="2515623"/>
            <a:ext cx="48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12466-66B1-44B4-587A-B19EA9322F1F}"/>
              </a:ext>
            </a:extLst>
          </p:cNvPr>
          <p:cNvSpPr txBox="1"/>
          <p:nvPr/>
        </p:nvSpPr>
        <p:spPr>
          <a:xfrm>
            <a:off x="7663449" y="2433475"/>
            <a:ext cx="360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VCC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86C770-74C4-3B81-EC2D-69CD5A14F4BE}"/>
              </a:ext>
            </a:extLst>
          </p:cNvPr>
          <p:cNvSpPr txBox="1"/>
          <p:nvPr/>
        </p:nvSpPr>
        <p:spPr>
          <a:xfrm>
            <a:off x="925375" y="5229537"/>
            <a:ext cx="5814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CCD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27A26B-90FD-5866-6E18-5FB4A2003BC3}"/>
              </a:ext>
            </a:extLst>
          </p:cNvPr>
          <p:cNvSpPr txBox="1"/>
          <p:nvPr/>
        </p:nvSpPr>
        <p:spPr>
          <a:xfrm>
            <a:off x="1978226" y="298483"/>
            <a:ext cx="196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Supply -&gt;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09B0A3-8FAB-09B3-762D-6CFFA064770C}"/>
              </a:ext>
            </a:extLst>
          </p:cNvPr>
          <p:cNvSpPr txBox="1"/>
          <p:nvPr/>
        </p:nvSpPr>
        <p:spPr>
          <a:xfrm>
            <a:off x="6161294" y="6287549"/>
            <a:ext cx="23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STM32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2BF210-48D1-1003-D8C3-D859C10F4452}"/>
              </a:ext>
            </a:extLst>
          </p:cNvPr>
          <p:cNvSpPr txBox="1"/>
          <p:nvPr/>
        </p:nvSpPr>
        <p:spPr>
          <a:xfrm>
            <a:off x="6142322" y="407572"/>
            <a:ext cx="23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HC-05 -&gt;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8BDE087-D9A5-404E-C206-0FBAA6B2CFF5}"/>
              </a:ext>
            </a:extLst>
          </p:cNvPr>
          <p:cNvSpPr/>
          <p:nvPr/>
        </p:nvSpPr>
        <p:spPr>
          <a:xfrm>
            <a:off x="2351087" y="1250882"/>
            <a:ext cx="492916" cy="4857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A22A9C-F3C4-ECEF-7312-7B662B56AB1A}"/>
              </a:ext>
            </a:extLst>
          </p:cNvPr>
          <p:cNvSpPr/>
          <p:nvPr/>
        </p:nvSpPr>
        <p:spPr>
          <a:xfrm>
            <a:off x="1786837" y="5033697"/>
            <a:ext cx="357784" cy="33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B416AB31-04BE-07A0-8234-762F15376113}"/>
              </a:ext>
            </a:extLst>
          </p:cNvPr>
          <p:cNvSpPr/>
          <p:nvPr/>
        </p:nvSpPr>
        <p:spPr>
          <a:xfrm>
            <a:off x="495717" y="4187272"/>
            <a:ext cx="2448651" cy="1030576"/>
          </a:xfrm>
          <a:custGeom>
            <a:avLst/>
            <a:gdLst>
              <a:gd name="connsiteX0" fmla="*/ 2448651 w 2448651"/>
              <a:gd name="connsiteY0" fmla="*/ 403016 h 1030576"/>
              <a:gd name="connsiteX1" fmla="*/ 296763 w 2448651"/>
              <a:gd name="connsiteY1" fmla="*/ 18968 h 1030576"/>
              <a:gd name="connsiteX2" fmla="*/ 10251 w 2448651"/>
              <a:gd name="connsiteY2" fmla="*/ 933368 h 1030576"/>
              <a:gd name="connsiteX3" fmla="*/ 211419 w 2448651"/>
              <a:gd name="connsiteY3" fmla="*/ 982136 h 103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651" h="1030576">
                <a:moveTo>
                  <a:pt x="2448651" y="403016"/>
                </a:moveTo>
                <a:cubicBezTo>
                  <a:pt x="1575907" y="166796"/>
                  <a:pt x="703163" y="-69424"/>
                  <a:pt x="296763" y="18968"/>
                </a:cubicBezTo>
                <a:cubicBezTo>
                  <a:pt x="-109637" y="107360"/>
                  <a:pt x="24475" y="772840"/>
                  <a:pt x="10251" y="933368"/>
                </a:cubicBezTo>
                <a:cubicBezTo>
                  <a:pt x="-3973" y="1093896"/>
                  <a:pt x="109819" y="1014648"/>
                  <a:pt x="211419" y="982136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529A68C-1D53-B0B0-5896-5FBED4DDFB1F}"/>
              </a:ext>
            </a:extLst>
          </p:cNvPr>
          <p:cNvCxnSpPr>
            <a:endCxn id="21" idx="1"/>
          </p:cNvCxnSpPr>
          <p:nvPr/>
        </p:nvCxnSpPr>
        <p:spPr>
          <a:xfrm>
            <a:off x="1682280" y="4981326"/>
            <a:ext cx="1294920" cy="604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5C750837-BEDC-595B-C60C-81D3CBC0671E}"/>
              </a:ext>
            </a:extLst>
          </p:cNvPr>
          <p:cNvSpPr/>
          <p:nvPr/>
        </p:nvSpPr>
        <p:spPr>
          <a:xfrm>
            <a:off x="226444" y="3842283"/>
            <a:ext cx="2717924" cy="1692885"/>
          </a:xfrm>
          <a:custGeom>
            <a:avLst/>
            <a:gdLst>
              <a:gd name="connsiteX0" fmla="*/ 2717924 w 2717924"/>
              <a:gd name="connsiteY0" fmla="*/ 1040613 h 1692885"/>
              <a:gd name="connsiteX1" fmla="*/ 1395092 w 2717924"/>
              <a:gd name="connsiteY1" fmla="*/ 34773 h 1692885"/>
              <a:gd name="connsiteX2" fmla="*/ 310004 w 2717924"/>
              <a:gd name="connsiteY2" fmla="*/ 351765 h 1692885"/>
              <a:gd name="connsiteX3" fmla="*/ 5204 w 2717924"/>
              <a:gd name="connsiteY3" fmla="*/ 1510005 h 1692885"/>
              <a:gd name="connsiteX4" fmla="*/ 492884 w 2717924"/>
              <a:gd name="connsiteY4" fmla="*/ 1692885 h 169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924" h="1692885">
                <a:moveTo>
                  <a:pt x="2717924" y="1040613"/>
                </a:moveTo>
                <a:cubicBezTo>
                  <a:pt x="2257168" y="595097"/>
                  <a:pt x="1796412" y="149581"/>
                  <a:pt x="1395092" y="34773"/>
                </a:cubicBezTo>
                <a:cubicBezTo>
                  <a:pt x="993772" y="-80035"/>
                  <a:pt x="541652" y="105893"/>
                  <a:pt x="310004" y="351765"/>
                </a:cubicBezTo>
                <a:cubicBezTo>
                  <a:pt x="78356" y="597637"/>
                  <a:pt x="-25276" y="1286485"/>
                  <a:pt x="5204" y="1510005"/>
                </a:cubicBezTo>
                <a:cubicBezTo>
                  <a:pt x="35684" y="1733525"/>
                  <a:pt x="353692" y="1679677"/>
                  <a:pt x="492884" y="1692885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F0C1257-BC76-CE7B-80B8-08FFC4768B34}"/>
              </a:ext>
            </a:extLst>
          </p:cNvPr>
          <p:cNvSpPr/>
          <p:nvPr/>
        </p:nvSpPr>
        <p:spPr>
          <a:xfrm>
            <a:off x="330618" y="3959483"/>
            <a:ext cx="2644230" cy="1526917"/>
          </a:xfrm>
          <a:custGeom>
            <a:avLst/>
            <a:gdLst>
              <a:gd name="connsiteX0" fmla="*/ 2644230 w 2644230"/>
              <a:gd name="connsiteY0" fmla="*/ 1526917 h 1526917"/>
              <a:gd name="connsiteX1" fmla="*/ 766662 w 2644230"/>
              <a:gd name="connsiteY1" fmla="*/ 2917 h 1526917"/>
              <a:gd name="connsiteX2" fmla="*/ 10758 w 2644230"/>
              <a:gd name="connsiteY2" fmla="*/ 1148965 h 1526917"/>
              <a:gd name="connsiteX3" fmla="*/ 400902 w 2644230"/>
              <a:gd name="connsiteY3" fmla="*/ 1404997 h 152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30" h="1526917">
                <a:moveTo>
                  <a:pt x="2644230" y="1526917"/>
                </a:moveTo>
                <a:cubicBezTo>
                  <a:pt x="1924902" y="796413"/>
                  <a:pt x="1205574" y="65909"/>
                  <a:pt x="766662" y="2917"/>
                </a:cubicBezTo>
                <a:cubicBezTo>
                  <a:pt x="327750" y="-60075"/>
                  <a:pt x="71718" y="915285"/>
                  <a:pt x="10758" y="1148965"/>
                </a:cubicBezTo>
                <a:cubicBezTo>
                  <a:pt x="-50202" y="1382645"/>
                  <a:pt x="157062" y="1488309"/>
                  <a:pt x="400902" y="1404997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3163EE4-366B-A4C6-95EF-820664EEBAC9}"/>
              </a:ext>
            </a:extLst>
          </p:cNvPr>
          <p:cNvSpPr/>
          <p:nvPr/>
        </p:nvSpPr>
        <p:spPr>
          <a:xfrm>
            <a:off x="1712976" y="4745312"/>
            <a:ext cx="1365504" cy="1965487"/>
          </a:xfrm>
          <a:custGeom>
            <a:avLst/>
            <a:gdLst>
              <a:gd name="connsiteX0" fmla="*/ 0 w 1365504"/>
              <a:gd name="connsiteY0" fmla="*/ 88816 h 1965487"/>
              <a:gd name="connsiteX1" fmla="*/ 481584 w 1365504"/>
              <a:gd name="connsiteY1" fmla="*/ 192448 h 1965487"/>
              <a:gd name="connsiteX2" fmla="*/ 640080 w 1365504"/>
              <a:gd name="connsiteY2" fmla="*/ 1795696 h 1965487"/>
              <a:gd name="connsiteX3" fmla="*/ 1365504 w 1365504"/>
              <a:gd name="connsiteY3" fmla="*/ 1856656 h 196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504" h="1965487">
                <a:moveTo>
                  <a:pt x="0" y="88816"/>
                </a:moveTo>
                <a:cubicBezTo>
                  <a:pt x="187452" y="-1608"/>
                  <a:pt x="374904" y="-92032"/>
                  <a:pt x="481584" y="192448"/>
                </a:cubicBezTo>
                <a:cubicBezTo>
                  <a:pt x="588264" y="476928"/>
                  <a:pt x="492760" y="1518328"/>
                  <a:pt x="640080" y="1795696"/>
                </a:cubicBezTo>
                <a:cubicBezTo>
                  <a:pt x="787400" y="2073064"/>
                  <a:pt x="1221232" y="1948096"/>
                  <a:pt x="1365504" y="185665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E4D716C-B69F-6B58-7C8A-24B0F223DEB6}"/>
              </a:ext>
            </a:extLst>
          </p:cNvPr>
          <p:cNvSpPr/>
          <p:nvPr/>
        </p:nvSpPr>
        <p:spPr>
          <a:xfrm>
            <a:off x="605177" y="4369630"/>
            <a:ext cx="2479399" cy="2201780"/>
          </a:xfrm>
          <a:custGeom>
            <a:avLst/>
            <a:gdLst>
              <a:gd name="connsiteX0" fmla="*/ 2479399 w 2479399"/>
              <a:gd name="connsiteY0" fmla="*/ 2079938 h 2201780"/>
              <a:gd name="connsiteX1" fmla="*/ 1894183 w 2479399"/>
              <a:gd name="connsiteY1" fmla="*/ 2000690 h 2201780"/>
              <a:gd name="connsiteX2" fmla="*/ 1699111 w 2479399"/>
              <a:gd name="connsiteY2" fmla="*/ 202370 h 2201780"/>
              <a:gd name="connsiteX3" fmla="*/ 144631 w 2479399"/>
              <a:gd name="connsiteY3" fmla="*/ 68258 h 2201780"/>
              <a:gd name="connsiteX4" fmla="*/ 126343 w 2479399"/>
              <a:gd name="connsiteY4" fmla="*/ 434018 h 220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399" h="2201780">
                <a:moveTo>
                  <a:pt x="2479399" y="2079938"/>
                </a:moveTo>
                <a:cubicBezTo>
                  <a:pt x="2251815" y="2196778"/>
                  <a:pt x="2024231" y="2313618"/>
                  <a:pt x="1894183" y="2000690"/>
                </a:cubicBezTo>
                <a:cubicBezTo>
                  <a:pt x="1764135" y="1687762"/>
                  <a:pt x="1990703" y="524442"/>
                  <a:pt x="1699111" y="202370"/>
                </a:cubicBezTo>
                <a:cubicBezTo>
                  <a:pt x="1407519" y="-119702"/>
                  <a:pt x="406759" y="29650"/>
                  <a:pt x="144631" y="68258"/>
                </a:cubicBezTo>
                <a:cubicBezTo>
                  <a:pt x="-117497" y="106866"/>
                  <a:pt x="39983" y="376106"/>
                  <a:pt x="126343" y="43401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8299424-010D-032C-40B6-5B423EEC8AD4}"/>
              </a:ext>
            </a:extLst>
          </p:cNvPr>
          <p:cNvSpPr/>
          <p:nvPr/>
        </p:nvSpPr>
        <p:spPr>
          <a:xfrm>
            <a:off x="602373" y="4620768"/>
            <a:ext cx="116955" cy="408432"/>
          </a:xfrm>
          <a:custGeom>
            <a:avLst/>
            <a:gdLst>
              <a:gd name="connsiteX0" fmla="*/ 116955 w 116955"/>
              <a:gd name="connsiteY0" fmla="*/ 408432 h 408432"/>
              <a:gd name="connsiteX1" fmla="*/ 25515 w 116955"/>
              <a:gd name="connsiteY1" fmla="*/ 316992 h 408432"/>
              <a:gd name="connsiteX2" fmla="*/ 13323 w 116955"/>
              <a:gd name="connsiteY2" fmla="*/ 0 h 40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55" h="408432">
                <a:moveTo>
                  <a:pt x="116955" y="408432"/>
                </a:moveTo>
                <a:cubicBezTo>
                  <a:pt x="79871" y="396748"/>
                  <a:pt x="42787" y="385064"/>
                  <a:pt x="25515" y="316992"/>
                </a:cubicBezTo>
                <a:cubicBezTo>
                  <a:pt x="8243" y="248920"/>
                  <a:pt x="-15125" y="121920"/>
                  <a:pt x="13323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702F83A-1AE5-34AD-DC96-8AB0E8A7C630}"/>
              </a:ext>
            </a:extLst>
          </p:cNvPr>
          <p:cNvSpPr/>
          <p:nvPr/>
        </p:nvSpPr>
        <p:spPr>
          <a:xfrm>
            <a:off x="5897461" y="2676088"/>
            <a:ext cx="1577798" cy="3522844"/>
          </a:xfrm>
          <a:custGeom>
            <a:avLst/>
            <a:gdLst>
              <a:gd name="connsiteX0" fmla="*/ 1468073 w 1577798"/>
              <a:gd name="connsiteY0" fmla="*/ 0 h 3522844"/>
              <a:gd name="connsiteX1" fmla="*/ 1426128 w 1577798"/>
              <a:gd name="connsiteY1" fmla="*/ 3229762 h 3522844"/>
              <a:gd name="connsiteX2" fmla="*/ 0 w 1577798"/>
              <a:gd name="connsiteY2" fmla="*/ 3313651 h 352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798" h="3522844">
                <a:moveTo>
                  <a:pt x="1468073" y="0"/>
                </a:moveTo>
                <a:cubicBezTo>
                  <a:pt x="1569440" y="1338743"/>
                  <a:pt x="1670807" y="2677487"/>
                  <a:pt x="1426128" y="3229762"/>
                </a:cubicBezTo>
                <a:cubicBezTo>
                  <a:pt x="1181449" y="3782037"/>
                  <a:pt x="116048" y="3400337"/>
                  <a:pt x="0" y="331365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58457C8-83E2-39A1-3880-7B12055D7FAF}"/>
              </a:ext>
            </a:extLst>
          </p:cNvPr>
          <p:cNvSpPr/>
          <p:nvPr/>
        </p:nvSpPr>
        <p:spPr>
          <a:xfrm>
            <a:off x="5938834" y="2701255"/>
            <a:ext cx="1917477" cy="3214357"/>
          </a:xfrm>
          <a:custGeom>
            <a:avLst/>
            <a:gdLst>
              <a:gd name="connsiteX0" fmla="*/ 1577702 w 1917477"/>
              <a:gd name="connsiteY0" fmla="*/ 0 h 3214357"/>
              <a:gd name="connsiteX1" fmla="*/ 1804205 w 1917477"/>
              <a:gd name="connsiteY1" fmla="*/ 2785145 h 3214357"/>
              <a:gd name="connsiteX2" fmla="*/ 572 w 1917477"/>
              <a:gd name="connsiteY2" fmla="*/ 3120705 h 321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477" h="3214357">
                <a:moveTo>
                  <a:pt x="1577702" y="0"/>
                </a:moveTo>
                <a:cubicBezTo>
                  <a:pt x="1822381" y="1132514"/>
                  <a:pt x="2067060" y="2265028"/>
                  <a:pt x="1804205" y="2785145"/>
                </a:cubicBezTo>
                <a:cubicBezTo>
                  <a:pt x="1541350" y="3305263"/>
                  <a:pt x="-34382" y="3263318"/>
                  <a:pt x="572" y="3120705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878E49B-69E9-E4C2-ACCB-AB548E7B8A9D}"/>
              </a:ext>
            </a:extLst>
          </p:cNvPr>
          <p:cNvSpPr/>
          <p:nvPr/>
        </p:nvSpPr>
        <p:spPr>
          <a:xfrm>
            <a:off x="4488110" y="91364"/>
            <a:ext cx="4370488" cy="3383663"/>
          </a:xfrm>
          <a:custGeom>
            <a:avLst/>
            <a:gdLst>
              <a:gd name="connsiteX0" fmla="*/ 3338818 w 4370488"/>
              <a:gd name="connsiteY0" fmla="*/ 2626669 h 3383663"/>
              <a:gd name="connsiteX1" fmla="*/ 3741490 w 4370488"/>
              <a:gd name="connsiteY1" fmla="*/ 3381678 h 3383663"/>
              <a:gd name="connsiteX2" fmla="*/ 4328719 w 4370488"/>
              <a:gd name="connsiteY2" fmla="*/ 2769282 h 3383663"/>
              <a:gd name="connsiteX3" fmla="*/ 4194496 w 4370488"/>
              <a:gd name="connsiteY3" fmla="*/ 697201 h 3383663"/>
              <a:gd name="connsiteX4" fmla="*/ 3171039 w 4370488"/>
              <a:gd name="connsiteY4" fmla="*/ 915 h 3383663"/>
              <a:gd name="connsiteX5" fmla="*/ 0 w 4370488"/>
              <a:gd name="connsiteY5" fmla="*/ 806258 h 33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0488" h="3383663">
                <a:moveTo>
                  <a:pt x="3338818" y="2626669"/>
                </a:moveTo>
                <a:cubicBezTo>
                  <a:pt x="3457662" y="2992289"/>
                  <a:pt x="3576507" y="3357909"/>
                  <a:pt x="3741490" y="3381678"/>
                </a:cubicBezTo>
                <a:cubicBezTo>
                  <a:pt x="3906473" y="3405447"/>
                  <a:pt x="4253218" y="3216695"/>
                  <a:pt x="4328719" y="2769282"/>
                </a:cubicBezTo>
                <a:cubicBezTo>
                  <a:pt x="4404220" y="2321869"/>
                  <a:pt x="4387443" y="1158595"/>
                  <a:pt x="4194496" y="697201"/>
                </a:cubicBezTo>
                <a:cubicBezTo>
                  <a:pt x="4001549" y="235806"/>
                  <a:pt x="3870122" y="-17261"/>
                  <a:pt x="3171039" y="915"/>
                </a:cubicBezTo>
                <a:cubicBezTo>
                  <a:pt x="2471956" y="19091"/>
                  <a:pt x="0" y="806258"/>
                  <a:pt x="0" y="806258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48C45518-0D55-10A0-0E5C-9E976C5A040C}"/>
              </a:ext>
            </a:extLst>
          </p:cNvPr>
          <p:cNvSpPr/>
          <p:nvPr/>
        </p:nvSpPr>
        <p:spPr>
          <a:xfrm>
            <a:off x="4488110" y="946230"/>
            <a:ext cx="3355065" cy="2277567"/>
          </a:xfrm>
          <a:custGeom>
            <a:avLst/>
            <a:gdLst>
              <a:gd name="connsiteX0" fmla="*/ 3212984 w 3355065"/>
              <a:gd name="connsiteY0" fmla="*/ 1771803 h 2277567"/>
              <a:gd name="connsiteX1" fmla="*/ 3254929 w 3355065"/>
              <a:gd name="connsiteY1" fmla="*/ 2275142 h 2277567"/>
              <a:gd name="connsiteX2" fmla="*/ 2080470 w 3355065"/>
              <a:gd name="connsiteY2" fmla="*/ 1587245 h 2277567"/>
              <a:gd name="connsiteX3" fmla="*/ 1199626 w 3355065"/>
              <a:gd name="connsiteY3" fmla="*/ 161117 h 2277567"/>
              <a:gd name="connsiteX4" fmla="*/ 0 w 3355065"/>
              <a:gd name="connsiteY4" fmla="*/ 94005 h 227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065" h="2277567">
                <a:moveTo>
                  <a:pt x="3212984" y="1771803"/>
                </a:moveTo>
                <a:cubicBezTo>
                  <a:pt x="3328332" y="2038852"/>
                  <a:pt x="3443681" y="2305902"/>
                  <a:pt x="3254929" y="2275142"/>
                </a:cubicBezTo>
                <a:cubicBezTo>
                  <a:pt x="3066177" y="2244382"/>
                  <a:pt x="2423020" y="1939582"/>
                  <a:pt x="2080470" y="1587245"/>
                </a:cubicBezTo>
                <a:cubicBezTo>
                  <a:pt x="1737920" y="1234908"/>
                  <a:pt x="1546371" y="409990"/>
                  <a:pt x="1199626" y="161117"/>
                </a:cubicBezTo>
                <a:cubicBezTo>
                  <a:pt x="852881" y="-87756"/>
                  <a:pt x="426440" y="3124"/>
                  <a:pt x="0" y="9400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52E63F3-9EA9-DA06-1252-F18EB15F2BC2}"/>
              </a:ext>
            </a:extLst>
          </p:cNvPr>
          <p:cNvSpPr/>
          <p:nvPr/>
        </p:nvSpPr>
        <p:spPr>
          <a:xfrm>
            <a:off x="2850571" y="926593"/>
            <a:ext cx="1916614" cy="2763595"/>
          </a:xfrm>
          <a:custGeom>
            <a:avLst/>
            <a:gdLst>
              <a:gd name="connsiteX0" fmla="*/ 1861783 w 1916614"/>
              <a:gd name="connsiteY0" fmla="*/ 2763595 h 2763595"/>
              <a:gd name="connsiteX1" fmla="*/ 1719170 w 1916614"/>
              <a:gd name="connsiteY1" fmla="*/ 2344145 h 2763595"/>
              <a:gd name="connsiteX2" fmla="*/ 251097 w 1916614"/>
              <a:gd name="connsiteY2" fmla="*/ 2260256 h 2763595"/>
              <a:gd name="connsiteX3" fmla="*/ 83317 w 1916614"/>
              <a:gd name="connsiteY3" fmla="*/ 322399 h 2763595"/>
              <a:gd name="connsiteX4" fmla="*/ 1131941 w 1916614"/>
              <a:gd name="connsiteY4" fmla="*/ 12006 h 276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6614" h="2763595">
                <a:moveTo>
                  <a:pt x="1861783" y="2763595"/>
                </a:moveTo>
                <a:cubicBezTo>
                  <a:pt x="1924700" y="2595815"/>
                  <a:pt x="1987618" y="2428035"/>
                  <a:pt x="1719170" y="2344145"/>
                </a:cubicBezTo>
                <a:cubicBezTo>
                  <a:pt x="1450722" y="2260255"/>
                  <a:pt x="523739" y="2597214"/>
                  <a:pt x="251097" y="2260256"/>
                </a:cubicBezTo>
                <a:cubicBezTo>
                  <a:pt x="-21545" y="1923298"/>
                  <a:pt x="-63490" y="697107"/>
                  <a:pt x="83317" y="322399"/>
                </a:cubicBezTo>
                <a:cubicBezTo>
                  <a:pt x="230124" y="-52309"/>
                  <a:pt x="996319" y="-6170"/>
                  <a:pt x="1131941" y="1200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50A866F-AE8D-E12D-0F64-6D0669AC2FB6}"/>
              </a:ext>
            </a:extLst>
          </p:cNvPr>
          <p:cNvSpPr/>
          <p:nvPr/>
        </p:nvSpPr>
        <p:spPr>
          <a:xfrm>
            <a:off x="3311067" y="1082180"/>
            <a:ext cx="925373" cy="2533475"/>
          </a:xfrm>
          <a:custGeom>
            <a:avLst/>
            <a:gdLst>
              <a:gd name="connsiteX0" fmla="*/ 656926 w 925373"/>
              <a:gd name="connsiteY0" fmla="*/ 0 h 2533475"/>
              <a:gd name="connsiteX1" fmla="*/ 27751 w 925373"/>
              <a:gd name="connsiteY1" fmla="*/ 503339 h 2533475"/>
              <a:gd name="connsiteX2" fmla="*/ 178753 w 925373"/>
              <a:gd name="connsiteY2" fmla="*/ 1845578 h 2533475"/>
              <a:gd name="connsiteX3" fmla="*/ 782761 w 925373"/>
              <a:gd name="connsiteY3" fmla="*/ 2055303 h 2533475"/>
              <a:gd name="connsiteX4" fmla="*/ 925373 w 925373"/>
              <a:gd name="connsiteY4" fmla="*/ 2533475 h 25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73" h="2533475">
                <a:moveTo>
                  <a:pt x="656926" y="0"/>
                </a:moveTo>
                <a:cubicBezTo>
                  <a:pt x="382186" y="97871"/>
                  <a:pt x="107446" y="195743"/>
                  <a:pt x="27751" y="503339"/>
                </a:cubicBezTo>
                <a:cubicBezTo>
                  <a:pt x="-51944" y="810935"/>
                  <a:pt x="52918" y="1586917"/>
                  <a:pt x="178753" y="1845578"/>
                </a:cubicBezTo>
                <a:cubicBezTo>
                  <a:pt x="304588" y="2104239"/>
                  <a:pt x="658324" y="1940654"/>
                  <a:pt x="782761" y="2055303"/>
                </a:cubicBezTo>
                <a:cubicBezTo>
                  <a:pt x="907198" y="2169953"/>
                  <a:pt x="887623" y="2400649"/>
                  <a:pt x="925373" y="253347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D301F94-71C8-69EE-4125-2407B45F0B9D}"/>
              </a:ext>
            </a:extLst>
          </p:cNvPr>
          <p:cNvSpPr/>
          <p:nvPr/>
        </p:nvSpPr>
        <p:spPr>
          <a:xfrm>
            <a:off x="2555498" y="4169738"/>
            <a:ext cx="371607" cy="36041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E542F53-0372-7882-7E6F-488F2576885A}"/>
              </a:ext>
            </a:extLst>
          </p:cNvPr>
          <p:cNvSpPr/>
          <p:nvPr/>
        </p:nvSpPr>
        <p:spPr>
          <a:xfrm>
            <a:off x="81281" y="5552702"/>
            <a:ext cx="363798" cy="36291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7CBA9BC-7E46-5929-625E-4A19B218934A}"/>
              </a:ext>
            </a:extLst>
          </p:cNvPr>
          <p:cNvSpPr/>
          <p:nvPr/>
        </p:nvSpPr>
        <p:spPr>
          <a:xfrm>
            <a:off x="2555498" y="5363693"/>
            <a:ext cx="357784" cy="3404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AEC479-CF79-F35E-6E18-946DAA1C87B6}"/>
              </a:ext>
            </a:extLst>
          </p:cNvPr>
          <p:cNvSpPr/>
          <p:nvPr/>
        </p:nvSpPr>
        <p:spPr>
          <a:xfrm>
            <a:off x="7922749" y="4476547"/>
            <a:ext cx="492916" cy="4857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D009B-73A3-E007-9A77-63E53DE89D4F}"/>
              </a:ext>
            </a:extLst>
          </p:cNvPr>
          <p:cNvSpPr/>
          <p:nvPr/>
        </p:nvSpPr>
        <p:spPr>
          <a:xfrm>
            <a:off x="6912270" y="4437510"/>
            <a:ext cx="492916" cy="485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F44C3-0E54-5707-80C8-DE82FA8E03C0}"/>
              </a:ext>
            </a:extLst>
          </p:cNvPr>
          <p:cNvSpPr/>
          <p:nvPr/>
        </p:nvSpPr>
        <p:spPr>
          <a:xfrm>
            <a:off x="8310841" y="1754334"/>
            <a:ext cx="492916" cy="4857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6AB524-7B36-3871-B347-6A31F18360DA}"/>
              </a:ext>
            </a:extLst>
          </p:cNvPr>
          <p:cNvSpPr/>
          <p:nvPr/>
        </p:nvSpPr>
        <p:spPr>
          <a:xfrm>
            <a:off x="2576385" y="6176819"/>
            <a:ext cx="334410" cy="3217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07690-1320-75CE-38EB-1D3199D9C042}"/>
              </a:ext>
            </a:extLst>
          </p:cNvPr>
          <p:cNvSpPr/>
          <p:nvPr/>
        </p:nvSpPr>
        <p:spPr>
          <a:xfrm>
            <a:off x="3389228" y="1411828"/>
            <a:ext cx="492916" cy="4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6EC5E6-BE41-45BF-BB54-4B167525D271}"/>
              </a:ext>
            </a:extLst>
          </p:cNvPr>
          <p:cNvSpPr/>
          <p:nvPr/>
        </p:nvSpPr>
        <p:spPr>
          <a:xfrm>
            <a:off x="5850943" y="2061288"/>
            <a:ext cx="492916" cy="4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81E20C-E023-9371-1455-03AF8ACF9D99}"/>
              </a:ext>
            </a:extLst>
          </p:cNvPr>
          <p:cNvSpPr/>
          <p:nvPr/>
        </p:nvSpPr>
        <p:spPr>
          <a:xfrm>
            <a:off x="2038565" y="6496006"/>
            <a:ext cx="334410" cy="3217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181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Foutch</dc:creator>
  <cp:lastModifiedBy>Nicholas Foutch</cp:lastModifiedBy>
  <cp:revision>5</cp:revision>
  <dcterms:created xsi:type="dcterms:W3CDTF">2024-03-15T18:46:55Z</dcterms:created>
  <dcterms:modified xsi:type="dcterms:W3CDTF">2024-03-15T21:07:42Z</dcterms:modified>
</cp:coreProperties>
</file>