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7921625" cx="15122525"/>
  <p:notesSz cx="6858000" cy="9144000"/>
  <p:embeddedFontLst>
    <p:embeddedFont>
      <p:font typeface="Montserrat SemiBold"/>
      <p:regular r:id="rId29"/>
      <p:bold r:id="rId30"/>
      <p:italic r:id="rId31"/>
      <p:boldItalic r:id="rId32"/>
    </p:embeddedFont>
    <p:embeddedFont>
      <p:font typeface="Montserrat"/>
      <p:regular r:id="rId33"/>
      <p:bold r:id="rId34"/>
      <p:italic r:id="rId35"/>
      <p:boldItalic r:id="rId36"/>
    </p:embeddedFont>
    <p:embeddedFont>
      <p:font typeface="Montserrat Medium"/>
      <p:regular r:id="rId37"/>
      <p:bold r:id="rId38"/>
      <p:italic r:id="rId39"/>
      <p:boldItalic r:id="rId40"/>
    </p:embeddedFont>
    <p:embeddedFont>
      <p:font typeface="Montserrat ExtraBold"/>
      <p:bold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72">
          <p15:clr>
            <a:srgbClr val="000000"/>
          </p15:clr>
        </p15:guide>
        <p15:guide id="2" pos="4763">
          <p15:clr>
            <a:srgbClr val="000000"/>
          </p15:clr>
        </p15:guide>
      </p15:sldGuideLst>
    </p:ext>
    <p:ext uri="http://customooxmlschemas.google.com/">
      <go:slidesCustomData xmlns:go="http://customooxmlschemas.google.com/" r:id="rId43" roundtripDataSignature="AMtx7mh5DE3B+dlNoU9qvxgFzxfioBKb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72" orient="horz"/>
        <p:guide pos="4763"/>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boldItalic.fntdata"/><Relationship Id="rId42" Type="http://schemas.openxmlformats.org/officeDocument/2006/relationships/font" Target="fonts/MontserratExtraBold-boldItalic.fntdata"/><Relationship Id="rId41" Type="http://schemas.openxmlformats.org/officeDocument/2006/relationships/font" Target="fonts/MontserratExtraBold-bold.fntdata"/><Relationship Id="rId4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italic.fntdata"/><Relationship Id="rId30" Type="http://schemas.openxmlformats.org/officeDocument/2006/relationships/font" Target="fonts/MontserratSemiBold-bold.fntdata"/><Relationship Id="rId33" Type="http://schemas.openxmlformats.org/officeDocument/2006/relationships/font" Target="fonts/Montserrat-regular.fntdata"/><Relationship Id="rId32" Type="http://schemas.openxmlformats.org/officeDocument/2006/relationships/font" Target="fonts/MontserratSemiBold-boldItalic.fntdata"/><Relationship Id="rId35" Type="http://schemas.openxmlformats.org/officeDocument/2006/relationships/font" Target="fonts/Montserrat-italic.fntdata"/><Relationship Id="rId34" Type="http://schemas.openxmlformats.org/officeDocument/2006/relationships/font" Target="fonts/Montserrat-bold.fntdata"/><Relationship Id="rId37" Type="http://schemas.openxmlformats.org/officeDocument/2006/relationships/font" Target="fonts/MontserratMedium-regular.fntdata"/><Relationship Id="rId36" Type="http://schemas.openxmlformats.org/officeDocument/2006/relationships/font" Target="fonts/Montserrat-boldItalic.fntdata"/><Relationship Id="rId39" Type="http://schemas.openxmlformats.org/officeDocument/2006/relationships/font" Target="fonts/MontserratMedium-italic.fntdata"/><Relationship Id="rId38" Type="http://schemas.openxmlformats.org/officeDocument/2006/relationships/font" Target="fonts/MontserratMedium-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font" Target="fonts/MontserratSemiBo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57163" y="685800"/>
            <a:ext cx="65436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BlExTD9YOEgwWwtLlXoIOB4yUX19GHj60cMDBHYT0XE/edit?usp=sharing" TargetMode="External"/><Relationship Id="rId3" Type="http://schemas.openxmlformats.org/officeDocument/2006/relationships/hyperlink" Target="https://docs.google.com/document/d/1BlExTD9YOEgwWwtLlXoIOB4yUX19GHj60cMDBHYT0XE/edit?usp=sharin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ducaweb.com/contenidos/laborales/competencias-profesionales/competencias-profesionales-mas-demandadas-empleadores/" TargetMode="External"/><Relationship Id="rId3" Type="http://schemas.openxmlformats.org/officeDocument/2006/relationships/hyperlink" Target="https://www.weforum.org/reports/the-future-of-jobs-report-2018"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70f94647f_0_0:notes"/>
          <p:cNvSpPr/>
          <p:nvPr>
            <p:ph idx="2" type="sldImg"/>
          </p:nvPr>
        </p:nvSpPr>
        <p:spPr>
          <a:xfrm>
            <a:off x="155575" y="685800"/>
            <a:ext cx="65469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g1070f94647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400"/>
              <a:buNone/>
            </a:pPr>
            <a:r>
              <a:rPr b="1" lang="es-MX" sz="1100">
                <a:solidFill>
                  <a:srgbClr val="000000"/>
                </a:solidFill>
                <a:latin typeface="Montserrat"/>
                <a:ea typeface="Montserrat"/>
                <a:cs typeface="Montserrat"/>
                <a:sym typeface="Montserrat"/>
              </a:rPr>
              <a:t>Duración:</a:t>
            </a:r>
            <a:r>
              <a:rPr lang="es-MX" sz="1100">
                <a:solidFill>
                  <a:srgbClr val="000000"/>
                </a:solidFill>
                <a:latin typeface="Montserrat"/>
                <a:ea typeface="Montserrat"/>
                <a:cs typeface="Montserrat"/>
                <a:sym typeface="Montserrat"/>
              </a:rPr>
              <a:t> </a:t>
            </a:r>
            <a:endParaRPr sz="1100">
              <a:solidFill>
                <a:srgbClr val="000000"/>
              </a:solidFill>
              <a:latin typeface="Montserrat"/>
              <a:ea typeface="Montserrat"/>
              <a:cs typeface="Montserrat"/>
              <a:sym typeface="Montserrat"/>
            </a:endParaRPr>
          </a:p>
          <a:p>
            <a:pPr indent="-298450" lvl="0" marL="457200" rtl="0" algn="just">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3 horas en vivo</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SzPts val="1100"/>
              <a:buNone/>
            </a:pPr>
            <a:r>
              <a:t/>
            </a:r>
            <a:endParaRPr b="1"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SzPts val="1100"/>
              <a:buNone/>
            </a:pPr>
            <a:r>
              <a:rPr b="1" lang="es-MX" sz="1100">
                <a:solidFill>
                  <a:srgbClr val="000000"/>
                </a:solidFill>
                <a:latin typeface="Montserrat"/>
                <a:ea typeface="Montserrat"/>
                <a:cs typeface="Montserrat"/>
                <a:sym typeface="Montserrat"/>
              </a:rPr>
              <a:t>Objetivo: </a:t>
            </a:r>
            <a:endParaRPr b="1" sz="1100">
              <a:solidFill>
                <a:srgbClr val="000000"/>
              </a:solidFill>
              <a:latin typeface="Montserrat"/>
              <a:ea typeface="Montserrat"/>
              <a:cs typeface="Montserrat"/>
              <a:sym typeface="Montserrat"/>
            </a:endParaRPr>
          </a:p>
          <a:p>
            <a:pPr indent="-298450" lvl="0" marL="457200" rtl="0" algn="just">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Aclarar las dudas sobre los temas abordados en las sesiones y específicamente esclarecer los temas que permitan implementar los fixes en los proyectos.</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SzPts val="1100"/>
              <a:buNone/>
            </a:pPr>
            <a:r>
              <a:rPr b="1" lang="es-MX" sz="1100">
                <a:solidFill>
                  <a:srgbClr val="000000"/>
                </a:solidFill>
                <a:latin typeface="Montserrat"/>
                <a:ea typeface="Montserrat"/>
                <a:cs typeface="Montserrat"/>
                <a:sym typeface="Montserrat"/>
              </a:rPr>
              <a:t>Prework:</a:t>
            </a:r>
            <a:r>
              <a:rPr lang="es-MX" sz="1100">
                <a:solidFill>
                  <a:srgbClr val="000000"/>
                </a:solidFill>
                <a:latin typeface="Montserrat"/>
                <a:ea typeface="Montserrat"/>
                <a:cs typeface="Montserrat"/>
                <a:sym typeface="Montserrat"/>
              </a:rPr>
              <a:t> </a:t>
            </a:r>
            <a:endParaRPr sz="1100">
              <a:solidFill>
                <a:srgbClr val="000000"/>
              </a:solidFill>
              <a:latin typeface="Montserrat"/>
              <a:ea typeface="Montserrat"/>
              <a:cs typeface="Montserrat"/>
              <a:sym typeface="Montserrat"/>
            </a:endParaRPr>
          </a:p>
          <a:p>
            <a:pPr indent="-298450" lvl="0" marL="457200" rtl="0" algn="just">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Los estudiantes deben compartir sus dudas por Slack, para que el experto conozca los temas que necesitan abordarse en el círculo de estudio.</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SzPts val="1100"/>
              <a:buNone/>
            </a:pPr>
            <a:r>
              <a:rPr b="1" lang="es-MX" sz="1100">
                <a:solidFill>
                  <a:srgbClr val="000000"/>
                </a:solidFill>
                <a:latin typeface="Montserrat"/>
                <a:ea typeface="Montserrat"/>
                <a:cs typeface="Montserrat"/>
                <a:sym typeface="Montserrat"/>
              </a:rPr>
              <a:t>Prioridad:</a:t>
            </a:r>
            <a:r>
              <a:rPr lang="es-MX" sz="1100">
                <a:solidFill>
                  <a:srgbClr val="000000"/>
                </a:solidFill>
                <a:latin typeface="Montserrat"/>
                <a:ea typeface="Montserrat"/>
                <a:cs typeface="Montserrat"/>
                <a:sym typeface="Montserrat"/>
              </a:rPr>
              <a:t> </a:t>
            </a:r>
            <a:endParaRPr sz="1100">
              <a:solidFill>
                <a:srgbClr val="000000"/>
              </a:solidFill>
              <a:latin typeface="Montserrat"/>
              <a:ea typeface="Montserrat"/>
              <a:cs typeface="Montserrat"/>
              <a:sym typeface="Montserrat"/>
            </a:endParaRPr>
          </a:p>
          <a:p>
            <a:pPr indent="-298450" lvl="0" marL="457200" rtl="0" algn="just">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Esclarecer las dudas que inciden directamente en el desarrollo de los proyectos. Si existen dudas que no inciden sobre los proyectos, se dejarán para el final de la sesión.</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SzPts val="1400"/>
              <a:buNone/>
            </a:pPr>
            <a:r>
              <a:t/>
            </a:r>
            <a:endParaRPr i="1" sz="11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SzPts val="1400"/>
              <a:buNone/>
            </a:pPr>
            <a:r>
              <a:t/>
            </a:r>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70f94647f_0_32:notes"/>
          <p:cNvSpPr/>
          <p:nvPr>
            <p:ph idx="2" type="sldImg"/>
          </p:nvPr>
        </p:nvSpPr>
        <p:spPr>
          <a:xfrm>
            <a:off x="156289" y="685800"/>
            <a:ext cx="654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70f94647f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70f94647f_0_41:notes"/>
          <p:cNvSpPr/>
          <p:nvPr>
            <p:ph idx="2" type="sldImg"/>
          </p:nvPr>
        </p:nvSpPr>
        <p:spPr>
          <a:xfrm>
            <a:off x="156289" y="685800"/>
            <a:ext cx="654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70f94647f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70f94647f_0_50:notes"/>
          <p:cNvSpPr/>
          <p:nvPr>
            <p:ph idx="2" type="sldImg"/>
          </p:nvPr>
        </p:nvSpPr>
        <p:spPr>
          <a:xfrm>
            <a:off x="156289" y="685800"/>
            <a:ext cx="654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70f94647f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70f94647f_0_59:notes"/>
          <p:cNvSpPr/>
          <p:nvPr>
            <p:ph idx="2" type="sldImg"/>
          </p:nvPr>
        </p:nvSpPr>
        <p:spPr>
          <a:xfrm>
            <a:off x="156289" y="685800"/>
            <a:ext cx="654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70f94647f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70f94647f_0_67:notes"/>
          <p:cNvSpPr/>
          <p:nvPr>
            <p:ph idx="2" type="sldImg"/>
          </p:nvPr>
        </p:nvSpPr>
        <p:spPr>
          <a:xfrm>
            <a:off x="156289" y="685800"/>
            <a:ext cx="654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70f94647f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70f94647f_0_73:notes"/>
          <p:cNvSpPr/>
          <p:nvPr>
            <p:ph idx="2" type="sldImg"/>
          </p:nvPr>
        </p:nvSpPr>
        <p:spPr>
          <a:xfrm>
            <a:off x="156289" y="685800"/>
            <a:ext cx="654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70f94647f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70f94647f_0_1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1070f94647f_0_120:notes"/>
          <p:cNvSpPr/>
          <p:nvPr>
            <p:ph idx="2" type="sldImg"/>
          </p:nvPr>
        </p:nvSpPr>
        <p:spPr>
          <a:xfrm>
            <a:off x="974241" y="685800"/>
            <a:ext cx="49095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70f94647f_0_1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1070f94647f_0_132:notes"/>
          <p:cNvSpPr/>
          <p:nvPr>
            <p:ph idx="2" type="sldImg"/>
          </p:nvPr>
        </p:nvSpPr>
        <p:spPr>
          <a:xfrm>
            <a:off x="974241" y="685800"/>
            <a:ext cx="49095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cc2e77c03_0_717:notes"/>
          <p:cNvSpPr/>
          <p:nvPr>
            <p:ph idx="2" type="sldImg"/>
          </p:nvPr>
        </p:nvSpPr>
        <p:spPr>
          <a:xfrm>
            <a:off x="155575" y="685800"/>
            <a:ext cx="65469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bcc2e77c03_0_7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Duración: </a:t>
            </a:r>
            <a:r>
              <a:rPr lang="es-MX" sz="1100">
                <a:latin typeface="Montserrat"/>
                <a:ea typeface="Montserrat"/>
                <a:cs typeface="Montserrat"/>
                <a:sym typeface="Montserrat"/>
              </a:rPr>
              <a:t>10 minutos</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Objetivo: </a:t>
            </a:r>
            <a:endParaRPr b="1" sz="1100">
              <a:latin typeface="Montserrat"/>
              <a:ea typeface="Montserrat"/>
              <a:cs typeface="Montserrat"/>
              <a:sym typeface="Montserrat"/>
            </a:endParaRPr>
          </a:p>
          <a:p>
            <a:pPr indent="-298450" lvl="0" marL="457200" rtl="0" algn="l">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Permitir a los estudiantes hacer las últimas preguntas que puedan tener sobre el curso, próximos pasos, Prototype Day, servicios de empleabilidad, etc. </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Instrucciones:</a:t>
            </a:r>
            <a:endParaRPr b="1" sz="1100">
              <a:latin typeface="Montserrat"/>
              <a:ea typeface="Montserrat"/>
              <a:cs typeface="Montserrat"/>
              <a:sym typeface="Montserrat"/>
            </a:endParaRPr>
          </a:p>
          <a:p>
            <a:pPr indent="-298450" lvl="0" marL="457200" rtl="0" algn="l">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Pregunta si alguien tiene alguna pregunta final antes de terminar la sesión. Agradézcales por su tiempo y deséales mucha suerte en sus en sus futuros proyectos/aventuras. Alguien del equipo de Learning Experience se pondrá en contacto con ellos si han recibido una puntuación lo suficientemente alta para ser considerados para el evento de Prototype Day.</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cc2e77c03_0_727:notes"/>
          <p:cNvSpPr/>
          <p:nvPr>
            <p:ph idx="2" type="sldImg"/>
          </p:nvPr>
        </p:nvSpPr>
        <p:spPr>
          <a:xfrm>
            <a:off x="155575" y="685800"/>
            <a:ext cx="65469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bcc2e77c03_0_7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ed7eb645d_0_548:notes"/>
          <p:cNvSpPr/>
          <p:nvPr>
            <p:ph idx="2" type="sldImg"/>
          </p:nvPr>
        </p:nvSpPr>
        <p:spPr>
          <a:xfrm>
            <a:off x="155575" y="685800"/>
            <a:ext cx="65468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g7ed7eb645d_0_5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400"/>
              <a:buNone/>
            </a:pPr>
            <a:r>
              <a:rPr b="1" lang="es-MX" sz="1100">
                <a:solidFill>
                  <a:srgbClr val="000000"/>
                </a:solidFill>
                <a:latin typeface="Montserrat"/>
                <a:ea typeface="Montserrat"/>
                <a:cs typeface="Montserrat"/>
                <a:sym typeface="Montserrat"/>
              </a:rPr>
              <a:t>Duración:</a:t>
            </a:r>
            <a:r>
              <a:rPr lang="es-MX" sz="1100">
                <a:solidFill>
                  <a:srgbClr val="000000"/>
                </a:solidFill>
                <a:latin typeface="Montserrat"/>
                <a:ea typeface="Montserrat"/>
                <a:cs typeface="Montserrat"/>
                <a:sym typeface="Montserrat"/>
              </a:rPr>
              <a:t> </a:t>
            </a:r>
            <a:endParaRPr sz="1100">
              <a:solidFill>
                <a:srgbClr val="000000"/>
              </a:solidFill>
              <a:latin typeface="Montserrat"/>
              <a:ea typeface="Montserrat"/>
              <a:cs typeface="Montserrat"/>
              <a:sym typeface="Montserrat"/>
            </a:endParaRPr>
          </a:p>
          <a:p>
            <a:pPr indent="-298450" lvl="0" marL="457200" rtl="0" algn="just">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3 horas en vivo</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SzPts val="1100"/>
              <a:buNone/>
            </a:pPr>
            <a:r>
              <a:t/>
            </a:r>
            <a:endParaRPr b="1"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SzPts val="1100"/>
              <a:buNone/>
            </a:pPr>
            <a:r>
              <a:rPr b="1" lang="es-MX" sz="1100">
                <a:solidFill>
                  <a:srgbClr val="000000"/>
                </a:solidFill>
                <a:latin typeface="Montserrat"/>
                <a:ea typeface="Montserrat"/>
                <a:cs typeface="Montserrat"/>
                <a:sym typeface="Montserrat"/>
              </a:rPr>
              <a:t>Objetivo: </a:t>
            </a:r>
            <a:endParaRPr b="1" sz="1100">
              <a:solidFill>
                <a:srgbClr val="000000"/>
              </a:solidFill>
              <a:latin typeface="Montserrat"/>
              <a:ea typeface="Montserrat"/>
              <a:cs typeface="Montserrat"/>
              <a:sym typeface="Montserrat"/>
            </a:endParaRPr>
          </a:p>
          <a:p>
            <a:pPr indent="-298450" lvl="0" marL="457200" rtl="0" algn="just">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Aclarar las dudas sobre los temas abordados en las sesiones y específicamente esclarecer los temas que permitan implementar los fixes en los proyectos.</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SzPts val="1100"/>
              <a:buNone/>
            </a:pPr>
            <a:r>
              <a:rPr b="1" lang="es-MX" sz="1100">
                <a:solidFill>
                  <a:srgbClr val="000000"/>
                </a:solidFill>
                <a:latin typeface="Montserrat"/>
                <a:ea typeface="Montserrat"/>
                <a:cs typeface="Montserrat"/>
                <a:sym typeface="Montserrat"/>
              </a:rPr>
              <a:t>Prework:</a:t>
            </a:r>
            <a:r>
              <a:rPr lang="es-MX" sz="1100">
                <a:solidFill>
                  <a:srgbClr val="000000"/>
                </a:solidFill>
                <a:latin typeface="Montserrat"/>
                <a:ea typeface="Montserrat"/>
                <a:cs typeface="Montserrat"/>
                <a:sym typeface="Montserrat"/>
              </a:rPr>
              <a:t> </a:t>
            </a:r>
            <a:endParaRPr sz="1100">
              <a:solidFill>
                <a:srgbClr val="000000"/>
              </a:solidFill>
              <a:latin typeface="Montserrat"/>
              <a:ea typeface="Montserrat"/>
              <a:cs typeface="Montserrat"/>
              <a:sym typeface="Montserrat"/>
            </a:endParaRPr>
          </a:p>
          <a:p>
            <a:pPr indent="-298450" lvl="0" marL="457200" rtl="0" algn="just">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Los estudiantes deben compartir sus dudas por Slack, para que el experto conozca los temas que necesitan abordarse en el círculo de estudio.</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SzPts val="1100"/>
              <a:buNone/>
            </a:pPr>
            <a:r>
              <a:rPr b="1" lang="es-MX" sz="1100">
                <a:solidFill>
                  <a:srgbClr val="000000"/>
                </a:solidFill>
                <a:latin typeface="Montserrat"/>
                <a:ea typeface="Montserrat"/>
                <a:cs typeface="Montserrat"/>
                <a:sym typeface="Montserrat"/>
              </a:rPr>
              <a:t>Prioridad:</a:t>
            </a:r>
            <a:r>
              <a:rPr lang="es-MX" sz="1100">
                <a:solidFill>
                  <a:srgbClr val="000000"/>
                </a:solidFill>
                <a:latin typeface="Montserrat"/>
                <a:ea typeface="Montserrat"/>
                <a:cs typeface="Montserrat"/>
                <a:sym typeface="Montserrat"/>
              </a:rPr>
              <a:t> </a:t>
            </a:r>
            <a:endParaRPr sz="1100">
              <a:solidFill>
                <a:srgbClr val="000000"/>
              </a:solidFill>
              <a:latin typeface="Montserrat"/>
              <a:ea typeface="Montserrat"/>
              <a:cs typeface="Montserrat"/>
              <a:sym typeface="Montserrat"/>
            </a:endParaRPr>
          </a:p>
          <a:p>
            <a:pPr indent="-298450" lvl="0" marL="457200" rtl="0" algn="just">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Esclarecer las dudas que inciden directamente en el desarrollo de los proyectos. Si existen dudas que no inciden sobre los proyectos, se dejarán para el final de la sesión.</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SzPts val="1400"/>
              <a:buNone/>
            </a:pPr>
            <a:r>
              <a:t/>
            </a:r>
            <a:endParaRPr i="1" sz="11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SzPts val="1400"/>
              <a:buNone/>
            </a:pPr>
            <a:r>
              <a:t/>
            </a:r>
            <a:endParaRPr>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70f94647f_0_154:notes"/>
          <p:cNvSpPr/>
          <p:nvPr>
            <p:ph idx="2" type="sldImg"/>
          </p:nvPr>
        </p:nvSpPr>
        <p:spPr>
          <a:xfrm>
            <a:off x="156289" y="685800"/>
            <a:ext cx="654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070f94647f_0_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s-MX">
                <a:solidFill>
                  <a:schemeClr val="dk1"/>
                </a:solidFill>
              </a:rPr>
              <a:t>Duración:</a:t>
            </a:r>
            <a:r>
              <a:rPr lang="es-MX">
                <a:solidFill>
                  <a:schemeClr val="dk1"/>
                </a:solidFill>
              </a:rPr>
              <a:t> </a:t>
            </a:r>
            <a:endParaRPr>
              <a:solidFill>
                <a:schemeClr val="dk1"/>
              </a:solidFill>
            </a:endParaRPr>
          </a:p>
          <a:p>
            <a:pPr indent="0" lvl="0" marL="0" rtl="0" algn="l">
              <a:spcBef>
                <a:spcPts val="0"/>
              </a:spcBef>
              <a:spcAft>
                <a:spcPts val="0"/>
              </a:spcAft>
              <a:buClr>
                <a:schemeClr val="dk1"/>
              </a:buClr>
              <a:buFont typeface="Arial"/>
              <a:buNone/>
            </a:pPr>
            <a:r>
              <a:rPr b="1" lang="es-MX">
                <a:solidFill>
                  <a:schemeClr val="dk1"/>
                </a:solidFill>
              </a:rPr>
              <a:t>Objetivo:</a:t>
            </a:r>
            <a:r>
              <a:rPr lang="es-MX">
                <a:solidFill>
                  <a:schemeClr val="dk1"/>
                </a:solidFill>
              </a:rPr>
              <a:t> </a:t>
            </a:r>
            <a:endParaRPr>
              <a:solidFill>
                <a:schemeClr val="dk1"/>
              </a:solidFill>
            </a:endParaRPr>
          </a:p>
          <a:p>
            <a:pPr indent="0" lvl="0" marL="0" rtl="0" algn="l">
              <a:spcBef>
                <a:spcPts val="0"/>
              </a:spcBef>
              <a:spcAft>
                <a:spcPts val="0"/>
              </a:spcAft>
              <a:buClr>
                <a:schemeClr val="dk1"/>
              </a:buClr>
              <a:buFont typeface="Arial"/>
              <a:buNone/>
            </a:pPr>
            <a:r>
              <a:t/>
            </a:r>
            <a:endParaRPr b="1">
              <a:solidFill>
                <a:schemeClr val="dk1"/>
              </a:solidFill>
            </a:endParaRPr>
          </a:p>
          <a:p>
            <a:pPr indent="0" lvl="0" marL="0" rtl="0" algn="l">
              <a:spcBef>
                <a:spcPts val="0"/>
              </a:spcBef>
              <a:spcAft>
                <a:spcPts val="0"/>
              </a:spcAft>
              <a:buClr>
                <a:schemeClr val="dk1"/>
              </a:buClr>
              <a:buFont typeface="Arial"/>
              <a:buNone/>
            </a:pPr>
            <a:r>
              <a:rPr b="1" lang="es-MX">
                <a:solidFill>
                  <a:schemeClr val="dk1"/>
                </a:solidFill>
              </a:rPr>
              <a:t>Descripción</a:t>
            </a:r>
            <a:endParaRPr b="1">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b="1" lang="es-MX">
                <a:solidFill>
                  <a:schemeClr val="dk1"/>
                </a:solidFill>
              </a:rPr>
              <a:t>Actividades (HANDOUTS)</a:t>
            </a:r>
            <a:endParaRPr>
              <a:solidFill>
                <a:schemeClr val="dk1"/>
              </a:solidFill>
            </a:endParaRPr>
          </a:p>
          <a:p>
            <a:pPr indent="0" lvl="0" marL="0" rtl="0" algn="l">
              <a:spcBef>
                <a:spcPts val="0"/>
              </a:spcBef>
              <a:spcAft>
                <a:spcPts val="0"/>
              </a:spcAft>
              <a:buClr>
                <a:schemeClr val="dk1"/>
              </a:buClr>
              <a:buFont typeface="Arial"/>
              <a:buNone/>
            </a:pPr>
            <a:r>
              <a:rPr lang="es-MX">
                <a:solidFill>
                  <a:schemeClr val="dk1"/>
                </a:solidFill>
              </a:rPr>
              <a:t>no aplica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70f94647f_0_162:notes"/>
          <p:cNvSpPr/>
          <p:nvPr>
            <p:ph idx="2" type="sldImg"/>
          </p:nvPr>
        </p:nvSpPr>
        <p:spPr>
          <a:xfrm>
            <a:off x="156289" y="685800"/>
            <a:ext cx="654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70f94647f_0_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70f94647f_0_179:notes"/>
          <p:cNvSpPr/>
          <p:nvPr>
            <p:ph idx="2" type="sldImg"/>
          </p:nvPr>
        </p:nvSpPr>
        <p:spPr>
          <a:xfrm>
            <a:off x="155989" y="685800"/>
            <a:ext cx="654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1070f94647f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070f94647f_0_229:notes"/>
          <p:cNvSpPr/>
          <p:nvPr>
            <p:ph idx="2" type="sldImg"/>
          </p:nvPr>
        </p:nvSpPr>
        <p:spPr>
          <a:xfrm>
            <a:off x="155989" y="685800"/>
            <a:ext cx="654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g1070f94647f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70f94647f_0_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g1070f94647f_0_11:notes"/>
          <p:cNvSpPr/>
          <p:nvPr>
            <p:ph idx="2" type="sldImg"/>
          </p:nvPr>
        </p:nvSpPr>
        <p:spPr>
          <a:xfrm>
            <a:off x="974241" y="685800"/>
            <a:ext cx="49095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cc2e77c03_0_645:notes"/>
          <p:cNvSpPr/>
          <p:nvPr>
            <p:ph idx="2" type="sldImg"/>
          </p:nvPr>
        </p:nvSpPr>
        <p:spPr>
          <a:xfrm>
            <a:off x="155575" y="685800"/>
            <a:ext cx="65469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gbcc2e77c03_0_6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Duración: </a:t>
            </a:r>
            <a:r>
              <a:rPr lang="es-MX" sz="1100">
                <a:latin typeface="Montserrat"/>
                <a:ea typeface="Montserrat"/>
                <a:cs typeface="Montserrat"/>
                <a:sym typeface="Montserrat"/>
              </a:rPr>
              <a:t>1 minuto</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Objetivo:</a:t>
            </a:r>
            <a:r>
              <a:rPr lang="es-MX" sz="1100">
                <a:latin typeface="Montserrat"/>
                <a:ea typeface="Montserrat"/>
                <a:cs typeface="Montserrat"/>
                <a:sym typeface="Montserrat"/>
              </a:rPr>
              <a:t>  </a:t>
            </a:r>
            <a:endParaRPr sz="1100">
              <a:latin typeface="Montserrat"/>
              <a:ea typeface="Montserrat"/>
              <a:cs typeface="Montserrat"/>
              <a:sym typeface="Montserrat"/>
            </a:endParaRPr>
          </a:p>
          <a:p>
            <a:pPr indent="-298450" lvl="0" marL="457200" rtl="0" algn="l">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Dejar claro el propósito de la sesión de hoy.</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Descripción del contenido:</a:t>
            </a:r>
            <a:endParaRPr b="1" sz="1100">
              <a:latin typeface="Montserrat"/>
              <a:ea typeface="Montserrat"/>
              <a:cs typeface="Montserrat"/>
              <a:sym typeface="Montserrat"/>
            </a:endParaRPr>
          </a:p>
          <a:p>
            <a:pPr indent="-298450" lvl="0" marL="457200" rtl="0" algn="l">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Explica los objetivos de la sesión, resumiéndolos en tus propias palabras (no los leas).  </a:t>
            </a:r>
            <a:endParaRPr sz="1100">
              <a:latin typeface="Montserrat"/>
              <a:ea typeface="Montserrat"/>
              <a:cs typeface="Montserrat"/>
              <a:sym typeface="Montserrat"/>
            </a:endParaRPr>
          </a:p>
          <a:p>
            <a:pPr indent="-298450" lvl="0" marL="457200" rtl="0" algn="l">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Es importante recordarles que esta sesión es la penúltima sesión y que es su último chance para resolver todas las dudas que tienen sobre los conceptos de la clase y sobre sus proyectos. </a:t>
            </a:r>
            <a:endParaRPr sz="1100">
              <a:latin typeface="Montserrat"/>
              <a:ea typeface="Montserrat"/>
              <a:cs typeface="Montserrat"/>
              <a:sym typeface="Montserrat"/>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cc2e77c03_0_259:notes"/>
          <p:cNvSpPr/>
          <p:nvPr>
            <p:ph idx="2" type="sldImg"/>
          </p:nvPr>
        </p:nvSpPr>
        <p:spPr>
          <a:xfrm>
            <a:off x="155575" y="685800"/>
            <a:ext cx="65469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bcc2e77c03_0_2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b="1" lang="es-MX" sz="1100">
                <a:latin typeface="Montserrat"/>
                <a:ea typeface="Montserrat"/>
                <a:cs typeface="Montserrat"/>
                <a:sym typeface="Montserrat"/>
              </a:rPr>
              <a:t>Duración: </a:t>
            </a:r>
            <a:r>
              <a:rPr lang="es-MX" sz="1100">
                <a:latin typeface="Montserrat"/>
                <a:ea typeface="Montserrat"/>
                <a:cs typeface="Montserrat"/>
                <a:sym typeface="Montserrat"/>
              </a:rPr>
              <a:t>1-2 minutos</a:t>
            </a:r>
            <a:endParaRPr sz="1100">
              <a:latin typeface="Montserrat"/>
              <a:ea typeface="Montserrat"/>
              <a:cs typeface="Montserrat"/>
              <a:sym typeface="Montserrat"/>
            </a:endParaRPr>
          </a:p>
          <a:p>
            <a:pPr indent="0" lvl="0" marL="0" rtl="0" algn="l">
              <a:lnSpc>
                <a:spcPct val="100000"/>
              </a:lnSpc>
              <a:spcBef>
                <a:spcPts val="0"/>
              </a:spcBef>
              <a:spcAft>
                <a:spcPts val="0"/>
              </a:spcAft>
              <a:buSzPts val="1100"/>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SzPts val="1100"/>
              <a:buNone/>
            </a:pPr>
            <a:r>
              <a:rPr b="1" lang="es-MX" sz="1100">
                <a:latin typeface="Montserrat"/>
                <a:ea typeface="Montserrat"/>
                <a:cs typeface="Montserrat"/>
                <a:sym typeface="Montserrat"/>
              </a:rPr>
              <a:t>Objetivo:</a:t>
            </a:r>
            <a:r>
              <a:rPr lang="es-MX" sz="1100">
                <a:latin typeface="Montserrat"/>
                <a:ea typeface="Montserrat"/>
                <a:cs typeface="Montserrat"/>
                <a:sym typeface="Montserrat"/>
              </a:rPr>
              <a:t>  </a:t>
            </a:r>
            <a:endParaRPr sz="1100">
              <a:latin typeface="Montserrat"/>
              <a:ea typeface="Montserrat"/>
              <a:cs typeface="Montserrat"/>
              <a:sym typeface="Montserrat"/>
            </a:endParaRPr>
          </a:p>
          <a:p>
            <a:pPr indent="-298450" lvl="0" marL="457200" rtl="0" algn="l">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Ayudar a los alumnos a entender que lo importante de la clase es el desarrollo de habilidades y sus proyectos. El acto de crear un proyecto es la evidencia de aprendizaje y el desarrollo de habilidades. Todo lo demás es información que  probablemente olvidarán bastante rápido después de terminar el programa.</a:t>
            </a:r>
            <a:endParaRPr sz="1100">
              <a:latin typeface="Montserrat"/>
              <a:ea typeface="Montserrat"/>
              <a:cs typeface="Montserrat"/>
              <a:sym typeface="Montserrat"/>
            </a:endParaRPr>
          </a:p>
          <a:p>
            <a:pPr indent="0" lvl="0" marL="0" rtl="0" algn="l">
              <a:lnSpc>
                <a:spcPct val="100000"/>
              </a:lnSpc>
              <a:spcBef>
                <a:spcPts val="0"/>
              </a:spcBef>
              <a:spcAft>
                <a:spcPts val="0"/>
              </a:spcAft>
              <a:buSzPts val="1100"/>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SzPts val="1100"/>
              <a:buNone/>
            </a:pPr>
            <a:r>
              <a:rPr b="1" lang="es-MX" sz="1100">
                <a:latin typeface="Montserrat"/>
                <a:ea typeface="Montserrat"/>
                <a:cs typeface="Montserrat"/>
                <a:sym typeface="Montserrat"/>
              </a:rPr>
              <a:t>Instrucciones:</a:t>
            </a:r>
            <a:endParaRPr b="1" sz="1100">
              <a:latin typeface="Montserrat"/>
              <a:ea typeface="Montserrat"/>
              <a:cs typeface="Montserrat"/>
              <a:sym typeface="Montserrat"/>
            </a:endParaRPr>
          </a:p>
          <a:p>
            <a:pPr indent="-298450" lvl="0" marL="457200" rtl="0" algn="l">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Lee la cita o pide que uno de los alumnos la lea.</a:t>
            </a:r>
            <a:endParaRPr sz="1100">
              <a:latin typeface="Montserrat"/>
              <a:ea typeface="Montserrat"/>
              <a:cs typeface="Montserrat"/>
              <a:sym typeface="Montserrat"/>
            </a:endParaRPr>
          </a:p>
          <a:p>
            <a:pPr indent="-298450" lvl="0" marL="457200" rtl="0" algn="l">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Pregúntales qué piensan de la cita, ¿están de acuerdo o en desacuerdo? Pregúntales cómo ha sido su experiencia hasta ahora. ¿Qué recordarán en uno o dos meses? Lo más probable es que recuerden lo que les costó aprender, en qué trabajaron, lo que discutieron y el proceso de presentar su arduo trabajo frente al grupo. Por eso ponemos tanto énfasis en el aprendizaje activo, retos, resolución de problemas, debates y conversaciones con sus compañeros de clase y contigo, y sobre todo en los proyectos, porque información que escuchan pasivamente o videos que ven sin aplicar la información se olvidará muy rápidamente, generalmente dentro de una o dos semanas. </a:t>
            </a:r>
            <a:endParaRPr b="1" sz="1100">
              <a:latin typeface="Montserrat"/>
              <a:ea typeface="Montserrat"/>
              <a:cs typeface="Montserrat"/>
              <a:sym typeface="Montserrat"/>
            </a:endParaRPr>
          </a:p>
          <a:p>
            <a:pPr indent="0" lvl="0" marL="0" rtl="0" algn="l">
              <a:lnSpc>
                <a:spcPct val="100000"/>
              </a:lnSpc>
              <a:spcBef>
                <a:spcPts val="0"/>
              </a:spcBef>
              <a:spcAft>
                <a:spcPts val="0"/>
              </a:spcAft>
              <a:buSzPts val="1100"/>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cc2e77c03_0_573:notes"/>
          <p:cNvSpPr/>
          <p:nvPr>
            <p:ph idx="2" type="sldImg"/>
          </p:nvPr>
        </p:nvSpPr>
        <p:spPr>
          <a:xfrm>
            <a:off x="155575" y="685800"/>
            <a:ext cx="65469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bcc2e77c03_0_5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Duración: </a:t>
            </a:r>
            <a:r>
              <a:rPr lang="es-MX" sz="1100">
                <a:latin typeface="Montserrat"/>
                <a:ea typeface="Montserrat"/>
                <a:cs typeface="Montserrat"/>
                <a:sym typeface="Montserrat"/>
              </a:rPr>
              <a:t>15 minutos (10 minutos para hacer la actividad individualmente, 5 minutos para compartir)</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s-MX" sz="1100">
                <a:latin typeface="Montserrat"/>
                <a:ea typeface="Montserrat"/>
                <a:cs typeface="Montserrat"/>
                <a:sym typeface="Montserrat"/>
              </a:rPr>
              <a:t> </a:t>
            </a:r>
            <a:endParaRPr b="1"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Objetivo: </a:t>
            </a:r>
            <a:endParaRPr b="1" sz="1100">
              <a:latin typeface="Montserrat"/>
              <a:ea typeface="Montserrat"/>
              <a:cs typeface="Montserrat"/>
              <a:sym typeface="Montserrat"/>
            </a:endParaRPr>
          </a:p>
          <a:p>
            <a:pPr indent="-298450" lvl="0" marL="457200" rtl="0" algn="l">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Permitir que cada estudiante reevalúe sus objetivos y metas y lo que querían lograr al inicio del programa vs. ahora. La idea es que reflexionen sobre todo que han logrado para sentirse orgullosos de ellos mismos.</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Instrucciones:</a:t>
            </a:r>
            <a:endParaRPr b="1" sz="1100">
              <a:latin typeface="Montserrat"/>
              <a:ea typeface="Montserrat"/>
              <a:cs typeface="Montserrat"/>
              <a:sym typeface="Montserrat"/>
            </a:endParaRPr>
          </a:p>
          <a:p>
            <a:pPr indent="-298450" lvl="0" marL="457200" rtl="0" algn="l">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Explica que cada alumno dedicará 10 minutos a reflexionar sobre sus metas y todo lo que ha aprendido y lo que aún necesita hacer para lograr sus metas. Compartirás un </a:t>
            </a:r>
            <a:r>
              <a:rPr lang="es-MX" sz="1100" u="sng">
                <a:solidFill>
                  <a:schemeClr val="hlink"/>
                </a:solidFill>
                <a:latin typeface="Montserrat"/>
                <a:ea typeface="Montserrat"/>
                <a:cs typeface="Montserrat"/>
                <a:sym typeface="Montserrat"/>
                <a:hlinkClick r:id="rId2"/>
              </a:rPr>
              <a:t>handout</a:t>
            </a:r>
            <a:r>
              <a:rPr lang="es-MX" sz="1100">
                <a:latin typeface="Montserrat"/>
                <a:ea typeface="Montserrat"/>
                <a:cs typeface="Montserrat"/>
                <a:sym typeface="Montserrat"/>
              </a:rPr>
              <a:t> con ellos, deben hacer una copia del documento y completarlo. Una vez que terminen, lo compartirán con el grupo (si así lo desean, no los obligues a compartir información personal si no lo desean). Puedes pedir a 1 o 2 voluntarios que compartan.</a:t>
            </a:r>
            <a:endParaRPr sz="1100">
              <a:latin typeface="Montserrat"/>
              <a:ea typeface="Montserrat"/>
              <a:cs typeface="Montserrat"/>
              <a:sym typeface="Montserrat"/>
            </a:endParaRPr>
          </a:p>
          <a:p>
            <a:pPr indent="0" lvl="0" marL="0" rtl="0" algn="l">
              <a:lnSpc>
                <a:spcPct val="100000"/>
              </a:lnSpc>
              <a:spcBef>
                <a:spcPts val="0"/>
              </a:spcBef>
              <a:spcAft>
                <a:spcPts val="0"/>
              </a:spcAft>
              <a:buSzPts val="1400"/>
              <a:buNone/>
            </a:pPr>
            <a:r>
              <a:t/>
            </a:r>
            <a:endParaRPr sz="1100">
              <a:latin typeface="Montserrat"/>
              <a:ea typeface="Montserrat"/>
              <a:cs typeface="Montserrat"/>
              <a:sym typeface="Montserrat"/>
            </a:endParaRPr>
          </a:p>
          <a:p>
            <a:pPr indent="0" lvl="0" marL="0" rtl="0" algn="l">
              <a:lnSpc>
                <a:spcPct val="100000"/>
              </a:lnSpc>
              <a:spcBef>
                <a:spcPts val="0"/>
              </a:spcBef>
              <a:spcAft>
                <a:spcPts val="0"/>
              </a:spcAft>
              <a:buSzPts val="1400"/>
              <a:buNone/>
            </a:pPr>
            <a:r>
              <a:rPr b="1" lang="es-MX" sz="1100">
                <a:latin typeface="Montserrat"/>
                <a:ea typeface="Montserrat"/>
                <a:cs typeface="Montserrat"/>
                <a:sym typeface="Montserrat"/>
              </a:rPr>
              <a:t>Handout de calentamiento:</a:t>
            </a:r>
            <a:r>
              <a:rPr lang="es-MX" sz="1100">
                <a:latin typeface="Montserrat"/>
                <a:ea typeface="Montserrat"/>
                <a:cs typeface="Montserrat"/>
                <a:sym typeface="Montserrat"/>
              </a:rPr>
              <a:t> </a:t>
            </a:r>
            <a:endParaRPr sz="1100">
              <a:latin typeface="Montserrat"/>
              <a:ea typeface="Montserrat"/>
              <a:cs typeface="Montserrat"/>
              <a:sym typeface="Montserrat"/>
            </a:endParaRPr>
          </a:p>
          <a:p>
            <a:pPr indent="-298450" lvl="0" marL="457200" rtl="0" algn="l">
              <a:lnSpc>
                <a:spcPct val="100000"/>
              </a:lnSpc>
              <a:spcBef>
                <a:spcPts val="0"/>
              </a:spcBef>
              <a:spcAft>
                <a:spcPts val="0"/>
              </a:spcAft>
              <a:buSzPts val="1100"/>
              <a:buFont typeface="Montserrat"/>
              <a:buChar char="●"/>
            </a:pPr>
            <a:r>
              <a:rPr lang="es-MX" sz="1100" u="sng">
                <a:solidFill>
                  <a:schemeClr val="hlink"/>
                </a:solidFill>
                <a:latin typeface="Montserrat"/>
                <a:ea typeface="Montserrat"/>
                <a:cs typeface="Montserrat"/>
                <a:sym typeface="Montserrat"/>
                <a:hlinkClick r:id="rId3"/>
              </a:rPr>
              <a:t>https://docs.google.com/document/d/1BlExTD9YOEgwWwtLlXoIOB4yUX19GHj60cMDBHYT0XE/edit?usp=sharing</a:t>
            </a:r>
            <a:r>
              <a:rPr lang="es-MX" sz="1100">
                <a:latin typeface="Montserrat"/>
                <a:ea typeface="Montserrat"/>
                <a:cs typeface="Montserrat"/>
                <a:sym typeface="Montserrat"/>
              </a:rPr>
              <a:t> </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cc2e77c03_0_1140:notes"/>
          <p:cNvSpPr/>
          <p:nvPr>
            <p:ph idx="2" type="sldImg"/>
          </p:nvPr>
        </p:nvSpPr>
        <p:spPr>
          <a:xfrm>
            <a:off x="155575" y="685800"/>
            <a:ext cx="65469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bcc2e77c03_0_11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Duración: </a:t>
            </a:r>
            <a:r>
              <a:rPr lang="es-MX" sz="1100">
                <a:latin typeface="Montserrat"/>
                <a:ea typeface="Montserrat"/>
                <a:cs typeface="Montserrat"/>
                <a:sym typeface="Montserrat"/>
              </a:rPr>
              <a:t>5 minutos</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Objetivo:</a:t>
            </a:r>
            <a:r>
              <a:rPr lang="es-MX" sz="1100">
                <a:latin typeface="Montserrat"/>
                <a:ea typeface="Montserrat"/>
                <a:cs typeface="Montserrat"/>
                <a:sym typeface="Montserrat"/>
              </a:rPr>
              <a:t> </a:t>
            </a:r>
            <a:endParaRPr sz="1100">
              <a:latin typeface="Montserrat"/>
              <a:ea typeface="Montserrat"/>
              <a:cs typeface="Montserrat"/>
              <a:sym typeface="Montserrat"/>
            </a:endParaRPr>
          </a:p>
          <a:p>
            <a:pPr indent="-298450" lvl="0" marL="457200" rtl="0" algn="l">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Recapitular la importancia las habilidades que han desarrollado, revisar lo que han aprendido y felicitarlos por un trabajo bien hecho.</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Instrucciones:</a:t>
            </a:r>
            <a:endParaRPr sz="1100">
              <a:latin typeface="Montserrat"/>
              <a:ea typeface="Montserrat"/>
              <a:cs typeface="Montserrat"/>
              <a:sym typeface="Montserrat"/>
            </a:endParaRPr>
          </a:p>
          <a:p>
            <a:pPr indent="-171450" lvl="0" marL="171450" rtl="0" algn="l">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En la sesión anterior revisaron los conceptos clave aprendidos del último módulo, pero ahora es buen momento revisar todo que pueden hacer ahora. En esta diapositiva, es muy importante recapitular lo que han aprendido y cómo les ha hecho mucho más competitivo en el mercado. Por haber terminado este programa ya están un paso adelante. A continuación puedes encontrar algunos temas de conversación para el breve discurso:</a:t>
            </a:r>
            <a:endParaRPr sz="1100">
              <a:latin typeface="Montserrat"/>
              <a:ea typeface="Montserrat"/>
              <a:cs typeface="Montserrat"/>
              <a:sym typeface="Montserrat"/>
            </a:endParaRPr>
          </a:p>
          <a:p>
            <a:pPr indent="-298450" lvl="0" marL="914400" rtl="0" algn="l">
              <a:lnSpc>
                <a:spcPct val="100000"/>
              </a:lnSpc>
              <a:spcBef>
                <a:spcPts val="0"/>
              </a:spcBef>
              <a:spcAft>
                <a:spcPts val="0"/>
              </a:spcAft>
              <a:buClr>
                <a:srgbClr val="1D1C1D"/>
              </a:buClr>
              <a:buSzPts val="1100"/>
              <a:buFont typeface="Montserrat"/>
              <a:buAutoNum type="arabicPeriod"/>
            </a:pPr>
            <a:r>
              <a:rPr lang="es-MX" sz="1100">
                <a:solidFill>
                  <a:srgbClr val="1D1C1D"/>
                </a:solidFill>
                <a:latin typeface="Montserrat"/>
                <a:ea typeface="Montserrat"/>
                <a:cs typeface="Montserrat"/>
                <a:sym typeface="Montserrat"/>
              </a:rPr>
              <a:t>¿Cuáles son los conocimientos y competencias que han aprendido/desarrollado durante el programa?</a:t>
            </a:r>
            <a:endParaRPr sz="1100">
              <a:solidFill>
                <a:srgbClr val="1D1C1D"/>
              </a:solidFill>
              <a:latin typeface="Montserrat"/>
              <a:ea typeface="Montserrat"/>
              <a:cs typeface="Montserrat"/>
              <a:sym typeface="Montserrat"/>
            </a:endParaRPr>
          </a:p>
          <a:p>
            <a:pPr indent="-298450" lvl="1" marL="1371600" rtl="0" algn="l">
              <a:lnSpc>
                <a:spcPct val="100000"/>
              </a:lnSpc>
              <a:spcBef>
                <a:spcPts val="0"/>
              </a:spcBef>
              <a:spcAft>
                <a:spcPts val="0"/>
              </a:spcAft>
              <a:buClr>
                <a:srgbClr val="1D1C1D"/>
              </a:buClr>
              <a:buSzPts val="1100"/>
              <a:buFont typeface="Montserrat"/>
              <a:buAutoNum type="alphaLcPeriod"/>
            </a:pPr>
            <a:r>
              <a:rPr lang="es-MX" sz="1100">
                <a:solidFill>
                  <a:srgbClr val="1D1C1D"/>
                </a:solidFill>
                <a:latin typeface="Montserrat"/>
                <a:ea typeface="Montserrat"/>
                <a:cs typeface="Montserrat"/>
                <a:sym typeface="Montserrat"/>
              </a:rPr>
              <a:t>Revisa los objetivos de los módulos y de tu módulo (checklist de checkpoint)</a:t>
            </a:r>
            <a:endParaRPr sz="1100">
              <a:solidFill>
                <a:srgbClr val="1D1C1D"/>
              </a:solidFill>
              <a:latin typeface="Montserrat"/>
              <a:ea typeface="Montserrat"/>
              <a:cs typeface="Montserrat"/>
              <a:sym typeface="Montserrat"/>
            </a:endParaRPr>
          </a:p>
          <a:p>
            <a:pPr indent="-298450" lvl="0" marL="914400" rtl="0" algn="l">
              <a:lnSpc>
                <a:spcPct val="100000"/>
              </a:lnSpc>
              <a:spcBef>
                <a:spcPts val="0"/>
              </a:spcBef>
              <a:spcAft>
                <a:spcPts val="0"/>
              </a:spcAft>
              <a:buClr>
                <a:srgbClr val="1D1C1D"/>
              </a:buClr>
              <a:buSzPts val="1100"/>
              <a:buFont typeface="Montserrat"/>
              <a:buAutoNum type="arabicPeriod"/>
            </a:pPr>
            <a:r>
              <a:rPr lang="es-MX" sz="1100">
                <a:solidFill>
                  <a:srgbClr val="1D1C1D"/>
                </a:solidFill>
                <a:latin typeface="Montserrat"/>
                <a:ea typeface="Montserrat"/>
                <a:cs typeface="Montserrat"/>
                <a:sym typeface="Montserrat"/>
              </a:rPr>
              <a:t>¿Por qué es tan importante tener habilidades técnicas hoy en día? (y un poco sobre cuántos mexicanos realmente tienen esas habilidades y por qué)</a:t>
            </a:r>
            <a:endParaRPr sz="1100">
              <a:solidFill>
                <a:srgbClr val="1D1C1D"/>
              </a:solidFill>
              <a:latin typeface="Montserrat"/>
              <a:ea typeface="Montserrat"/>
              <a:cs typeface="Montserrat"/>
              <a:sym typeface="Montserrat"/>
            </a:endParaRPr>
          </a:p>
          <a:p>
            <a:pPr indent="-298450" lvl="1" marL="1371600" rtl="0" algn="l">
              <a:lnSpc>
                <a:spcPct val="115000"/>
              </a:lnSpc>
              <a:spcBef>
                <a:spcPts val="0"/>
              </a:spcBef>
              <a:spcAft>
                <a:spcPts val="0"/>
              </a:spcAft>
              <a:buClr>
                <a:schemeClr val="dk1"/>
              </a:buClr>
              <a:buSzPts val="1100"/>
              <a:buFont typeface="Montserrat"/>
              <a:buAutoNum type="alphaLcPeriod"/>
            </a:pPr>
            <a:r>
              <a:rPr lang="es-MX" sz="1100" u="sng">
                <a:solidFill>
                  <a:schemeClr val="hlink"/>
                </a:solidFill>
                <a:latin typeface="Montserrat"/>
                <a:ea typeface="Montserrat"/>
                <a:cs typeface="Montserrat"/>
                <a:sym typeface="Montserrat"/>
                <a:hlinkClick r:id="rId2"/>
              </a:rPr>
              <a:t>Competencias profesionales más demandadas por los empleadores - educaweb.com</a:t>
            </a:r>
            <a:endParaRPr sz="1100">
              <a:latin typeface="Montserrat"/>
              <a:ea typeface="Montserrat"/>
              <a:cs typeface="Montserrat"/>
              <a:sym typeface="Montserrat"/>
            </a:endParaRPr>
          </a:p>
          <a:p>
            <a:pPr indent="-298450" lvl="1" marL="1371600" rtl="0" algn="l">
              <a:lnSpc>
                <a:spcPct val="115000"/>
              </a:lnSpc>
              <a:spcBef>
                <a:spcPts val="0"/>
              </a:spcBef>
              <a:spcAft>
                <a:spcPts val="0"/>
              </a:spcAft>
              <a:buClr>
                <a:schemeClr val="dk1"/>
              </a:buClr>
              <a:buSzPts val="1100"/>
              <a:buFont typeface="Montserrat"/>
              <a:buAutoNum type="alphaLcPeriod"/>
            </a:pPr>
            <a:r>
              <a:rPr lang="es-MX" sz="1100" u="sng">
                <a:solidFill>
                  <a:schemeClr val="hlink"/>
                </a:solidFill>
                <a:latin typeface="Montserrat"/>
                <a:ea typeface="Montserrat"/>
                <a:cs typeface="Montserrat"/>
                <a:sym typeface="Montserrat"/>
                <a:hlinkClick r:id="rId3"/>
              </a:rPr>
              <a:t>The Future of Jobs Report 2018 | World Economic Forum</a:t>
            </a:r>
            <a:r>
              <a:rPr lang="es-MX" sz="1100">
                <a:latin typeface="Montserrat"/>
                <a:ea typeface="Montserrat"/>
                <a:cs typeface="Montserrat"/>
                <a:sym typeface="Montserrat"/>
              </a:rPr>
              <a:t>  </a:t>
            </a:r>
            <a:endParaRPr sz="1100">
              <a:latin typeface="Montserrat"/>
              <a:ea typeface="Montserrat"/>
              <a:cs typeface="Montserrat"/>
              <a:sym typeface="Montserrat"/>
            </a:endParaRPr>
          </a:p>
          <a:p>
            <a:pPr indent="-298450" lvl="0" marL="914400" rtl="0" algn="l">
              <a:lnSpc>
                <a:spcPct val="115000"/>
              </a:lnSpc>
              <a:spcBef>
                <a:spcPts val="0"/>
              </a:spcBef>
              <a:spcAft>
                <a:spcPts val="0"/>
              </a:spcAft>
              <a:buClr>
                <a:srgbClr val="1D1C1D"/>
              </a:buClr>
              <a:buSzPts val="1100"/>
              <a:buFont typeface="Montserrat"/>
              <a:buAutoNum type="arabicPeriod"/>
            </a:pPr>
            <a:r>
              <a:rPr lang="es-MX" sz="1100">
                <a:solidFill>
                  <a:srgbClr val="1D1C1D"/>
                </a:solidFill>
                <a:latin typeface="Montserrat"/>
                <a:ea typeface="Montserrat"/>
                <a:cs typeface="Montserrat"/>
                <a:sym typeface="Montserrat"/>
              </a:rPr>
              <a:t>¿Cómo les va a beneficiar tener las habilidades aprendidas en el curso? Comparte una anécdota tuya que ejemplifica la importancia de estas habilidades. </a:t>
            </a:r>
            <a:endParaRPr sz="1100">
              <a:solidFill>
                <a:srgbClr val="1D1C1D"/>
              </a:solidFill>
              <a:latin typeface="Montserrat"/>
              <a:ea typeface="Montserrat"/>
              <a:cs typeface="Montserrat"/>
              <a:sym typeface="Montserrat"/>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fc755009b_0_24:notes"/>
          <p:cNvSpPr/>
          <p:nvPr>
            <p:ph idx="2" type="sldImg"/>
          </p:nvPr>
        </p:nvSpPr>
        <p:spPr>
          <a:xfrm>
            <a:off x="155572" y="685800"/>
            <a:ext cx="65469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bfc755009b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b="1" lang="es-MX" sz="1100">
                <a:latin typeface="Montserrat"/>
                <a:ea typeface="Montserrat"/>
                <a:cs typeface="Montserrat"/>
                <a:sym typeface="Montserrat"/>
              </a:rPr>
              <a:t>Duración: </a:t>
            </a:r>
            <a:r>
              <a:rPr lang="es-MX" sz="1100">
                <a:latin typeface="Montserrat"/>
                <a:ea typeface="Montserrat"/>
                <a:cs typeface="Montserrat"/>
                <a:sym typeface="Montserrat"/>
              </a:rPr>
              <a:t>&lt;2 minutos</a:t>
            </a:r>
            <a:endParaRPr sz="1100">
              <a:latin typeface="Montserrat"/>
              <a:ea typeface="Montserrat"/>
              <a:cs typeface="Montserrat"/>
              <a:sym typeface="Montserrat"/>
            </a:endParaRPr>
          </a:p>
          <a:p>
            <a:pPr indent="0" lvl="0" marL="0" rtl="0" algn="l">
              <a:lnSpc>
                <a:spcPct val="100000"/>
              </a:lnSpc>
              <a:spcBef>
                <a:spcPts val="0"/>
              </a:spcBef>
              <a:spcAft>
                <a:spcPts val="0"/>
              </a:spcAft>
              <a:buSzPts val="1100"/>
              <a:buNone/>
            </a:pPr>
            <a:r>
              <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Objetivo:</a:t>
            </a:r>
            <a:endParaRPr b="1" sz="1100">
              <a:latin typeface="Montserrat"/>
              <a:ea typeface="Montserrat"/>
              <a:cs typeface="Montserrat"/>
              <a:sym typeface="Montserrat"/>
            </a:endParaRPr>
          </a:p>
          <a:p>
            <a:pPr indent="-298450" lvl="0" marL="457200" rtl="0" algn="l">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Enseñarles los servicios gratuitos que reciben como alumno de Bedu.  </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Instrucciones: </a:t>
            </a:r>
            <a:endParaRPr b="1" sz="1100">
              <a:latin typeface="Montserrat"/>
              <a:ea typeface="Montserrat"/>
              <a:cs typeface="Montserrat"/>
              <a:sym typeface="Montserrat"/>
            </a:endParaRPr>
          </a:p>
          <a:p>
            <a:pPr indent="-298450" lvl="0" marL="457200" rtl="0" algn="l">
              <a:lnSpc>
                <a:spcPct val="100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Explicales que tenemos 3 servicios que ofrecemos después de que terminen su programa. </a:t>
            </a:r>
            <a:endParaRPr sz="1100">
              <a:solidFill>
                <a:srgbClr val="000000"/>
              </a:solidFill>
              <a:latin typeface="Montserrat"/>
              <a:ea typeface="Montserrat"/>
              <a:cs typeface="Montserrat"/>
              <a:sym typeface="Montserrat"/>
            </a:endParaRPr>
          </a:p>
          <a:p>
            <a:pPr indent="-298450" lvl="0" marL="457200" rtl="0" algn="l">
              <a:lnSpc>
                <a:spcPct val="100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El Prototype Day es un evento de graduación donde los alumnos presentan sus proyectos finales a jurados expertos de la industria. Van a pitchear su proyecto con una presentación y dar una mini demostración. Al terminar su pitch, los jurados rellenan una rúbrica y dan retroalimentación.</a:t>
            </a:r>
            <a:endParaRPr sz="1100">
              <a:solidFill>
                <a:srgbClr val="000000"/>
              </a:solidFill>
              <a:latin typeface="Montserrat"/>
              <a:ea typeface="Montserrat"/>
              <a:cs typeface="Montserrat"/>
              <a:sym typeface="Montserrat"/>
            </a:endParaRPr>
          </a:p>
          <a:p>
            <a:pPr indent="-298450" lvl="0" marL="457200" rtl="0" algn="l">
              <a:lnSpc>
                <a:spcPct val="100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Career Week es una semana de talleres de empleabilidad y de posicionamiento personal. Durante esta semana van a aprender cómo crear una marca personal en línea, preparar un CV de alto impacto, preparar y tener éxito en una entrevista laboral, cómo preparar un portafolio atractivo, creación de proyectos para robustecer su portafolio y consejos para conseguir trabajo en el extranjero. </a:t>
            </a:r>
            <a:endParaRPr sz="1100">
              <a:solidFill>
                <a:srgbClr val="000000"/>
              </a:solidFill>
              <a:latin typeface="Montserrat"/>
              <a:ea typeface="Montserrat"/>
              <a:cs typeface="Montserrat"/>
              <a:sym typeface="Montserrat"/>
            </a:endParaRPr>
          </a:p>
          <a:p>
            <a:pPr indent="-298450" lvl="0" marL="457200" rtl="0" algn="l">
              <a:lnSpc>
                <a:spcPct val="100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Eventos de empleabilidad: Tenemos varios eventos de empleabilidad y mentoring después de career week donde pueden aplicar los conocimientos y habilidades aprendidos. Tenemos eventos de </a:t>
            </a:r>
            <a:r>
              <a:rPr b="1" lang="es-MX" sz="1100">
                <a:solidFill>
                  <a:srgbClr val="000000"/>
                </a:solidFill>
                <a:latin typeface="Montserrat"/>
                <a:ea typeface="Montserrat"/>
                <a:cs typeface="Montserrat"/>
                <a:sym typeface="Montserrat"/>
              </a:rPr>
              <a:t>speed mentoring</a:t>
            </a:r>
            <a:r>
              <a:rPr lang="es-MX" sz="1100">
                <a:solidFill>
                  <a:srgbClr val="000000"/>
                </a:solidFill>
                <a:latin typeface="Montserrat"/>
                <a:ea typeface="Montserrat"/>
                <a:cs typeface="Montserrat"/>
                <a:sym typeface="Montserrat"/>
              </a:rPr>
              <a:t> donde pueden pedir ayuda y consejos de expertos de la industria y empleadores top, también tenemos un evento de </a:t>
            </a:r>
            <a:r>
              <a:rPr b="1" lang="es-MX" sz="1100">
                <a:solidFill>
                  <a:srgbClr val="000000"/>
                </a:solidFill>
                <a:latin typeface="Montserrat"/>
                <a:ea typeface="Montserrat"/>
                <a:cs typeface="Montserrat"/>
                <a:sym typeface="Montserrat"/>
              </a:rPr>
              <a:t>Speed Interviewing</a:t>
            </a:r>
            <a:r>
              <a:rPr lang="es-MX" sz="1100">
                <a:solidFill>
                  <a:srgbClr val="000000"/>
                </a:solidFill>
                <a:latin typeface="Montserrat"/>
                <a:ea typeface="Montserrat"/>
                <a:cs typeface="Montserrat"/>
                <a:sym typeface="Montserrat"/>
              </a:rPr>
              <a:t> en donde pueden tener entrevistas con empresas nacionales y internacionales y también tenemos un hackaton patrocinado por empresas de la industria. En el </a:t>
            </a:r>
            <a:r>
              <a:rPr b="1" lang="es-MX" sz="1100">
                <a:solidFill>
                  <a:srgbClr val="000000"/>
                </a:solidFill>
                <a:latin typeface="Montserrat"/>
                <a:ea typeface="Montserrat"/>
                <a:cs typeface="Montserrat"/>
                <a:sym typeface="Montserrat"/>
              </a:rPr>
              <a:t>hackaton</a:t>
            </a:r>
            <a:r>
              <a:rPr lang="es-MX" sz="1100">
                <a:solidFill>
                  <a:srgbClr val="000000"/>
                </a:solidFill>
                <a:latin typeface="Montserrat"/>
                <a:ea typeface="Montserrat"/>
                <a:cs typeface="Montserrat"/>
                <a:sym typeface="Montserrat"/>
              </a:rPr>
              <a:t>, equipos diseñarán, desarrollarán y pitchearán productos que resuelven problemas de los patrocinadores del hackaton. </a:t>
            </a:r>
            <a:endParaRPr sz="11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400">
              <a:latin typeface="Montserrat"/>
              <a:ea typeface="Montserrat"/>
              <a:cs typeface="Montserrat"/>
              <a:sym typeface="Montserrat"/>
            </a:endParaRPr>
          </a:p>
          <a:p>
            <a:pPr indent="0" lvl="0" marL="0" rtl="0" algn="l">
              <a:lnSpc>
                <a:spcPct val="100000"/>
              </a:lnSpc>
              <a:spcBef>
                <a:spcPts val="0"/>
              </a:spcBef>
              <a:spcAft>
                <a:spcPts val="0"/>
              </a:spcAft>
              <a:buSzPts val="1400"/>
              <a:buNone/>
            </a:pPr>
            <a:r>
              <a:t/>
            </a:r>
            <a:endParaRPr sz="1100">
              <a:latin typeface="Montserrat"/>
              <a:ea typeface="Montserrat"/>
              <a:cs typeface="Montserrat"/>
              <a:sym typeface="Montserra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70f94647f_0_23:notes"/>
          <p:cNvSpPr/>
          <p:nvPr>
            <p:ph idx="2" type="sldImg"/>
          </p:nvPr>
        </p:nvSpPr>
        <p:spPr>
          <a:xfrm>
            <a:off x="156289" y="685800"/>
            <a:ext cx="654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70f94647f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7ed7eb645d_0_1051"/>
          <p:cNvSpPr txBox="1"/>
          <p:nvPr>
            <p:ph type="ctrTitle"/>
          </p:nvPr>
        </p:nvSpPr>
        <p:spPr>
          <a:xfrm>
            <a:off x="515509" y="1146737"/>
            <a:ext cx="14091599" cy="3161400"/>
          </a:xfrm>
          <a:prstGeom prst="rect">
            <a:avLst/>
          </a:prstGeom>
          <a:noFill/>
          <a:ln>
            <a:noFill/>
          </a:ln>
        </p:spPr>
        <p:txBody>
          <a:bodyPr anchorCtr="0" anchor="b" bIns="147725" lIns="147725" spcFirstLastPara="1" rIns="147725" wrap="square" tIns="147725">
            <a:noAutofit/>
          </a:bodyPr>
          <a:lstStyle>
            <a:lvl1pPr lvl="0" algn="ctr">
              <a:lnSpc>
                <a:spcPct val="100000"/>
              </a:lnSpc>
              <a:spcBef>
                <a:spcPts val="0"/>
              </a:spcBef>
              <a:spcAft>
                <a:spcPts val="0"/>
              </a:spcAft>
              <a:buSzPts val="8400"/>
              <a:buNone/>
              <a:defRPr sz="8400"/>
            </a:lvl1pPr>
            <a:lvl2pPr lvl="1" algn="ctr">
              <a:lnSpc>
                <a:spcPct val="100000"/>
              </a:lnSpc>
              <a:spcBef>
                <a:spcPts val="0"/>
              </a:spcBef>
              <a:spcAft>
                <a:spcPts val="0"/>
              </a:spcAft>
              <a:buSzPts val="8400"/>
              <a:buNone/>
              <a:defRPr sz="8400"/>
            </a:lvl2pPr>
            <a:lvl3pPr lvl="2" algn="ctr">
              <a:lnSpc>
                <a:spcPct val="100000"/>
              </a:lnSpc>
              <a:spcBef>
                <a:spcPts val="0"/>
              </a:spcBef>
              <a:spcAft>
                <a:spcPts val="0"/>
              </a:spcAft>
              <a:buSzPts val="8400"/>
              <a:buNone/>
              <a:defRPr sz="8400"/>
            </a:lvl3pPr>
            <a:lvl4pPr lvl="3" algn="ctr">
              <a:lnSpc>
                <a:spcPct val="100000"/>
              </a:lnSpc>
              <a:spcBef>
                <a:spcPts val="0"/>
              </a:spcBef>
              <a:spcAft>
                <a:spcPts val="0"/>
              </a:spcAft>
              <a:buSzPts val="8400"/>
              <a:buNone/>
              <a:defRPr sz="8400"/>
            </a:lvl4pPr>
            <a:lvl5pPr lvl="4" algn="ctr">
              <a:lnSpc>
                <a:spcPct val="100000"/>
              </a:lnSpc>
              <a:spcBef>
                <a:spcPts val="0"/>
              </a:spcBef>
              <a:spcAft>
                <a:spcPts val="0"/>
              </a:spcAft>
              <a:buSzPts val="8400"/>
              <a:buNone/>
              <a:defRPr sz="8400"/>
            </a:lvl5pPr>
            <a:lvl6pPr lvl="5" algn="ctr">
              <a:lnSpc>
                <a:spcPct val="100000"/>
              </a:lnSpc>
              <a:spcBef>
                <a:spcPts val="0"/>
              </a:spcBef>
              <a:spcAft>
                <a:spcPts val="0"/>
              </a:spcAft>
              <a:buSzPts val="8400"/>
              <a:buNone/>
              <a:defRPr sz="8400"/>
            </a:lvl6pPr>
            <a:lvl7pPr lvl="6" algn="ctr">
              <a:lnSpc>
                <a:spcPct val="100000"/>
              </a:lnSpc>
              <a:spcBef>
                <a:spcPts val="0"/>
              </a:spcBef>
              <a:spcAft>
                <a:spcPts val="0"/>
              </a:spcAft>
              <a:buSzPts val="8400"/>
              <a:buNone/>
              <a:defRPr sz="8400"/>
            </a:lvl7pPr>
            <a:lvl8pPr lvl="7" algn="ctr">
              <a:lnSpc>
                <a:spcPct val="100000"/>
              </a:lnSpc>
              <a:spcBef>
                <a:spcPts val="0"/>
              </a:spcBef>
              <a:spcAft>
                <a:spcPts val="0"/>
              </a:spcAft>
              <a:buSzPts val="8400"/>
              <a:buNone/>
              <a:defRPr sz="8400"/>
            </a:lvl8pPr>
            <a:lvl9pPr lvl="8" algn="ctr">
              <a:lnSpc>
                <a:spcPct val="100000"/>
              </a:lnSpc>
              <a:spcBef>
                <a:spcPts val="0"/>
              </a:spcBef>
              <a:spcAft>
                <a:spcPts val="0"/>
              </a:spcAft>
              <a:buSzPts val="8400"/>
              <a:buNone/>
              <a:defRPr sz="8400"/>
            </a:lvl9pPr>
          </a:lstStyle>
          <a:p/>
        </p:txBody>
      </p:sp>
      <p:sp>
        <p:nvSpPr>
          <p:cNvPr id="15" name="Google Shape;15;g7ed7eb645d_0_1051"/>
          <p:cNvSpPr txBox="1"/>
          <p:nvPr>
            <p:ph idx="1" type="subTitle"/>
          </p:nvPr>
        </p:nvSpPr>
        <p:spPr>
          <a:xfrm>
            <a:off x="515496" y="4364902"/>
            <a:ext cx="14091599" cy="1220700"/>
          </a:xfrm>
          <a:prstGeom prst="rect">
            <a:avLst/>
          </a:prstGeom>
          <a:noFill/>
          <a:ln>
            <a:noFill/>
          </a:ln>
        </p:spPr>
        <p:txBody>
          <a:bodyPr anchorCtr="0" anchor="t" bIns="147725" lIns="147725" spcFirstLastPara="1" rIns="147725" wrap="square" tIns="147725">
            <a:noAutofit/>
          </a:bodyPr>
          <a:lstStyle>
            <a:lvl1pPr lvl="0" algn="ctr">
              <a:lnSpc>
                <a:spcPct val="100000"/>
              </a:lnSpc>
              <a:spcBef>
                <a:spcPts val="0"/>
              </a:spcBef>
              <a:spcAft>
                <a:spcPts val="0"/>
              </a:spcAft>
              <a:buSzPts val="4500"/>
              <a:buNone/>
              <a:defRPr sz="4500"/>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p:txBody>
      </p:sp>
      <p:sp>
        <p:nvSpPr>
          <p:cNvPr id="16" name="Google Shape;16;g7ed7eb645d_0_1051"/>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7ed7eb645d_0_1086"/>
          <p:cNvSpPr txBox="1"/>
          <p:nvPr>
            <p:ph hasCustomPrompt="1" type="title"/>
          </p:nvPr>
        </p:nvSpPr>
        <p:spPr>
          <a:xfrm>
            <a:off x="515496" y="1703569"/>
            <a:ext cx="14091599" cy="3024000"/>
          </a:xfrm>
          <a:prstGeom prst="rect">
            <a:avLst/>
          </a:prstGeom>
          <a:noFill/>
          <a:ln>
            <a:noFill/>
          </a:ln>
        </p:spPr>
        <p:txBody>
          <a:bodyPr anchorCtr="0" anchor="b" bIns="147725" lIns="147725" spcFirstLastPara="1" rIns="147725" wrap="square" tIns="147725">
            <a:noAutofit/>
          </a:bodyPr>
          <a:lstStyle>
            <a:lvl1pPr lvl="0" algn="ctr">
              <a:lnSpc>
                <a:spcPct val="100000"/>
              </a:lnSpc>
              <a:spcBef>
                <a:spcPts val="0"/>
              </a:spcBef>
              <a:spcAft>
                <a:spcPts val="0"/>
              </a:spcAft>
              <a:buSzPts val="19400"/>
              <a:buNone/>
              <a:defRPr sz="19400"/>
            </a:lvl1pPr>
            <a:lvl2pPr lvl="1" algn="ctr">
              <a:lnSpc>
                <a:spcPct val="100000"/>
              </a:lnSpc>
              <a:spcBef>
                <a:spcPts val="0"/>
              </a:spcBef>
              <a:spcAft>
                <a:spcPts val="0"/>
              </a:spcAft>
              <a:buSzPts val="19400"/>
              <a:buNone/>
              <a:defRPr sz="19400"/>
            </a:lvl2pPr>
            <a:lvl3pPr lvl="2" algn="ctr">
              <a:lnSpc>
                <a:spcPct val="100000"/>
              </a:lnSpc>
              <a:spcBef>
                <a:spcPts val="0"/>
              </a:spcBef>
              <a:spcAft>
                <a:spcPts val="0"/>
              </a:spcAft>
              <a:buSzPts val="19400"/>
              <a:buNone/>
              <a:defRPr sz="19400"/>
            </a:lvl3pPr>
            <a:lvl4pPr lvl="3" algn="ctr">
              <a:lnSpc>
                <a:spcPct val="100000"/>
              </a:lnSpc>
              <a:spcBef>
                <a:spcPts val="0"/>
              </a:spcBef>
              <a:spcAft>
                <a:spcPts val="0"/>
              </a:spcAft>
              <a:buSzPts val="19400"/>
              <a:buNone/>
              <a:defRPr sz="19400"/>
            </a:lvl4pPr>
            <a:lvl5pPr lvl="4" algn="ctr">
              <a:lnSpc>
                <a:spcPct val="100000"/>
              </a:lnSpc>
              <a:spcBef>
                <a:spcPts val="0"/>
              </a:spcBef>
              <a:spcAft>
                <a:spcPts val="0"/>
              </a:spcAft>
              <a:buSzPts val="19400"/>
              <a:buNone/>
              <a:defRPr sz="19400"/>
            </a:lvl5pPr>
            <a:lvl6pPr lvl="5" algn="ctr">
              <a:lnSpc>
                <a:spcPct val="100000"/>
              </a:lnSpc>
              <a:spcBef>
                <a:spcPts val="0"/>
              </a:spcBef>
              <a:spcAft>
                <a:spcPts val="0"/>
              </a:spcAft>
              <a:buSzPts val="19400"/>
              <a:buNone/>
              <a:defRPr sz="19400"/>
            </a:lvl6pPr>
            <a:lvl7pPr lvl="6" algn="ctr">
              <a:lnSpc>
                <a:spcPct val="100000"/>
              </a:lnSpc>
              <a:spcBef>
                <a:spcPts val="0"/>
              </a:spcBef>
              <a:spcAft>
                <a:spcPts val="0"/>
              </a:spcAft>
              <a:buSzPts val="19400"/>
              <a:buNone/>
              <a:defRPr sz="19400"/>
            </a:lvl7pPr>
            <a:lvl8pPr lvl="7" algn="ctr">
              <a:lnSpc>
                <a:spcPct val="100000"/>
              </a:lnSpc>
              <a:spcBef>
                <a:spcPts val="0"/>
              </a:spcBef>
              <a:spcAft>
                <a:spcPts val="0"/>
              </a:spcAft>
              <a:buSzPts val="19400"/>
              <a:buNone/>
              <a:defRPr sz="19400"/>
            </a:lvl8pPr>
            <a:lvl9pPr lvl="8" algn="ctr">
              <a:lnSpc>
                <a:spcPct val="100000"/>
              </a:lnSpc>
              <a:spcBef>
                <a:spcPts val="0"/>
              </a:spcBef>
              <a:spcAft>
                <a:spcPts val="0"/>
              </a:spcAft>
              <a:buSzPts val="19400"/>
              <a:buNone/>
              <a:defRPr sz="19400"/>
            </a:lvl9pPr>
          </a:lstStyle>
          <a:p>
            <a:r>
              <a:t>xx%</a:t>
            </a:r>
          </a:p>
        </p:txBody>
      </p:sp>
      <p:sp>
        <p:nvSpPr>
          <p:cNvPr id="50" name="Google Shape;50;g7ed7eb645d_0_1086"/>
          <p:cNvSpPr txBox="1"/>
          <p:nvPr>
            <p:ph idx="1" type="body"/>
          </p:nvPr>
        </p:nvSpPr>
        <p:spPr>
          <a:xfrm>
            <a:off x="515496" y="4854816"/>
            <a:ext cx="14091599" cy="2003400"/>
          </a:xfrm>
          <a:prstGeom prst="rect">
            <a:avLst/>
          </a:prstGeom>
          <a:noFill/>
          <a:ln>
            <a:noFill/>
          </a:ln>
        </p:spPr>
        <p:txBody>
          <a:bodyPr anchorCtr="0" anchor="t" bIns="147725" lIns="147725" spcFirstLastPara="1" rIns="147725" wrap="square" tIns="147725">
            <a:noAutofit/>
          </a:bodyPr>
          <a:lstStyle>
            <a:lvl1pPr indent="-412750" lvl="0" marL="457200" algn="ctr">
              <a:lnSpc>
                <a:spcPct val="115000"/>
              </a:lnSpc>
              <a:spcBef>
                <a:spcPts val="0"/>
              </a:spcBef>
              <a:spcAft>
                <a:spcPts val="0"/>
              </a:spcAft>
              <a:buSzPts val="2900"/>
              <a:buChar char="●"/>
              <a:defRPr/>
            </a:lvl1pPr>
            <a:lvl2pPr indent="-374650" lvl="1" marL="914400" algn="ctr">
              <a:lnSpc>
                <a:spcPct val="115000"/>
              </a:lnSpc>
              <a:spcBef>
                <a:spcPts val="2600"/>
              </a:spcBef>
              <a:spcAft>
                <a:spcPts val="0"/>
              </a:spcAft>
              <a:buSzPts val="2300"/>
              <a:buChar char="○"/>
              <a:defRPr/>
            </a:lvl2pPr>
            <a:lvl3pPr indent="-374650" lvl="2" marL="1371600" algn="ctr">
              <a:lnSpc>
                <a:spcPct val="115000"/>
              </a:lnSpc>
              <a:spcBef>
                <a:spcPts val="2600"/>
              </a:spcBef>
              <a:spcAft>
                <a:spcPts val="0"/>
              </a:spcAft>
              <a:buSzPts val="2300"/>
              <a:buChar char="■"/>
              <a:defRPr/>
            </a:lvl3pPr>
            <a:lvl4pPr indent="-374650" lvl="3" marL="1828800" algn="ctr">
              <a:lnSpc>
                <a:spcPct val="115000"/>
              </a:lnSpc>
              <a:spcBef>
                <a:spcPts val="2600"/>
              </a:spcBef>
              <a:spcAft>
                <a:spcPts val="0"/>
              </a:spcAft>
              <a:buSzPts val="2300"/>
              <a:buChar char="●"/>
              <a:defRPr/>
            </a:lvl4pPr>
            <a:lvl5pPr indent="-374650" lvl="4" marL="2286000" algn="ctr">
              <a:lnSpc>
                <a:spcPct val="115000"/>
              </a:lnSpc>
              <a:spcBef>
                <a:spcPts val="2600"/>
              </a:spcBef>
              <a:spcAft>
                <a:spcPts val="0"/>
              </a:spcAft>
              <a:buSzPts val="2300"/>
              <a:buChar char="○"/>
              <a:defRPr/>
            </a:lvl5pPr>
            <a:lvl6pPr indent="-374650" lvl="5" marL="2743200" algn="ctr">
              <a:lnSpc>
                <a:spcPct val="115000"/>
              </a:lnSpc>
              <a:spcBef>
                <a:spcPts val="2600"/>
              </a:spcBef>
              <a:spcAft>
                <a:spcPts val="0"/>
              </a:spcAft>
              <a:buSzPts val="2300"/>
              <a:buChar char="■"/>
              <a:defRPr/>
            </a:lvl6pPr>
            <a:lvl7pPr indent="-374650" lvl="6" marL="3200400" algn="ctr">
              <a:lnSpc>
                <a:spcPct val="115000"/>
              </a:lnSpc>
              <a:spcBef>
                <a:spcPts val="2600"/>
              </a:spcBef>
              <a:spcAft>
                <a:spcPts val="0"/>
              </a:spcAft>
              <a:buSzPts val="2300"/>
              <a:buChar char="●"/>
              <a:defRPr/>
            </a:lvl7pPr>
            <a:lvl8pPr indent="-374650" lvl="7" marL="3657600" algn="ctr">
              <a:lnSpc>
                <a:spcPct val="115000"/>
              </a:lnSpc>
              <a:spcBef>
                <a:spcPts val="2600"/>
              </a:spcBef>
              <a:spcAft>
                <a:spcPts val="0"/>
              </a:spcAft>
              <a:buSzPts val="2300"/>
              <a:buChar char="○"/>
              <a:defRPr/>
            </a:lvl8pPr>
            <a:lvl9pPr indent="-374650" lvl="8" marL="4114800" algn="ctr">
              <a:lnSpc>
                <a:spcPct val="115000"/>
              </a:lnSpc>
              <a:spcBef>
                <a:spcPts val="2600"/>
              </a:spcBef>
              <a:spcAft>
                <a:spcPts val="2600"/>
              </a:spcAft>
              <a:buSzPts val="2300"/>
              <a:buChar char="■"/>
              <a:defRPr/>
            </a:lvl9pPr>
          </a:lstStyle>
          <a:p/>
        </p:txBody>
      </p:sp>
      <p:sp>
        <p:nvSpPr>
          <p:cNvPr id="51" name="Google Shape;51;g7ed7eb645d_0_1086"/>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7ed7eb645d_0_1090"/>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bcc2e77c03_0_1034"/>
          <p:cNvSpPr txBox="1"/>
          <p:nvPr>
            <p:ph type="title"/>
          </p:nvPr>
        </p:nvSpPr>
        <p:spPr>
          <a:xfrm>
            <a:off x="1109647" y="421391"/>
            <a:ext cx="2505600" cy="803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4500"/>
              <a:buNone/>
              <a:defRPr b="1" i="0" sz="2900">
                <a:solidFill>
                  <a:srgbClr val="25282A"/>
                </a:solidFill>
                <a:latin typeface="Arial"/>
                <a:ea typeface="Arial"/>
                <a:cs typeface="Arial"/>
                <a:sym typeface="Arial"/>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p:txBody>
      </p:sp>
      <p:sp>
        <p:nvSpPr>
          <p:cNvPr id="56" name="Google Shape;56;gbcc2e77c03_0_1034"/>
          <p:cNvSpPr txBox="1"/>
          <p:nvPr>
            <p:ph idx="1" type="body"/>
          </p:nvPr>
        </p:nvSpPr>
        <p:spPr>
          <a:xfrm>
            <a:off x="1186867" y="2806267"/>
            <a:ext cx="12755400" cy="17739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SzPts val="2900"/>
              <a:buNone/>
              <a:defRPr b="0" i="0" sz="6600">
                <a:solidFill>
                  <a:srgbClr val="24272A"/>
                </a:solidFill>
                <a:latin typeface="Arial"/>
                <a:ea typeface="Arial"/>
                <a:cs typeface="Arial"/>
                <a:sym typeface="Arial"/>
              </a:defRPr>
            </a:lvl1pPr>
            <a:lvl2pPr indent="-228600" lvl="1" marL="914400" algn="l">
              <a:lnSpc>
                <a:spcPct val="115000"/>
              </a:lnSpc>
              <a:spcBef>
                <a:spcPts val="2600"/>
              </a:spcBef>
              <a:spcAft>
                <a:spcPts val="0"/>
              </a:spcAft>
              <a:buSzPts val="2300"/>
              <a:buNone/>
              <a:defRPr/>
            </a:lvl2pPr>
            <a:lvl3pPr indent="-228600" lvl="2" marL="1371600" algn="l">
              <a:lnSpc>
                <a:spcPct val="115000"/>
              </a:lnSpc>
              <a:spcBef>
                <a:spcPts val="2600"/>
              </a:spcBef>
              <a:spcAft>
                <a:spcPts val="0"/>
              </a:spcAft>
              <a:buSzPts val="2300"/>
              <a:buNone/>
              <a:defRPr/>
            </a:lvl3pPr>
            <a:lvl4pPr indent="-228600" lvl="3" marL="1828800" algn="l">
              <a:lnSpc>
                <a:spcPct val="115000"/>
              </a:lnSpc>
              <a:spcBef>
                <a:spcPts val="2600"/>
              </a:spcBef>
              <a:spcAft>
                <a:spcPts val="0"/>
              </a:spcAft>
              <a:buSzPts val="2300"/>
              <a:buNone/>
              <a:defRPr/>
            </a:lvl4pPr>
            <a:lvl5pPr indent="-228600" lvl="4" marL="2286000" algn="l">
              <a:lnSpc>
                <a:spcPct val="115000"/>
              </a:lnSpc>
              <a:spcBef>
                <a:spcPts val="2600"/>
              </a:spcBef>
              <a:spcAft>
                <a:spcPts val="0"/>
              </a:spcAft>
              <a:buSzPts val="2300"/>
              <a:buNone/>
              <a:defRPr/>
            </a:lvl5pPr>
            <a:lvl6pPr indent="-228600" lvl="5" marL="2743200" algn="l">
              <a:lnSpc>
                <a:spcPct val="115000"/>
              </a:lnSpc>
              <a:spcBef>
                <a:spcPts val="2600"/>
              </a:spcBef>
              <a:spcAft>
                <a:spcPts val="0"/>
              </a:spcAft>
              <a:buSzPts val="2300"/>
              <a:buNone/>
              <a:defRPr/>
            </a:lvl6pPr>
            <a:lvl7pPr indent="-228600" lvl="6" marL="3200400" algn="l">
              <a:lnSpc>
                <a:spcPct val="115000"/>
              </a:lnSpc>
              <a:spcBef>
                <a:spcPts val="2600"/>
              </a:spcBef>
              <a:spcAft>
                <a:spcPts val="0"/>
              </a:spcAft>
              <a:buSzPts val="2300"/>
              <a:buNone/>
              <a:defRPr/>
            </a:lvl7pPr>
            <a:lvl8pPr indent="-228600" lvl="7" marL="3657600" algn="l">
              <a:lnSpc>
                <a:spcPct val="115000"/>
              </a:lnSpc>
              <a:spcBef>
                <a:spcPts val="2600"/>
              </a:spcBef>
              <a:spcAft>
                <a:spcPts val="0"/>
              </a:spcAft>
              <a:buSzPts val="2300"/>
              <a:buNone/>
              <a:defRPr/>
            </a:lvl8pPr>
            <a:lvl9pPr indent="-228600" lvl="8" marL="4114800" algn="l">
              <a:lnSpc>
                <a:spcPct val="115000"/>
              </a:lnSpc>
              <a:spcBef>
                <a:spcPts val="2600"/>
              </a:spcBef>
              <a:spcAft>
                <a:spcPts val="2600"/>
              </a:spcAft>
              <a:buSzPts val="2300"/>
              <a:buNone/>
              <a:defRPr/>
            </a:lvl9pPr>
          </a:lstStyle>
          <a:p/>
        </p:txBody>
      </p:sp>
      <p:sp>
        <p:nvSpPr>
          <p:cNvPr id="57" name="Google Shape;57;gbcc2e77c03_0_1034"/>
          <p:cNvSpPr txBox="1"/>
          <p:nvPr>
            <p:ph idx="11" type="ftr"/>
          </p:nvPr>
        </p:nvSpPr>
        <p:spPr>
          <a:xfrm>
            <a:off x="5143886" y="7367111"/>
            <a:ext cx="4841400" cy="3960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2300"/>
              <a:buFont typeface="Arial"/>
              <a:buNone/>
              <a:defRPr b="0" i="0" sz="23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9pPr>
          </a:lstStyle>
          <a:p/>
        </p:txBody>
      </p:sp>
      <p:sp>
        <p:nvSpPr>
          <p:cNvPr id="58" name="Google Shape;58;gbcc2e77c03_0_1034"/>
          <p:cNvSpPr txBox="1"/>
          <p:nvPr>
            <p:ph idx="10" type="dt"/>
          </p:nvPr>
        </p:nvSpPr>
        <p:spPr>
          <a:xfrm>
            <a:off x="756453" y="7367111"/>
            <a:ext cx="3479400" cy="396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2300"/>
              <a:buFont typeface="Arial"/>
              <a:buNone/>
              <a:defRPr b="0" i="0" sz="23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9pPr>
          </a:lstStyle>
          <a:p/>
        </p:txBody>
      </p:sp>
      <p:sp>
        <p:nvSpPr>
          <p:cNvPr id="59" name="Google Shape;59;gbcc2e77c03_0_1034"/>
          <p:cNvSpPr txBox="1"/>
          <p:nvPr>
            <p:ph idx="12" type="sldNum"/>
          </p:nvPr>
        </p:nvSpPr>
        <p:spPr>
          <a:xfrm>
            <a:off x="14767755" y="7641174"/>
            <a:ext cx="346200" cy="276900"/>
          </a:xfrm>
          <a:prstGeom prst="rect">
            <a:avLst/>
          </a:prstGeom>
          <a:noFill/>
          <a:ln>
            <a:noFill/>
          </a:ln>
        </p:spPr>
        <p:txBody>
          <a:bodyPr anchorCtr="0" anchor="t" bIns="0" lIns="0" spcFirstLastPara="1" rIns="0" wrap="square" tIns="0">
            <a:noAutofit/>
          </a:bodyPr>
          <a:lstStyle>
            <a:lvl1pPr indent="0" lvl="0" marL="38100" marR="0" algn="l">
              <a:lnSpc>
                <a:spcPct val="100000"/>
              </a:lnSpc>
              <a:spcBef>
                <a:spcPts val="0"/>
              </a:spcBef>
              <a:spcAft>
                <a:spcPts val="0"/>
              </a:spcAft>
              <a:buClr>
                <a:srgbClr val="000000"/>
              </a:buClr>
              <a:buSzPts val="1600"/>
              <a:buFont typeface="Arial"/>
              <a:buNone/>
              <a:defRPr b="1" i="0" sz="1600" u="none" cap="none" strike="noStrike">
                <a:solidFill>
                  <a:srgbClr val="929497"/>
                </a:solidFill>
                <a:latin typeface="Arial"/>
                <a:ea typeface="Arial"/>
                <a:cs typeface="Arial"/>
                <a:sym typeface="Arial"/>
              </a:defRPr>
            </a:lvl1pPr>
            <a:lvl2pPr indent="0" lvl="1" marL="38100" marR="0" algn="l">
              <a:lnSpc>
                <a:spcPct val="100000"/>
              </a:lnSpc>
              <a:spcBef>
                <a:spcPts val="0"/>
              </a:spcBef>
              <a:spcAft>
                <a:spcPts val="0"/>
              </a:spcAft>
              <a:buClr>
                <a:srgbClr val="000000"/>
              </a:buClr>
              <a:buSzPts val="1600"/>
              <a:buFont typeface="Arial"/>
              <a:buNone/>
              <a:defRPr b="1" i="0" sz="1600" u="none" cap="none" strike="noStrike">
                <a:solidFill>
                  <a:srgbClr val="929497"/>
                </a:solidFill>
                <a:latin typeface="Arial"/>
                <a:ea typeface="Arial"/>
                <a:cs typeface="Arial"/>
                <a:sym typeface="Arial"/>
              </a:defRPr>
            </a:lvl2pPr>
            <a:lvl3pPr indent="0" lvl="2" marL="38100" marR="0" algn="l">
              <a:lnSpc>
                <a:spcPct val="100000"/>
              </a:lnSpc>
              <a:spcBef>
                <a:spcPts val="0"/>
              </a:spcBef>
              <a:spcAft>
                <a:spcPts val="0"/>
              </a:spcAft>
              <a:buClr>
                <a:srgbClr val="000000"/>
              </a:buClr>
              <a:buSzPts val="1600"/>
              <a:buFont typeface="Arial"/>
              <a:buNone/>
              <a:defRPr b="1" i="0" sz="1600" u="none" cap="none" strike="noStrike">
                <a:solidFill>
                  <a:srgbClr val="929497"/>
                </a:solidFill>
                <a:latin typeface="Arial"/>
                <a:ea typeface="Arial"/>
                <a:cs typeface="Arial"/>
                <a:sym typeface="Arial"/>
              </a:defRPr>
            </a:lvl3pPr>
            <a:lvl4pPr indent="0" lvl="3" marL="38100" marR="0" algn="l">
              <a:lnSpc>
                <a:spcPct val="100000"/>
              </a:lnSpc>
              <a:spcBef>
                <a:spcPts val="0"/>
              </a:spcBef>
              <a:spcAft>
                <a:spcPts val="0"/>
              </a:spcAft>
              <a:buClr>
                <a:srgbClr val="000000"/>
              </a:buClr>
              <a:buSzPts val="1600"/>
              <a:buFont typeface="Arial"/>
              <a:buNone/>
              <a:defRPr b="1" i="0" sz="1600" u="none" cap="none" strike="noStrike">
                <a:solidFill>
                  <a:srgbClr val="929497"/>
                </a:solidFill>
                <a:latin typeface="Arial"/>
                <a:ea typeface="Arial"/>
                <a:cs typeface="Arial"/>
                <a:sym typeface="Arial"/>
              </a:defRPr>
            </a:lvl4pPr>
            <a:lvl5pPr indent="0" lvl="4" marL="38100" marR="0" algn="l">
              <a:lnSpc>
                <a:spcPct val="100000"/>
              </a:lnSpc>
              <a:spcBef>
                <a:spcPts val="0"/>
              </a:spcBef>
              <a:spcAft>
                <a:spcPts val="0"/>
              </a:spcAft>
              <a:buClr>
                <a:srgbClr val="000000"/>
              </a:buClr>
              <a:buSzPts val="1600"/>
              <a:buFont typeface="Arial"/>
              <a:buNone/>
              <a:defRPr b="1" i="0" sz="1600" u="none" cap="none" strike="noStrike">
                <a:solidFill>
                  <a:srgbClr val="929497"/>
                </a:solidFill>
                <a:latin typeface="Arial"/>
                <a:ea typeface="Arial"/>
                <a:cs typeface="Arial"/>
                <a:sym typeface="Arial"/>
              </a:defRPr>
            </a:lvl5pPr>
            <a:lvl6pPr indent="0" lvl="5" marL="38100" marR="0" algn="l">
              <a:lnSpc>
                <a:spcPct val="100000"/>
              </a:lnSpc>
              <a:spcBef>
                <a:spcPts val="0"/>
              </a:spcBef>
              <a:spcAft>
                <a:spcPts val="0"/>
              </a:spcAft>
              <a:buClr>
                <a:srgbClr val="000000"/>
              </a:buClr>
              <a:buSzPts val="1600"/>
              <a:buFont typeface="Arial"/>
              <a:buNone/>
              <a:defRPr b="1" i="0" sz="1600" u="none" cap="none" strike="noStrike">
                <a:solidFill>
                  <a:srgbClr val="929497"/>
                </a:solidFill>
                <a:latin typeface="Arial"/>
                <a:ea typeface="Arial"/>
                <a:cs typeface="Arial"/>
                <a:sym typeface="Arial"/>
              </a:defRPr>
            </a:lvl6pPr>
            <a:lvl7pPr indent="0" lvl="6" marL="38100" marR="0" algn="l">
              <a:lnSpc>
                <a:spcPct val="100000"/>
              </a:lnSpc>
              <a:spcBef>
                <a:spcPts val="0"/>
              </a:spcBef>
              <a:spcAft>
                <a:spcPts val="0"/>
              </a:spcAft>
              <a:buClr>
                <a:srgbClr val="000000"/>
              </a:buClr>
              <a:buSzPts val="1600"/>
              <a:buFont typeface="Arial"/>
              <a:buNone/>
              <a:defRPr b="1" i="0" sz="1600" u="none" cap="none" strike="noStrike">
                <a:solidFill>
                  <a:srgbClr val="929497"/>
                </a:solidFill>
                <a:latin typeface="Arial"/>
                <a:ea typeface="Arial"/>
                <a:cs typeface="Arial"/>
                <a:sym typeface="Arial"/>
              </a:defRPr>
            </a:lvl7pPr>
            <a:lvl8pPr indent="0" lvl="7" marL="38100" marR="0" algn="l">
              <a:lnSpc>
                <a:spcPct val="100000"/>
              </a:lnSpc>
              <a:spcBef>
                <a:spcPts val="0"/>
              </a:spcBef>
              <a:spcAft>
                <a:spcPts val="0"/>
              </a:spcAft>
              <a:buClr>
                <a:srgbClr val="000000"/>
              </a:buClr>
              <a:buSzPts val="1600"/>
              <a:buFont typeface="Arial"/>
              <a:buNone/>
              <a:defRPr b="1" i="0" sz="1600" u="none" cap="none" strike="noStrike">
                <a:solidFill>
                  <a:srgbClr val="929497"/>
                </a:solidFill>
                <a:latin typeface="Arial"/>
                <a:ea typeface="Arial"/>
                <a:cs typeface="Arial"/>
                <a:sym typeface="Arial"/>
              </a:defRPr>
            </a:lvl8pPr>
            <a:lvl9pPr indent="0" lvl="8" marL="38100" marR="0" algn="l">
              <a:lnSpc>
                <a:spcPct val="100000"/>
              </a:lnSpc>
              <a:spcBef>
                <a:spcPts val="0"/>
              </a:spcBef>
              <a:spcAft>
                <a:spcPts val="0"/>
              </a:spcAft>
              <a:buClr>
                <a:srgbClr val="000000"/>
              </a:buClr>
              <a:buSzPts val="1600"/>
              <a:buFont typeface="Arial"/>
              <a:buNone/>
              <a:defRPr b="1" i="0" sz="1600" u="none" cap="none" strike="noStrike">
                <a:solidFill>
                  <a:srgbClr val="929497"/>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s-MX"/>
              <a:t>‹#›</a:t>
            </a:fld>
            <a:endParaRPr b="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p:cSld name="TITLE_AND_BODY 2">
    <p:spTree>
      <p:nvGrpSpPr>
        <p:cNvPr id="60" name="Shape 60"/>
        <p:cNvGrpSpPr/>
        <p:nvPr/>
      </p:nvGrpSpPr>
      <p:grpSpPr>
        <a:xfrm>
          <a:off x="0" y="0"/>
          <a:ext cx="0" cy="0"/>
          <a:chOff x="0" y="0"/>
          <a:chExt cx="0" cy="0"/>
        </a:xfrm>
      </p:grpSpPr>
      <p:sp>
        <p:nvSpPr>
          <p:cNvPr id="61" name="Google Shape;61;g1070f94647f_0_347"/>
          <p:cNvSpPr txBox="1"/>
          <p:nvPr>
            <p:ph type="title"/>
          </p:nvPr>
        </p:nvSpPr>
        <p:spPr>
          <a:xfrm>
            <a:off x="515496" y="685393"/>
            <a:ext cx="14091600" cy="882000"/>
          </a:xfrm>
          <a:prstGeom prst="rect">
            <a:avLst/>
          </a:prstGeom>
          <a:noFill/>
          <a:ln>
            <a:noFill/>
          </a:ln>
        </p:spPr>
        <p:txBody>
          <a:bodyPr anchorCtr="0" anchor="ctr" bIns="55350" lIns="55350" spcFirstLastPara="1" rIns="55350" wrap="square" tIns="55350">
            <a:normAutofit/>
          </a:bodyPr>
          <a:lstStyle>
            <a:lvl1pPr lvl="0" rtl="0" algn="l">
              <a:lnSpc>
                <a:spcPct val="90000"/>
              </a:lnSpc>
              <a:spcBef>
                <a:spcPts val="0"/>
              </a:spcBef>
              <a:spcAft>
                <a:spcPts val="0"/>
              </a:spcAft>
              <a:buClr>
                <a:srgbClr val="000000"/>
              </a:buClr>
              <a:buSzPts val="2300"/>
              <a:buNone/>
              <a:defRPr/>
            </a:lvl1pPr>
            <a:lvl2pPr lvl="1" rtl="0" algn="l">
              <a:lnSpc>
                <a:spcPct val="90000"/>
              </a:lnSpc>
              <a:spcBef>
                <a:spcPts val="0"/>
              </a:spcBef>
              <a:spcAft>
                <a:spcPts val="0"/>
              </a:spcAft>
              <a:buClr>
                <a:srgbClr val="000000"/>
              </a:buClr>
              <a:buSzPts val="2300"/>
              <a:buNone/>
              <a:defRPr/>
            </a:lvl2pPr>
            <a:lvl3pPr lvl="2" rtl="0" algn="l">
              <a:lnSpc>
                <a:spcPct val="90000"/>
              </a:lnSpc>
              <a:spcBef>
                <a:spcPts val="0"/>
              </a:spcBef>
              <a:spcAft>
                <a:spcPts val="0"/>
              </a:spcAft>
              <a:buClr>
                <a:srgbClr val="000000"/>
              </a:buClr>
              <a:buSzPts val="2300"/>
              <a:buNone/>
              <a:defRPr/>
            </a:lvl3pPr>
            <a:lvl4pPr lvl="3" rtl="0" algn="l">
              <a:lnSpc>
                <a:spcPct val="90000"/>
              </a:lnSpc>
              <a:spcBef>
                <a:spcPts val="0"/>
              </a:spcBef>
              <a:spcAft>
                <a:spcPts val="0"/>
              </a:spcAft>
              <a:buClr>
                <a:srgbClr val="000000"/>
              </a:buClr>
              <a:buSzPts val="2300"/>
              <a:buNone/>
              <a:defRPr/>
            </a:lvl4pPr>
            <a:lvl5pPr lvl="4" rtl="0" algn="l">
              <a:lnSpc>
                <a:spcPct val="90000"/>
              </a:lnSpc>
              <a:spcBef>
                <a:spcPts val="0"/>
              </a:spcBef>
              <a:spcAft>
                <a:spcPts val="0"/>
              </a:spcAft>
              <a:buClr>
                <a:srgbClr val="000000"/>
              </a:buClr>
              <a:buSzPts val="2300"/>
              <a:buNone/>
              <a:defRPr/>
            </a:lvl5pPr>
            <a:lvl6pPr lvl="5" rtl="0" algn="l">
              <a:lnSpc>
                <a:spcPct val="90000"/>
              </a:lnSpc>
              <a:spcBef>
                <a:spcPts val="0"/>
              </a:spcBef>
              <a:spcAft>
                <a:spcPts val="0"/>
              </a:spcAft>
              <a:buClr>
                <a:srgbClr val="000000"/>
              </a:buClr>
              <a:buSzPts val="2300"/>
              <a:buNone/>
              <a:defRPr/>
            </a:lvl6pPr>
            <a:lvl7pPr lvl="6" rtl="0" algn="l">
              <a:lnSpc>
                <a:spcPct val="90000"/>
              </a:lnSpc>
              <a:spcBef>
                <a:spcPts val="0"/>
              </a:spcBef>
              <a:spcAft>
                <a:spcPts val="0"/>
              </a:spcAft>
              <a:buClr>
                <a:srgbClr val="000000"/>
              </a:buClr>
              <a:buSzPts val="2300"/>
              <a:buNone/>
              <a:defRPr/>
            </a:lvl7pPr>
            <a:lvl8pPr lvl="7" rtl="0" algn="l">
              <a:lnSpc>
                <a:spcPct val="90000"/>
              </a:lnSpc>
              <a:spcBef>
                <a:spcPts val="0"/>
              </a:spcBef>
              <a:spcAft>
                <a:spcPts val="0"/>
              </a:spcAft>
              <a:buClr>
                <a:srgbClr val="000000"/>
              </a:buClr>
              <a:buSzPts val="2300"/>
              <a:buNone/>
              <a:defRPr/>
            </a:lvl8pPr>
            <a:lvl9pPr lvl="8" rtl="0" algn="l">
              <a:lnSpc>
                <a:spcPct val="90000"/>
              </a:lnSpc>
              <a:spcBef>
                <a:spcPts val="0"/>
              </a:spcBef>
              <a:spcAft>
                <a:spcPts val="0"/>
              </a:spcAft>
              <a:buClr>
                <a:srgbClr val="000000"/>
              </a:buClr>
              <a:buSzPts val="2300"/>
              <a:buNone/>
              <a:defRPr/>
            </a:lvl9pPr>
          </a:lstStyle>
          <a:p/>
        </p:txBody>
      </p:sp>
      <p:sp>
        <p:nvSpPr>
          <p:cNvPr id="62" name="Google Shape;62;g1070f94647f_0_347"/>
          <p:cNvSpPr txBox="1"/>
          <p:nvPr>
            <p:ph idx="1" type="body"/>
          </p:nvPr>
        </p:nvSpPr>
        <p:spPr>
          <a:xfrm>
            <a:off x="515496" y="1774953"/>
            <a:ext cx="14091600" cy="5261700"/>
          </a:xfrm>
          <a:prstGeom prst="rect">
            <a:avLst/>
          </a:prstGeom>
          <a:noFill/>
          <a:ln>
            <a:noFill/>
          </a:ln>
        </p:spPr>
        <p:txBody>
          <a:bodyPr anchorCtr="0" anchor="t" bIns="55350" lIns="55350" spcFirstLastPara="1" rIns="55350" wrap="square" tIns="55350">
            <a:normAutofit/>
          </a:bodyPr>
          <a:lstStyle>
            <a:lvl1pPr indent="-323850" lvl="0" marL="457200" rtl="0" algn="l">
              <a:lnSpc>
                <a:spcPct val="90000"/>
              </a:lnSpc>
              <a:spcBef>
                <a:spcPts val="1300"/>
              </a:spcBef>
              <a:spcAft>
                <a:spcPts val="0"/>
              </a:spcAft>
              <a:buSzPts val="1500"/>
              <a:buChar char="•"/>
              <a:defRPr sz="1500"/>
            </a:lvl1pPr>
            <a:lvl2pPr indent="-323850" lvl="1" marL="914400" rtl="0" algn="l">
              <a:lnSpc>
                <a:spcPct val="90000"/>
              </a:lnSpc>
              <a:spcBef>
                <a:spcPts val="1300"/>
              </a:spcBef>
              <a:spcAft>
                <a:spcPts val="0"/>
              </a:spcAft>
              <a:buSzPts val="1500"/>
              <a:buChar char="•"/>
              <a:defRPr sz="1500"/>
            </a:lvl2pPr>
            <a:lvl3pPr indent="-323850" lvl="2" marL="1371600" rtl="0" algn="l">
              <a:lnSpc>
                <a:spcPct val="90000"/>
              </a:lnSpc>
              <a:spcBef>
                <a:spcPts val="1300"/>
              </a:spcBef>
              <a:spcAft>
                <a:spcPts val="0"/>
              </a:spcAft>
              <a:buSzPts val="1500"/>
              <a:buChar char="•"/>
              <a:defRPr sz="1500"/>
            </a:lvl3pPr>
            <a:lvl4pPr indent="-323850" lvl="3" marL="1828800" rtl="0" algn="l">
              <a:lnSpc>
                <a:spcPct val="90000"/>
              </a:lnSpc>
              <a:spcBef>
                <a:spcPts val="1300"/>
              </a:spcBef>
              <a:spcAft>
                <a:spcPts val="0"/>
              </a:spcAft>
              <a:buSzPts val="1500"/>
              <a:buChar char="•"/>
              <a:defRPr sz="1500"/>
            </a:lvl4pPr>
            <a:lvl5pPr indent="-323850" lvl="4" marL="2286000" rtl="0" algn="l">
              <a:lnSpc>
                <a:spcPct val="90000"/>
              </a:lnSpc>
              <a:spcBef>
                <a:spcPts val="1300"/>
              </a:spcBef>
              <a:spcAft>
                <a:spcPts val="0"/>
              </a:spcAft>
              <a:buSzPts val="1500"/>
              <a:buChar char="•"/>
              <a:defRPr sz="1500"/>
            </a:lvl5pPr>
            <a:lvl6pPr indent="-323850" lvl="5" marL="2743200" rtl="0" algn="l">
              <a:lnSpc>
                <a:spcPct val="90000"/>
              </a:lnSpc>
              <a:spcBef>
                <a:spcPts val="1300"/>
              </a:spcBef>
              <a:spcAft>
                <a:spcPts val="0"/>
              </a:spcAft>
              <a:buSzPts val="1500"/>
              <a:buChar char="•"/>
              <a:defRPr sz="1500"/>
            </a:lvl6pPr>
            <a:lvl7pPr indent="-323850" lvl="6" marL="3200400" rtl="0" algn="l">
              <a:lnSpc>
                <a:spcPct val="90000"/>
              </a:lnSpc>
              <a:spcBef>
                <a:spcPts val="1300"/>
              </a:spcBef>
              <a:spcAft>
                <a:spcPts val="0"/>
              </a:spcAft>
              <a:buSzPts val="1500"/>
              <a:buChar char="•"/>
              <a:defRPr sz="1500"/>
            </a:lvl7pPr>
            <a:lvl8pPr indent="-323850" lvl="7" marL="3657600" rtl="0" algn="l">
              <a:lnSpc>
                <a:spcPct val="90000"/>
              </a:lnSpc>
              <a:spcBef>
                <a:spcPts val="1300"/>
              </a:spcBef>
              <a:spcAft>
                <a:spcPts val="0"/>
              </a:spcAft>
              <a:buSzPts val="1500"/>
              <a:buChar char="•"/>
              <a:defRPr sz="1500"/>
            </a:lvl8pPr>
            <a:lvl9pPr indent="-323850" lvl="8" marL="4114800" rtl="0" algn="l">
              <a:lnSpc>
                <a:spcPct val="90000"/>
              </a:lnSpc>
              <a:spcBef>
                <a:spcPts val="1300"/>
              </a:spcBef>
              <a:spcAft>
                <a:spcPts val="0"/>
              </a:spcAft>
              <a:buSzPts val="1500"/>
              <a:buChar char="•"/>
              <a:defRPr sz="1500"/>
            </a:lvl9pPr>
          </a:lstStyle>
          <a:p/>
        </p:txBody>
      </p:sp>
      <p:sp>
        <p:nvSpPr>
          <p:cNvPr id="63" name="Google Shape;63;g1070f94647f_0_347"/>
          <p:cNvSpPr txBox="1"/>
          <p:nvPr>
            <p:ph idx="12" type="sldNum"/>
          </p:nvPr>
        </p:nvSpPr>
        <p:spPr>
          <a:xfrm>
            <a:off x="14592105" y="7329492"/>
            <a:ext cx="327600" cy="342600"/>
          </a:xfrm>
          <a:prstGeom prst="rect">
            <a:avLst/>
          </a:prstGeom>
          <a:noFill/>
          <a:ln>
            <a:noFill/>
          </a:ln>
        </p:spPr>
        <p:txBody>
          <a:bodyPr anchorCtr="0" anchor="ctr" bIns="55350" lIns="55350" spcFirstLastPara="1" rIns="55350" wrap="square" tIns="55350">
            <a:spAutoFit/>
          </a:bodyPr>
          <a:lstStyle>
            <a:lvl1pPr indent="0" lvl="0" marL="0" marR="0" rtl="0" algn="r">
              <a:lnSpc>
                <a:spcPct val="100000"/>
              </a:lnSpc>
              <a:spcBef>
                <a:spcPts val="0"/>
              </a:spcBef>
              <a:spcAft>
                <a:spcPts val="0"/>
              </a:spcAft>
              <a:buClr>
                <a:srgbClr val="888888"/>
              </a:buClr>
              <a:buSzPts val="1500"/>
              <a:buFont typeface="Calibri"/>
              <a:buNone/>
              <a:defRPr b="0" i="0" sz="1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500"/>
              <a:buFont typeface="Calibri"/>
              <a:buNone/>
              <a:defRPr b="0" i="0" sz="1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500"/>
              <a:buFont typeface="Calibri"/>
              <a:buNone/>
              <a:defRPr b="0" i="0" sz="1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500"/>
              <a:buFont typeface="Calibri"/>
              <a:buNone/>
              <a:defRPr b="0" i="0" sz="1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500"/>
              <a:buFont typeface="Calibri"/>
              <a:buNone/>
              <a:defRPr b="0" i="0" sz="1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500"/>
              <a:buFont typeface="Calibri"/>
              <a:buNone/>
              <a:defRPr b="0" i="0" sz="1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500"/>
              <a:buFont typeface="Calibri"/>
              <a:buNone/>
              <a:defRPr b="0" i="0" sz="1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500"/>
              <a:buFont typeface="Calibri"/>
              <a:buNone/>
              <a:defRPr b="0" i="0" sz="1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500"/>
              <a:buFont typeface="Calibri"/>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g7ed7eb645d_0_1058"/>
          <p:cNvSpPr txBox="1"/>
          <p:nvPr>
            <p:ph type="title"/>
          </p:nvPr>
        </p:nvSpPr>
        <p:spPr>
          <a:xfrm>
            <a:off x="515496" y="685393"/>
            <a:ext cx="14091599" cy="882000"/>
          </a:xfrm>
          <a:prstGeom prst="rect">
            <a:avLst/>
          </a:prstGeom>
          <a:noFill/>
          <a:ln>
            <a:noFill/>
          </a:ln>
        </p:spPr>
        <p:txBody>
          <a:bodyPr anchorCtr="0" anchor="t" bIns="147725" lIns="147725" spcFirstLastPara="1" rIns="147725" wrap="square" tIns="147725">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p:txBody>
      </p:sp>
      <p:sp>
        <p:nvSpPr>
          <p:cNvPr id="19" name="Google Shape;19;g7ed7eb645d_0_1058"/>
          <p:cNvSpPr txBox="1"/>
          <p:nvPr>
            <p:ph idx="1" type="body"/>
          </p:nvPr>
        </p:nvSpPr>
        <p:spPr>
          <a:xfrm>
            <a:off x="515496" y="1774954"/>
            <a:ext cx="14091599" cy="5261700"/>
          </a:xfrm>
          <a:prstGeom prst="rect">
            <a:avLst/>
          </a:prstGeom>
          <a:noFill/>
          <a:ln>
            <a:noFill/>
          </a:ln>
        </p:spPr>
        <p:txBody>
          <a:bodyPr anchorCtr="0" anchor="t" bIns="147725" lIns="147725" spcFirstLastPara="1" rIns="147725" wrap="square" tIns="147725">
            <a:noAutofit/>
          </a:bodyPr>
          <a:lstStyle>
            <a:lvl1pPr indent="-412750" lvl="0" marL="457200" algn="l">
              <a:lnSpc>
                <a:spcPct val="115000"/>
              </a:lnSpc>
              <a:spcBef>
                <a:spcPts val="0"/>
              </a:spcBef>
              <a:spcAft>
                <a:spcPts val="0"/>
              </a:spcAft>
              <a:buSzPts val="2900"/>
              <a:buChar char="●"/>
              <a:defRPr/>
            </a:lvl1pPr>
            <a:lvl2pPr indent="-374650" lvl="1" marL="914400" algn="l">
              <a:lnSpc>
                <a:spcPct val="115000"/>
              </a:lnSpc>
              <a:spcBef>
                <a:spcPts val="2600"/>
              </a:spcBef>
              <a:spcAft>
                <a:spcPts val="0"/>
              </a:spcAft>
              <a:buSzPts val="2300"/>
              <a:buChar char="○"/>
              <a:defRPr/>
            </a:lvl2pPr>
            <a:lvl3pPr indent="-374650" lvl="2" marL="1371600" algn="l">
              <a:lnSpc>
                <a:spcPct val="115000"/>
              </a:lnSpc>
              <a:spcBef>
                <a:spcPts val="2600"/>
              </a:spcBef>
              <a:spcAft>
                <a:spcPts val="0"/>
              </a:spcAft>
              <a:buSzPts val="2300"/>
              <a:buChar char="■"/>
              <a:defRPr/>
            </a:lvl3pPr>
            <a:lvl4pPr indent="-374650" lvl="3" marL="1828800" algn="l">
              <a:lnSpc>
                <a:spcPct val="115000"/>
              </a:lnSpc>
              <a:spcBef>
                <a:spcPts val="2600"/>
              </a:spcBef>
              <a:spcAft>
                <a:spcPts val="0"/>
              </a:spcAft>
              <a:buSzPts val="2300"/>
              <a:buChar char="●"/>
              <a:defRPr/>
            </a:lvl4pPr>
            <a:lvl5pPr indent="-374650" lvl="4" marL="2286000" algn="l">
              <a:lnSpc>
                <a:spcPct val="115000"/>
              </a:lnSpc>
              <a:spcBef>
                <a:spcPts val="2600"/>
              </a:spcBef>
              <a:spcAft>
                <a:spcPts val="0"/>
              </a:spcAft>
              <a:buSzPts val="2300"/>
              <a:buChar char="○"/>
              <a:defRPr/>
            </a:lvl5pPr>
            <a:lvl6pPr indent="-374650" lvl="5" marL="2743200" algn="l">
              <a:lnSpc>
                <a:spcPct val="115000"/>
              </a:lnSpc>
              <a:spcBef>
                <a:spcPts val="2600"/>
              </a:spcBef>
              <a:spcAft>
                <a:spcPts val="0"/>
              </a:spcAft>
              <a:buSzPts val="2300"/>
              <a:buChar char="■"/>
              <a:defRPr/>
            </a:lvl6pPr>
            <a:lvl7pPr indent="-374650" lvl="6" marL="3200400" algn="l">
              <a:lnSpc>
                <a:spcPct val="115000"/>
              </a:lnSpc>
              <a:spcBef>
                <a:spcPts val="2600"/>
              </a:spcBef>
              <a:spcAft>
                <a:spcPts val="0"/>
              </a:spcAft>
              <a:buSzPts val="2300"/>
              <a:buChar char="●"/>
              <a:defRPr/>
            </a:lvl7pPr>
            <a:lvl8pPr indent="-374650" lvl="7" marL="3657600" algn="l">
              <a:lnSpc>
                <a:spcPct val="115000"/>
              </a:lnSpc>
              <a:spcBef>
                <a:spcPts val="2600"/>
              </a:spcBef>
              <a:spcAft>
                <a:spcPts val="0"/>
              </a:spcAft>
              <a:buSzPts val="2300"/>
              <a:buChar char="○"/>
              <a:defRPr/>
            </a:lvl8pPr>
            <a:lvl9pPr indent="-374650" lvl="8" marL="4114800" algn="l">
              <a:lnSpc>
                <a:spcPct val="115000"/>
              </a:lnSpc>
              <a:spcBef>
                <a:spcPts val="2600"/>
              </a:spcBef>
              <a:spcAft>
                <a:spcPts val="2600"/>
              </a:spcAft>
              <a:buSzPts val="2300"/>
              <a:buChar char="■"/>
              <a:defRPr/>
            </a:lvl9pPr>
          </a:lstStyle>
          <a:p/>
        </p:txBody>
      </p:sp>
      <p:sp>
        <p:nvSpPr>
          <p:cNvPr id="20" name="Google Shape;20;g7ed7eb645d_0_1058"/>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g7ed7eb645d_0_1055"/>
          <p:cNvSpPr txBox="1"/>
          <p:nvPr>
            <p:ph type="title"/>
          </p:nvPr>
        </p:nvSpPr>
        <p:spPr>
          <a:xfrm>
            <a:off x="515496" y="3312575"/>
            <a:ext cx="14091599" cy="1296600"/>
          </a:xfrm>
          <a:prstGeom prst="rect">
            <a:avLst/>
          </a:prstGeom>
          <a:noFill/>
          <a:ln>
            <a:noFill/>
          </a:ln>
        </p:spPr>
        <p:txBody>
          <a:bodyPr anchorCtr="0" anchor="ctr" bIns="147725" lIns="147725" spcFirstLastPara="1" rIns="147725" wrap="square" tIns="147725">
            <a:noAutofit/>
          </a:bodyPr>
          <a:lstStyle>
            <a:lvl1pPr lvl="0" algn="ctr">
              <a:lnSpc>
                <a:spcPct val="100000"/>
              </a:lnSpc>
              <a:spcBef>
                <a:spcPts val="0"/>
              </a:spcBef>
              <a:spcAft>
                <a:spcPts val="0"/>
              </a:spcAft>
              <a:buSzPts val="5800"/>
              <a:buNone/>
              <a:defRPr sz="5800"/>
            </a:lvl1pPr>
            <a:lvl2pPr lvl="1" algn="ctr">
              <a:lnSpc>
                <a:spcPct val="100000"/>
              </a:lnSpc>
              <a:spcBef>
                <a:spcPts val="0"/>
              </a:spcBef>
              <a:spcAft>
                <a:spcPts val="0"/>
              </a:spcAft>
              <a:buSzPts val="5800"/>
              <a:buNone/>
              <a:defRPr sz="5800"/>
            </a:lvl2pPr>
            <a:lvl3pPr lvl="2" algn="ctr">
              <a:lnSpc>
                <a:spcPct val="100000"/>
              </a:lnSpc>
              <a:spcBef>
                <a:spcPts val="0"/>
              </a:spcBef>
              <a:spcAft>
                <a:spcPts val="0"/>
              </a:spcAft>
              <a:buSzPts val="5800"/>
              <a:buNone/>
              <a:defRPr sz="5800"/>
            </a:lvl3pPr>
            <a:lvl4pPr lvl="3" algn="ctr">
              <a:lnSpc>
                <a:spcPct val="100000"/>
              </a:lnSpc>
              <a:spcBef>
                <a:spcPts val="0"/>
              </a:spcBef>
              <a:spcAft>
                <a:spcPts val="0"/>
              </a:spcAft>
              <a:buSzPts val="5800"/>
              <a:buNone/>
              <a:defRPr sz="5800"/>
            </a:lvl4pPr>
            <a:lvl5pPr lvl="4" algn="ctr">
              <a:lnSpc>
                <a:spcPct val="100000"/>
              </a:lnSpc>
              <a:spcBef>
                <a:spcPts val="0"/>
              </a:spcBef>
              <a:spcAft>
                <a:spcPts val="0"/>
              </a:spcAft>
              <a:buSzPts val="5800"/>
              <a:buNone/>
              <a:defRPr sz="5800"/>
            </a:lvl5pPr>
            <a:lvl6pPr lvl="5" algn="ctr">
              <a:lnSpc>
                <a:spcPct val="100000"/>
              </a:lnSpc>
              <a:spcBef>
                <a:spcPts val="0"/>
              </a:spcBef>
              <a:spcAft>
                <a:spcPts val="0"/>
              </a:spcAft>
              <a:buSzPts val="5800"/>
              <a:buNone/>
              <a:defRPr sz="5800"/>
            </a:lvl6pPr>
            <a:lvl7pPr lvl="6" algn="ctr">
              <a:lnSpc>
                <a:spcPct val="100000"/>
              </a:lnSpc>
              <a:spcBef>
                <a:spcPts val="0"/>
              </a:spcBef>
              <a:spcAft>
                <a:spcPts val="0"/>
              </a:spcAft>
              <a:buSzPts val="5800"/>
              <a:buNone/>
              <a:defRPr sz="5800"/>
            </a:lvl7pPr>
            <a:lvl8pPr lvl="7" algn="ctr">
              <a:lnSpc>
                <a:spcPct val="100000"/>
              </a:lnSpc>
              <a:spcBef>
                <a:spcPts val="0"/>
              </a:spcBef>
              <a:spcAft>
                <a:spcPts val="0"/>
              </a:spcAft>
              <a:buSzPts val="5800"/>
              <a:buNone/>
              <a:defRPr sz="5800"/>
            </a:lvl8pPr>
            <a:lvl9pPr lvl="8" algn="ctr">
              <a:lnSpc>
                <a:spcPct val="100000"/>
              </a:lnSpc>
              <a:spcBef>
                <a:spcPts val="0"/>
              </a:spcBef>
              <a:spcAft>
                <a:spcPts val="0"/>
              </a:spcAft>
              <a:buSzPts val="5800"/>
              <a:buNone/>
              <a:defRPr sz="5800"/>
            </a:lvl9pPr>
          </a:lstStyle>
          <a:p/>
        </p:txBody>
      </p:sp>
      <p:sp>
        <p:nvSpPr>
          <p:cNvPr id="23" name="Google Shape;23;g7ed7eb645d_0_1055"/>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7ed7eb645d_0_1062"/>
          <p:cNvSpPr txBox="1"/>
          <p:nvPr>
            <p:ph type="title"/>
          </p:nvPr>
        </p:nvSpPr>
        <p:spPr>
          <a:xfrm>
            <a:off x="515496" y="685393"/>
            <a:ext cx="14091599" cy="882000"/>
          </a:xfrm>
          <a:prstGeom prst="rect">
            <a:avLst/>
          </a:prstGeom>
          <a:noFill/>
          <a:ln>
            <a:noFill/>
          </a:ln>
        </p:spPr>
        <p:txBody>
          <a:bodyPr anchorCtr="0" anchor="t" bIns="147725" lIns="147725" spcFirstLastPara="1" rIns="147725" wrap="square" tIns="147725">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p:txBody>
      </p:sp>
      <p:sp>
        <p:nvSpPr>
          <p:cNvPr id="26" name="Google Shape;26;g7ed7eb645d_0_1062"/>
          <p:cNvSpPr txBox="1"/>
          <p:nvPr>
            <p:ph idx="1" type="body"/>
          </p:nvPr>
        </p:nvSpPr>
        <p:spPr>
          <a:xfrm>
            <a:off x="515496" y="1774954"/>
            <a:ext cx="6615000" cy="5261700"/>
          </a:xfrm>
          <a:prstGeom prst="rect">
            <a:avLst/>
          </a:prstGeom>
          <a:noFill/>
          <a:ln>
            <a:noFill/>
          </a:ln>
        </p:spPr>
        <p:txBody>
          <a:bodyPr anchorCtr="0" anchor="t" bIns="147725" lIns="147725" spcFirstLastPara="1" rIns="147725" wrap="square" tIns="147725">
            <a:noAutofit/>
          </a:bodyPr>
          <a:lstStyle>
            <a:lvl1pPr indent="-374650" lvl="0" marL="457200" algn="l">
              <a:lnSpc>
                <a:spcPct val="115000"/>
              </a:lnSpc>
              <a:spcBef>
                <a:spcPts val="0"/>
              </a:spcBef>
              <a:spcAft>
                <a:spcPts val="0"/>
              </a:spcAft>
              <a:buSzPts val="2300"/>
              <a:buChar char="●"/>
              <a:defRPr sz="2300"/>
            </a:lvl1pPr>
            <a:lvl2pPr indent="-349250" lvl="1" marL="914400" algn="l">
              <a:lnSpc>
                <a:spcPct val="115000"/>
              </a:lnSpc>
              <a:spcBef>
                <a:spcPts val="2600"/>
              </a:spcBef>
              <a:spcAft>
                <a:spcPts val="0"/>
              </a:spcAft>
              <a:buSzPts val="1900"/>
              <a:buChar char="○"/>
              <a:defRPr sz="1900"/>
            </a:lvl2pPr>
            <a:lvl3pPr indent="-349250" lvl="2" marL="1371600" algn="l">
              <a:lnSpc>
                <a:spcPct val="115000"/>
              </a:lnSpc>
              <a:spcBef>
                <a:spcPts val="2600"/>
              </a:spcBef>
              <a:spcAft>
                <a:spcPts val="0"/>
              </a:spcAft>
              <a:buSzPts val="1900"/>
              <a:buChar char="■"/>
              <a:defRPr sz="1900"/>
            </a:lvl3pPr>
            <a:lvl4pPr indent="-349250" lvl="3" marL="1828800" algn="l">
              <a:lnSpc>
                <a:spcPct val="115000"/>
              </a:lnSpc>
              <a:spcBef>
                <a:spcPts val="2600"/>
              </a:spcBef>
              <a:spcAft>
                <a:spcPts val="0"/>
              </a:spcAft>
              <a:buSzPts val="1900"/>
              <a:buChar char="●"/>
              <a:defRPr sz="1900"/>
            </a:lvl4pPr>
            <a:lvl5pPr indent="-349250" lvl="4" marL="2286000" algn="l">
              <a:lnSpc>
                <a:spcPct val="115000"/>
              </a:lnSpc>
              <a:spcBef>
                <a:spcPts val="2600"/>
              </a:spcBef>
              <a:spcAft>
                <a:spcPts val="0"/>
              </a:spcAft>
              <a:buSzPts val="1900"/>
              <a:buChar char="○"/>
              <a:defRPr sz="1900"/>
            </a:lvl5pPr>
            <a:lvl6pPr indent="-349250" lvl="5" marL="2743200" algn="l">
              <a:lnSpc>
                <a:spcPct val="115000"/>
              </a:lnSpc>
              <a:spcBef>
                <a:spcPts val="2600"/>
              </a:spcBef>
              <a:spcAft>
                <a:spcPts val="0"/>
              </a:spcAft>
              <a:buSzPts val="1900"/>
              <a:buChar char="■"/>
              <a:defRPr sz="1900"/>
            </a:lvl6pPr>
            <a:lvl7pPr indent="-349250" lvl="6" marL="3200400" algn="l">
              <a:lnSpc>
                <a:spcPct val="115000"/>
              </a:lnSpc>
              <a:spcBef>
                <a:spcPts val="2600"/>
              </a:spcBef>
              <a:spcAft>
                <a:spcPts val="0"/>
              </a:spcAft>
              <a:buSzPts val="1900"/>
              <a:buChar char="●"/>
              <a:defRPr sz="1900"/>
            </a:lvl7pPr>
            <a:lvl8pPr indent="-349250" lvl="7" marL="3657600" algn="l">
              <a:lnSpc>
                <a:spcPct val="115000"/>
              </a:lnSpc>
              <a:spcBef>
                <a:spcPts val="2600"/>
              </a:spcBef>
              <a:spcAft>
                <a:spcPts val="0"/>
              </a:spcAft>
              <a:buSzPts val="1900"/>
              <a:buChar char="○"/>
              <a:defRPr sz="1900"/>
            </a:lvl8pPr>
            <a:lvl9pPr indent="-349250" lvl="8" marL="4114800" algn="l">
              <a:lnSpc>
                <a:spcPct val="115000"/>
              </a:lnSpc>
              <a:spcBef>
                <a:spcPts val="2600"/>
              </a:spcBef>
              <a:spcAft>
                <a:spcPts val="2600"/>
              </a:spcAft>
              <a:buSzPts val="1900"/>
              <a:buChar char="■"/>
              <a:defRPr sz="1900"/>
            </a:lvl9pPr>
          </a:lstStyle>
          <a:p/>
        </p:txBody>
      </p:sp>
      <p:sp>
        <p:nvSpPr>
          <p:cNvPr id="27" name="Google Shape;27;g7ed7eb645d_0_1062"/>
          <p:cNvSpPr txBox="1"/>
          <p:nvPr>
            <p:ph idx="2" type="body"/>
          </p:nvPr>
        </p:nvSpPr>
        <p:spPr>
          <a:xfrm>
            <a:off x="7991917" y="1774954"/>
            <a:ext cx="6615000" cy="5261700"/>
          </a:xfrm>
          <a:prstGeom prst="rect">
            <a:avLst/>
          </a:prstGeom>
          <a:noFill/>
          <a:ln>
            <a:noFill/>
          </a:ln>
        </p:spPr>
        <p:txBody>
          <a:bodyPr anchorCtr="0" anchor="t" bIns="147725" lIns="147725" spcFirstLastPara="1" rIns="147725" wrap="square" tIns="147725">
            <a:noAutofit/>
          </a:bodyPr>
          <a:lstStyle>
            <a:lvl1pPr indent="-374650" lvl="0" marL="457200" algn="l">
              <a:lnSpc>
                <a:spcPct val="115000"/>
              </a:lnSpc>
              <a:spcBef>
                <a:spcPts val="0"/>
              </a:spcBef>
              <a:spcAft>
                <a:spcPts val="0"/>
              </a:spcAft>
              <a:buSzPts val="2300"/>
              <a:buChar char="●"/>
              <a:defRPr sz="2300"/>
            </a:lvl1pPr>
            <a:lvl2pPr indent="-349250" lvl="1" marL="914400" algn="l">
              <a:lnSpc>
                <a:spcPct val="115000"/>
              </a:lnSpc>
              <a:spcBef>
                <a:spcPts val="2600"/>
              </a:spcBef>
              <a:spcAft>
                <a:spcPts val="0"/>
              </a:spcAft>
              <a:buSzPts val="1900"/>
              <a:buChar char="○"/>
              <a:defRPr sz="1900"/>
            </a:lvl2pPr>
            <a:lvl3pPr indent="-349250" lvl="2" marL="1371600" algn="l">
              <a:lnSpc>
                <a:spcPct val="115000"/>
              </a:lnSpc>
              <a:spcBef>
                <a:spcPts val="2600"/>
              </a:spcBef>
              <a:spcAft>
                <a:spcPts val="0"/>
              </a:spcAft>
              <a:buSzPts val="1900"/>
              <a:buChar char="■"/>
              <a:defRPr sz="1900"/>
            </a:lvl3pPr>
            <a:lvl4pPr indent="-349250" lvl="3" marL="1828800" algn="l">
              <a:lnSpc>
                <a:spcPct val="115000"/>
              </a:lnSpc>
              <a:spcBef>
                <a:spcPts val="2600"/>
              </a:spcBef>
              <a:spcAft>
                <a:spcPts val="0"/>
              </a:spcAft>
              <a:buSzPts val="1900"/>
              <a:buChar char="●"/>
              <a:defRPr sz="1900"/>
            </a:lvl4pPr>
            <a:lvl5pPr indent="-349250" lvl="4" marL="2286000" algn="l">
              <a:lnSpc>
                <a:spcPct val="115000"/>
              </a:lnSpc>
              <a:spcBef>
                <a:spcPts val="2600"/>
              </a:spcBef>
              <a:spcAft>
                <a:spcPts val="0"/>
              </a:spcAft>
              <a:buSzPts val="1900"/>
              <a:buChar char="○"/>
              <a:defRPr sz="1900"/>
            </a:lvl5pPr>
            <a:lvl6pPr indent="-349250" lvl="5" marL="2743200" algn="l">
              <a:lnSpc>
                <a:spcPct val="115000"/>
              </a:lnSpc>
              <a:spcBef>
                <a:spcPts val="2600"/>
              </a:spcBef>
              <a:spcAft>
                <a:spcPts val="0"/>
              </a:spcAft>
              <a:buSzPts val="1900"/>
              <a:buChar char="■"/>
              <a:defRPr sz="1900"/>
            </a:lvl6pPr>
            <a:lvl7pPr indent="-349250" lvl="6" marL="3200400" algn="l">
              <a:lnSpc>
                <a:spcPct val="115000"/>
              </a:lnSpc>
              <a:spcBef>
                <a:spcPts val="2600"/>
              </a:spcBef>
              <a:spcAft>
                <a:spcPts val="0"/>
              </a:spcAft>
              <a:buSzPts val="1900"/>
              <a:buChar char="●"/>
              <a:defRPr sz="1900"/>
            </a:lvl7pPr>
            <a:lvl8pPr indent="-349250" lvl="7" marL="3657600" algn="l">
              <a:lnSpc>
                <a:spcPct val="115000"/>
              </a:lnSpc>
              <a:spcBef>
                <a:spcPts val="2600"/>
              </a:spcBef>
              <a:spcAft>
                <a:spcPts val="0"/>
              </a:spcAft>
              <a:buSzPts val="1900"/>
              <a:buChar char="○"/>
              <a:defRPr sz="1900"/>
            </a:lvl8pPr>
            <a:lvl9pPr indent="-349250" lvl="8" marL="4114800" algn="l">
              <a:lnSpc>
                <a:spcPct val="115000"/>
              </a:lnSpc>
              <a:spcBef>
                <a:spcPts val="2600"/>
              </a:spcBef>
              <a:spcAft>
                <a:spcPts val="2600"/>
              </a:spcAft>
              <a:buSzPts val="1900"/>
              <a:buChar char="■"/>
              <a:defRPr sz="1900"/>
            </a:lvl9pPr>
          </a:lstStyle>
          <a:p/>
        </p:txBody>
      </p:sp>
      <p:sp>
        <p:nvSpPr>
          <p:cNvPr id="28" name="Google Shape;28;g7ed7eb645d_0_1062"/>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7ed7eb645d_0_1067"/>
          <p:cNvSpPr txBox="1"/>
          <p:nvPr>
            <p:ph type="title"/>
          </p:nvPr>
        </p:nvSpPr>
        <p:spPr>
          <a:xfrm>
            <a:off x="515496" y="685393"/>
            <a:ext cx="14091599" cy="882000"/>
          </a:xfrm>
          <a:prstGeom prst="rect">
            <a:avLst/>
          </a:prstGeom>
          <a:noFill/>
          <a:ln>
            <a:noFill/>
          </a:ln>
        </p:spPr>
        <p:txBody>
          <a:bodyPr anchorCtr="0" anchor="t" bIns="147725" lIns="147725" spcFirstLastPara="1" rIns="147725" wrap="square" tIns="147725">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p:txBody>
      </p:sp>
      <p:sp>
        <p:nvSpPr>
          <p:cNvPr id="31" name="Google Shape;31;g7ed7eb645d_0_1067"/>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7ed7eb645d_0_1070"/>
          <p:cNvSpPr txBox="1"/>
          <p:nvPr>
            <p:ph type="title"/>
          </p:nvPr>
        </p:nvSpPr>
        <p:spPr>
          <a:xfrm>
            <a:off x="515496" y="855693"/>
            <a:ext cx="4644000" cy="1164000"/>
          </a:xfrm>
          <a:prstGeom prst="rect">
            <a:avLst/>
          </a:prstGeom>
          <a:noFill/>
          <a:ln>
            <a:noFill/>
          </a:ln>
        </p:spPr>
        <p:txBody>
          <a:bodyPr anchorCtr="0" anchor="b" bIns="147725" lIns="147725" spcFirstLastPara="1" rIns="147725" wrap="square" tIns="147725">
            <a:noAutofit/>
          </a:bodyPr>
          <a:lstStyle>
            <a:lvl1pPr lvl="0" algn="l">
              <a:lnSpc>
                <a:spcPct val="100000"/>
              </a:lnSpc>
              <a:spcBef>
                <a:spcPts val="0"/>
              </a:spcBef>
              <a:spcAft>
                <a:spcPts val="0"/>
              </a:spcAft>
              <a:buSzPts val="3900"/>
              <a:buNone/>
              <a:defRPr sz="39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34" name="Google Shape;34;g7ed7eb645d_0_1070"/>
          <p:cNvSpPr txBox="1"/>
          <p:nvPr>
            <p:ph idx="1" type="body"/>
          </p:nvPr>
        </p:nvSpPr>
        <p:spPr>
          <a:xfrm>
            <a:off x="515496" y="2140156"/>
            <a:ext cx="4644000" cy="4896600"/>
          </a:xfrm>
          <a:prstGeom prst="rect">
            <a:avLst/>
          </a:prstGeom>
          <a:noFill/>
          <a:ln>
            <a:noFill/>
          </a:ln>
        </p:spPr>
        <p:txBody>
          <a:bodyPr anchorCtr="0" anchor="t" bIns="147725" lIns="147725" spcFirstLastPara="1" rIns="147725" wrap="square" tIns="147725">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2600"/>
              </a:spcBef>
              <a:spcAft>
                <a:spcPts val="0"/>
              </a:spcAft>
              <a:buSzPts val="1900"/>
              <a:buChar char="○"/>
              <a:defRPr sz="1900"/>
            </a:lvl2pPr>
            <a:lvl3pPr indent="-349250" lvl="2" marL="1371600" algn="l">
              <a:lnSpc>
                <a:spcPct val="115000"/>
              </a:lnSpc>
              <a:spcBef>
                <a:spcPts val="2600"/>
              </a:spcBef>
              <a:spcAft>
                <a:spcPts val="0"/>
              </a:spcAft>
              <a:buSzPts val="1900"/>
              <a:buChar char="■"/>
              <a:defRPr sz="1900"/>
            </a:lvl3pPr>
            <a:lvl4pPr indent="-349250" lvl="3" marL="1828800" algn="l">
              <a:lnSpc>
                <a:spcPct val="115000"/>
              </a:lnSpc>
              <a:spcBef>
                <a:spcPts val="2600"/>
              </a:spcBef>
              <a:spcAft>
                <a:spcPts val="0"/>
              </a:spcAft>
              <a:buSzPts val="1900"/>
              <a:buChar char="●"/>
              <a:defRPr sz="1900"/>
            </a:lvl4pPr>
            <a:lvl5pPr indent="-349250" lvl="4" marL="2286000" algn="l">
              <a:lnSpc>
                <a:spcPct val="115000"/>
              </a:lnSpc>
              <a:spcBef>
                <a:spcPts val="2600"/>
              </a:spcBef>
              <a:spcAft>
                <a:spcPts val="0"/>
              </a:spcAft>
              <a:buSzPts val="1900"/>
              <a:buChar char="○"/>
              <a:defRPr sz="1900"/>
            </a:lvl5pPr>
            <a:lvl6pPr indent="-349250" lvl="5" marL="2743200" algn="l">
              <a:lnSpc>
                <a:spcPct val="115000"/>
              </a:lnSpc>
              <a:spcBef>
                <a:spcPts val="2600"/>
              </a:spcBef>
              <a:spcAft>
                <a:spcPts val="0"/>
              </a:spcAft>
              <a:buSzPts val="1900"/>
              <a:buChar char="■"/>
              <a:defRPr sz="1900"/>
            </a:lvl6pPr>
            <a:lvl7pPr indent="-349250" lvl="6" marL="3200400" algn="l">
              <a:lnSpc>
                <a:spcPct val="115000"/>
              </a:lnSpc>
              <a:spcBef>
                <a:spcPts val="2600"/>
              </a:spcBef>
              <a:spcAft>
                <a:spcPts val="0"/>
              </a:spcAft>
              <a:buSzPts val="1900"/>
              <a:buChar char="●"/>
              <a:defRPr sz="1900"/>
            </a:lvl7pPr>
            <a:lvl8pPr indent="-349250" lvl="7" marL="3657600" algn="l">
              <a:lnSpc>
                <a:spcPct val="115000"/>
              </a:lnSpc>
              <a:spcBef>
                <a:spcPts val="2600"/>
              </a:spcBef>
              <a:spcAft>
                <a:spcPts val="0"/>
              </a:spcAft>
              <a:buSzPts val="1900"/>
              <a:buChar char="○"/>
              <a:defRPr sz="1900"/>
            </a:lvl8pPr>
            <a:lvl9pPr indent="-349250" lvl="8" marL="4114800" algn="l">
              <a:lnSpc>
                <a:spcPct val="115000"/>
              </a:lnSpc>
              <a:spcBef>
                <a:spcPts val="2600"/>
              </a:spcBef>
              <a:spcAft>
                <a:spcPts val="2600"/>
              </a:spcAft>
              <a:buSzPts val="1900"/>
              <a:buChar char="■"/>
              <a:defRPr sz="1900"/>
            </a:lvl9pPr>
          </a:lstStyle>
          <a:p/>
        </p:txBody>
      </p:sp>
      <p:sp>
        <p:nvSpPr>
          <p:cNvPr id="35" name="Google Shape;35;g7ed7eb645d_0_1070"/>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7ed7eb645d_0_1074"/>
          <p:cNvSpPr txBox="1"/>
          <p:nvPr>
            <p:ph type="title"/>
          </p:nvPr>
        </p:nvSpPr>
        <p:spPr>
          <a:xfrm>
            <a:off x="810785" y="693287"/>
            <a:ext cx="10531200" cy="6300300"/>
          </a:xfrm>
          <a:prstGeom prst="rect">
            <a:avLst/>
          </a:prstGeom>
          <a:noFill/>
          <a:ln>
            <a:noFill/>
          </a:ln>
        </p:spPr>
        <p:txBody>
          <a:bodyPr anchorCtr="0" anchor="ctr" bIns="147725" lIns="147725" spcFirstLastPara="1" rIns="147725" wrap="square" tIns="147725">
            <a:noAutofit/>
          </a:bodyPr>
          <a:lstStyle>
            <a:lvl1pPr lvl="0" algn="l">
              <a:lnSpc>
                <a:spcPct val="100000"/>
              </a:lnSpc>
              <a:spcBef>
                <a:spcPts val="0"/>
              </a:spcBef>
              <a:spcAft>
                <a:spcPts val="0"/>
              </a:spcAft>
              <a:buSzPts val="7800"/>
              <a:buNone/>
              <a:defRPr sz="7800"/>
            </a:lvl1pPr>
            <a:lvl2pPr lvl="1" algn="l">
              <a:lnSpc>
                <a:spcPct val="100000"/>
              </a:lnSpc>
              <a:spcBef>
                <a:spcPts val="0"/>
              </a:spcBef>
              <a:spcAft>
                <a:spcPts val="0"/>
              </a:spcAft>
              <a:buSzPts val="7800"/>
              <a:buNone/>
              <a:defRPr sz="7800"/>
            </a:lvl2pPr>
            <a:lvl3pPr lvl="2" algn="l">
              <a:lnSpc>
                <a:spcPct val="100000"/>
              </a:lnSpc>
              <a:spcBef>
                <a:spcPts val="0"/>
              </a:spcBef>
              <a:spcAft>
                <a:spcPts val="0"/>
              </a:spcAft>
              <a:buSzPts val="7800"/>
              <a:buNone/>
              <a:defRPr sz="7800"/>
            </a:lvl3pPr>
            <a:lvl4pPr lvl="3" algn="l">
              <a:lnSpc>
                <a:spcPct val="100000"/>
              </a:lnSpc>
              <a:spcBef>
                <a:spcPts val="0"/>
              </a:spcBef>
              <a:spcAft>
                <a:spcPts val="0"/>
              </a:spcAft>
              <a:buSzPts val="7800"/>
              <a:buNone/>
              <a:defRPr sz="7800"/>
            </a:lvl4pPr>
            <a:lvl5pPr lvl="4" algn="l">
              <a:lnSpc>
                <a:spcPct val="100000"/>
              </a:lnSpc>
              <a:spcBef>
                <a:spcPts val="0"/>
              </a:spcBef>
              <a:spcAft>
                <a:spcPts val="0"/>
              </a:spcAft>
              <a:buSzPts val="7800"/>
              <a:buNone/>
              <a:defRPr sz="7800"/>
            </a:lvl5pPr>
            <a:lvl6pPr lvl="5" algn="l">
              <a:lnSpc>
                <a:spcPct val="100000"/>
              </a:lnSpc>
              <a:spcBef>
                <a:spcPts val="0"/>
              </a:spcBef>
              <a:spcAft>
                <a:spcPts val="0"/>
              </a:spcAft>
              <a:buSzPts val="7800"/>
              <a:buNone/>
              <a:defRPr sz="7800"/>
            </a:lvl6pPr>
            <a:lvl7pPr lvl="6" algn="l">
              <a:lnSpc>
                <a:spcPct val="100000"/>
              </a:lnSpc>
              <a:spcBef>
                <a:spcPts val="0"/>
              </a:spcBef>
              <a:spcAft>
                <a:spcPts val="0"/>
              </a:spcAft>
              <a:buSzPts val="7800"/>
              <a:buNone/>
              <a:defRPr sz="7800"/>
            </a:lvl7pPr>
            <a:lvl8pPr lvl="7" algn="l">
              <a:lnSpc>
                <a:spcPct val="100000"/>
              </a:lnSpc>
              <a:spcBef>
                <a:spcPts val="0"/>
              </a:spcBef>
              <a:spcAft>
                <a:spcPts val="0"/>
              </a:spcAft>
              <a:buSzPts val="7800"/>
              <a:buNone/>
              <a:defRPr sz="7800"/>
            </a:lvl8pPr>
            <a:lvl9pPr lvl="8" algn="l">
              <a:lnSpc>
                <a:spcPct val="100000"/>
              </a:lnSpc>
              <a:spcBef>
                <a:spcPts val="0"/>
              </a:spcBef>
              <a:spcAft>
                <a:spcPts val="0"/>
              </a:spcAft>
              <a:buSzPts val="7800"/>
              <a:buNone/>
              <a:defRPr sz="7800"/>
            </a:lvl9pPr>
          </a:lstStyle>
          <a:p/>
        </p:txBody>
      </p:sp>
      <p:sp>
        <p:nvSpPr>
          <p:cNvPr id="38" name="Google Shape;38;g7ed7eb645d_0_1074"/>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7ed7eb645d_0_1077"/>
          <p:cNvSpPr/>
          <p:nvPr/>
        </p:nvSpPr>
        <p:spPr>
          <a:xfrm>
            <a:off x="7561263" y="-193"/>
            <a:ext cx="7561200" cy="7921500"/>
          </a:xfrm>
          <a:prstGeom prst="rect">
            <a:avLst/>
          </a:prstGeom>
          <a:solidFill>
            <a:schemeClr val="lt2"/>
          </a:solid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7ed7eb645d_0_1077"/>
          <p:cNvSpPr txBox="1"/>
          <p:nvPr>
            <p:ph type="title"/>
          </p:nvPr>
        </p:nvSpPr>
        <p:spPr>
          <a:xfrm>
            <a:off x="439089" y="1899242"/>
            <a:ext cx="6690000" cy="2283000"/>
          </a:xfrm>
          <a:prstGeom prst="rect">
            <a:avLst/>
          </a:prstGeom>
          <a:noFill/>
          <a:ln>
            <a:noFill/>
          </a:ln>
        </p:spPr>
        <p:txBody>
          <a:bodyPr anchorCtr="0" anchor="b" bIns="147725" lIns="147725" spcFirstLastPara="1" rIns="147725" wrap="square" tIns="147725">
            <a:noAutofit/>
          </a:bodyPr>
          <a:lstStyle>
            <a:lvl1pPr lvl="0" algn="ctr">
              <a:lnSpc>
                <a:spcPct val="100000"/>
              </a:lnSpc>
              <a:spcBef>
                <a:spcPts val="0"/>
              </a:spcBef>
              <a:spcAft>
                <a:spcPts val="0"/>
              </a:spcAft>
              <a:buSzPts val="6800"/>
              <a:buNone/>
              <a:defRPr sz="6800"/>
            </a:lvl1pPr>
            <a:lvl2pPr lvl="1" algn="ctr">
              <a:lnSpc>
                <a:spcPct val="100000"/>
              </a:lnSpc>
              <a:spcBef>
                <a:spcPts val="0"/>
              </a:spcBef>
              <a:spcAft>
                <a:spcPts val="0"/>
              </a:spcAft>
              <a:buSzPts val="6800"/>
              <a:buNone/>
              <a:defRPr sz="6800"/>
            </a:lvl2pPr>
            <a:lvl3pPr lvl="2" algn="ctr">
              <a:lnSpc>
                <a:spcPct val="100000"/>
              </a:lnSpc>
              <a:spcBef>
                <a:spcPts val="0"/>
              </a:spcBef>
              <a:spcAft>
                <a:spcPts val="0"/>
              </a:spcAft>
              <a:buSzPts val="6800"/>
              <a:buNone/>
              <a:defRPr sz="6800"/>
            </a:lvl3pPr>
            <a:lvl4pPr lvl="3" algn="ctr">
              <a:lnSpc>
                <a:spcPct val="100000"/>
              </a:lnSpc>
              <a:spcBef>
                <a:spcPts val="0"/>
              </a:spcBef>
              <a:spcAft>
                <a:spcPts val="0"/>
              </a:spcAft>
              <a:buSzPts val="6800"/>
              <a:buNone/>
              <a:defRPr sz="6800"/>
            </a:lvl4pPr>
            <a:lvl5pPr lvl="4" algn="ctr">
              <a:lnSpc>
                <a:spcPct val="100000"/>
              </a:lnSpc>
              <a:spcBef>
                <a:spcPts val="0"/>
              </a:spcBef>
              <a:spcAft>
                <a:spcPts val="0"/>
              </a:spcAft>
              <a:buSzPts val="6800"/>
              <a:buNone/>
              <a:defRPr sz="6800"/>
            </a:lvl5pPr>
            <a:lvl6pPr lvl="5" algn="ctr">
              <a:lnSpc>
                <a:spcPct val="100000"/>
              </a:lnSpc>
              <a:spcBef>
                <a:spcPts val="0"/>
              </a:spcBef>
              <a:spcAft>
                <a:spcPts val="0"/>
              </a:spcAft>
              <a:buSzPts val="6800"/>
              <a:buNone/>
              <a:defRPr sz="6800"/>
            </a:lvl6pPr>
            <a:lvl7pPr lvl="6" algn="ctr">
              <a:lnSpc>
                <a:spcPct val="100000"/>
              </a:lnSpc>
              <a:spcBef>
                <a:spcPts val="0"/>
              </a:spcBef>
              <a:spcAft>
                <a:spcPts val="0"/>
              </a:spcAft>
              <a:buSzPts val="6800"/>
              <a:buNone/>
              <a:defRPr sz="6800"/>
            </a:lvl7pPr>
            <a:lvl8pPr lvl="7" algn="ctr">
              <a:lnSpc>
                <a:spcPct val="100000"/>
              </a:lnSpc>
              <a:spcBef>
                <a:spcPts val="0"/>
              </a:spcBef>
              <a:spcAft>
                <a:spcPts val="0"/>
              </a:spcAft>
              <a:buSzPts val="6800"/>
              <a:buNone/>
              <a:defRPr sz="6800"/>
            </a:lvl8pPr>
            <a:lvl9pPr lvl="8" algn="ctr">
              <a:lnSpc>
                <a:spcPct val="100000"/>
              </a:lnSpc>
              <a:spcBef>
                <a:spcPts val="0"/>
              </a:spcBef>
              <a:spcAft>
                <a:spcPts val="0"/>
              </a:spcAft>
              <a:buSzPts val="6800"/>
              <a:buNone/>
              <a:defRPr sz="6800"/>
            </a:lvl9pPr>
          </a:lstStyle>
          <a:p/>
        </p:txBody>
      </p:sp>
      <p:sp>
        <p:nvSpPr>
          <p:cNvPr id="42" name="Google Shape;42;g7ed7eb645d_0_1077"/>
          <p:cNvSpPr txBox="1"/>
          <p:nvPr>
            <p:ph idx="1" type="subTitle"/>
          </p:nvPr>
        </p:nvSpPr>
        <p:spPr>
          <a:xfrm>
            <a:off x="439089" y="4317082"/>
            <a:ext cx="6690000" cy="1902300"/>
          </a:xfrm>
          <a:prstGeom prst="rect">
            <a:avLst/>
          </a:prstGeom>
          <a:noFill/>
          <a:ln>
            <a:noFill/>
          </a:ln>
        </p:spPr>
        <p:txBody>
          <a:bodyPr anchorCtr="0" anchor="t" bIns="147725" lIns="147725" spcFirstLastPara="1" rIns="147725" wrap="square" tIns="147725">
            <a:noAutofit/>
          </a:bodyPr>
          <a:lstStyle>
            <a:lvl1pPr lvl="0" algn="ctr">
              <a:lnSpc>
                <a:spcPct val="100000"/>
              </a:lnSpc>
              <a:spcBef>
                <a:spcPts val="0"/>
              </a:spcBef>
              <a:spcAft>
                <a:spcPts val="0"/>
              </a:spcAft>
              <a:buSzPts val="3400"/>
              <a:buNone/>
              <a:defRPr sz="3400"/>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p:txBody>
      </p:sp>
      <p:sp>
        <p:nvSpPr>
          <p:cNvPr id="43" name="Google Shape;43;g7ed7eb645d_0_1077"/>
          <p:cNvSpPr txBox="1"/>
          <p:nvPr>
            <p:ph idx="2" type="body"/>
          </p:nvPr>
        </p:nvSpPr>
        <p:spPr>
          <a:xfrm>
            <a:off x="8169041" y="1115165"/>
            <a:ext cx="6345600" cy="5691000"/>
          </a:xfrm>
          <a:prstGeom prst="rect">
            <a:avLst/>
          </a:prstGeom>
          <a:noFill/>
          <a:ln>
            <a:noFill/>
          </a:ln>
        </p:spPr>
        <p:txBody>
          <a:bodyPr anchorCtr="0" anchor="ctr" bIns="147725" lIns="147725" spcFirstLastPara="1" rIns="147725" wrap="square" tIns="147725">
            <a:noAutofit/>
          </a:bodyPr>
          <a:lstStyle>
            <a:lvl1pPr indent="-412750" lvl="0" marL="457200" algn="l">
              <a:lnSpc>
                <a:spcPct val="115000"/>
              </a:lnSpc>
              <a:spcBef>
                <a:spcPts val="0"/>
              </a:spcBef>
              <a:spcAft>
                <a:spcPts val="0"/>
              </a:spcAft>
              <a:buSzPts val="2900"/>
              <a:buChar char="●"/>
              <a:defRPr/>
            </a:lvl1pPr>
            <a:lvl2pPr indent="-374650" lvl="1" marL="914400" algn="l">
              <a:lnSpc>
                <a:spcPct val="115000"/>
              </a:lnSpc>
              <a:spcBef>
                <a:spcPts val="2600"/>
              </a:spcBef>
              <a:spcAft>
                <a:spcPts val="0"/>
              </a:spcAft>
              <a:buSzPts val="2300"/>
              <a:buChar char="○"/>
              <a:defRPr/>
            </a:lvl2pPr>
            <a:lvl3pPr indent="-374650" lvl="2" marL="1371600" algn="l">
              <a:lnSpc>
                <a:spcPct val="115000"/>
              </a:lnSpc>
              <a:spcBef>
                <a:spcPts val="2600"/>
              </a:spcBef>
              <a:spcAft>
                <a:spcPts val="0"/>
              </a:spcAft>
              <a:buSzPts val="2300"/>
              <a:buChar char="■"/>
              <a:defRPr/>
            </a:lvl3pPr>
            <a:lvl4pPr indent="-374650" lvl="3" marL="1828800" algn="l">
              <a:lnSpc>
                <a:spcPct val="115000"/>
              </a:lnSpc>
              <a:spcBef>
                <a:spcPts val="2600"/>
              </a:spcBef>
              <a:spcAft>
                <a:spcPts val="0"/>
              </a:spcAft>
              <a:buSzPts val="2300"/>
              <a:buChar char="●"/>
              <a:defRPr/>
            </a:lvl4pPr>
            <a:lvl5pPr indent="-374650" lvl="4" marL="2286000" algn="l">
              <a:lnSpc>
                <a:spcPct val="115000"/>
              </a:lnSpc>
              <a:spcBef>
                <a:spcPts val="2600"/>
              </a:spcBef>
              <a:spcAft>
                <a:spcPts val="0"/>
              </a:spcAft>
              <a:buSzPts val="2300"/>
              <a:buChar char="○"/>
              <a:defRPr/>
            </a:lvl5pPr>
            <a:lvl6pPr indent="-374650" lvl="5" marL="2743200" algn="l">
              <a:lnSpc>
                <a:spcPct val="115000"/>
              </a:lnSpc>
              <a:spcBef>
                <a:spcPts val="2600"/>
              </a:spcBef>
              <a:spcAft>
                <a:spcPts val="0"/>
              </a:spcAft>
              <a:buSzPts val="2300"/>
              <a:buChar char="■"/>
              <a:defRPr/>
            </a:lvl6pPr>
            <a:lvl7pPr indent="-374650" lvl="6" marL="3200400" algn="l">
              <a:lnSpc>
                <a:spcPct val="115000"/>
              </a:lnSpc>
              <a:spcBef>
                <a:spcPts val="2600"/>
              </a:spcBef>
              <a:spcAft>
                <a:spcPts val="0"/>
              </a:spcAft>
              <a:buSzPts val="2300"/>
              <a:buChar char="●"/>
              <a:defRPr/>
            </a:lvl7pPr>
            <a:lvl8pPr indent="-374650" lvl="7" marL="3657600" algn="l">
              <a:lnSpc>
                <a:spcPct val="115000"/>
              </a:lnSpc>
              <a:spcBef>
                <a:spcPts val="2600"/>
              </a:spcBef>
              <a:spcAft>
                <a:spcPts val="0"/>
              </a:spcAft>
              <a:buSzPts val="2300"/>
              <a:buChar char="○"/>
              <a:defRPr/>
            </a:lvl8pPr>
            <a:lvl9pPr indent="-374650" lvl="8" marL="4114800" algn="l">
              <a:lnSpc>
                <a:spcPct val="115000"/>
              </a:lnSpc>
              <a:spcBef>
                <a:spcPts val="2600"/>
              </a:spcBef>
              <a:spcAft>
                <a:spcPts val="2600"/>
              </a:spcAft>
              <a:buSzPts val="2300"/>
              <a:buChar char="■"/>
              <a:defRPr/>
            </a:lvl9pPr>
          </a:lstStyle>
          <a:p/>
        </p:txBody>
      </p:sp>
      <p:sp>
        <p:nvSpPr>
          <p:cNvPr id="44" name="Google Shape;44;g7ed7eb645d_0_1077"/>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7ed7eb645d_0_1083"/>
          <p:cNvSpPr txBox="1"/>
          <p:nvPr>
            <p:ph idx="1" type="body"/>
          </p:nvPr>
        </p:nvSpPr>
        <p:spPr>
          <a:xfrm>
            <a:off x="515496" y="6515608"/>
            <a:ext cx="9921000" cy="931800"/>
          </a:xfrm>
          <a:prstGeom prst="rect">
            <a:avLst/>
          </a:prstGeom>
          <a:noFill/>
          <a:ln>
            <a:noFill/>
          </a:ln>
        </p:spPr>
        <p:txBody>
          <a:bodyPr anchorCtr="0" anchor="ctr" bIns="147725" lIns="147725" spcFirstLastPara="1" rIns="147725" wrap="square" tIns="147725">
            <a:noAutofit/>
          </a:bodyPr>
          <a:lstStyle>
            <a:lvl1pPr indent="-228600" lvl="0" marL="457200" algn="l">
              <a:lnSpc>
                <a:spcPct val="100000"/>
              </a:lnSpc>
              <a:spcBef>
                <a:spcPts val="0"/>
              </a:spcBef>
              <a:spcAft>
                <a:spcPts val="0"/>
              </a:spcAft>
              <a:buSzPts val="2900"/>
              <a:buNone/>
              <a:defRPr/>
            </a:lvl1pPr>
          </a:lstStyle>
          <a:p/>
        </p:txBody>
      </p:sp>
      <p:sp>
        <p:nvSpPr>
          <p:cNvPr id="47" name="Google Shape;47;g7ed7eb645d_0_1083"/>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7ed7eb645d_0_1047"/>
          <p:cNvSpPr txBox="1"/>
          <p:nvPr>
            <p:ph type="title"/>
          </p:nvPr>
        </p:nvSpPr>
        <p:spPr>
          <a:xfrm>
            <a:off x="515496" y="685393"/>
            <a:ext cx="14091599" cy="882000"/>
          </a:xfrm>
          <a:prstGeom prst="rect">
            <a:avLst/>
          </a:prstGeom>
          <a:noFill/>
          <a:ln>
            <a:noFill/>
          </a:ln>
        </p:spPr>
        <p:txBody>
          <a:bodyPr anchorCtr="0" anchor="t" bIns="147725" lIns="147725" spcFirstLastPara="1" rIns="147725" wrap="square" tIns="147725">
            <a:noAutofit/>
          </a:bodyPr>
          <a:lstStyle>
            <a:lvl1pPr lvl="0" marR="0" rtl="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9pPr>
          </a:lstStyle>
          <a:p/>
        </p:txBody>
      </p:sp>
      <p:sp>
        <p:nvSpPr>
          <p:cNvPr id="11" name="Google Shape;11;g7ed7eb645d_0_1047"/>
          <p:cNvSpPr txBox="1"/>
          <p:nvPr>
            <p:ph idx="1" type="body"/>
          </p:nvPr>
        </p:nvSpPr>
        <p:spPr>
          <a:xfrm>
            <a:off x="515496" y="1774954"/>
            <a:ext cx="14091599" cy="5261700"/>
          </a:xfrm>
          <a:prstGeom prst="rect">
            <a:avLst/>
          </a:prstGeom>
          <a:noFill/>
          <a:ln>
            <a:noFill/>
          </a:ln>
        </p:spPr>
        <p:txBody>
          <a:bodyPr anchorCtr="0" anchor="t" bIns="147725" lIns="147725" spcFirstLastPara="1" rIns="147725" wrap="square" tIns="147725">
            <a:noAutofit/>
          </a:bodyPr>
          <a:lstStyle>
            <a:lvl1pPr indent="-412750" lvl="0" marL="457200" marR="0" rtl="0" algn="l">
              <a:lnSpc>
                <a:spcPct val="115000"/>
              </a:lnSpc>
              <a:spcBef>
                <a:spcPts val="0"/>
              </a:spcBef>
              <a:spcAft>
                <a:spcPts val="0"/>
              </a:spcAft>
              <a:buClr>
                <a:schemeClr val="dk2"/>
              </a:buClr>
              <a:buSzPts val="2900"/>
              <a:buFont typeface="Arial"/>
              <a:buChar char="●"/>
              <a:defRPr b="0" i="0" sz="2900" u="none" cap="none" strike="noStrike">
                <a:solidFill>
                  <a:schemeClr val="dk2"/>
                </a:solidFill>
                <a:latin typeface="Arial"/>
                <a:ea typeface="Arial"/>
                <a:cs typeface="Arial"/>
                <a:sym typeface="Arial"/>
              </a:defRPr>
            </a:lvl1pPr>
            <a:lvl2pPr indent="-374650" lvl="1" marL="914400" marR="0" rtl="0" algn="l">
              <a:lnSpc>
                <a:spcPct val="115000"/>
              </a:lnSpc>
              <a:spcBef>
                <a:spcPts val="2600"/>
              </a:spcBef>
              <a:spcAft>
                <a:spcPts val="0"/>
              </a:spcAft>
              <a:buClr>
                <a:schemeClr val="dk2"/>
              </a:buClr>
              <a:buSzPts val="2300"/>
              <a:buFont typeface="Arial"/>
              <a:buChar char="○"/>
              <a:defRPr b="0" i="0" sz="2300" u="none" cap="none" strike="noStrike">
                <a:solidFill>
                  <a:schemeClr val="dk2"/>
                </a:solidFill>
                <a:latin typeface="Arial"/>
                <a:ea typeface="Arial"/>
                <a:cs typeface="Arial"/>
                <a:sym typeface="Arial"/>
              </a:defRPr>
            </a:lvl2pPr>
            <a:lvl3pPr indent="-374650" lvl="2" marL="1371600" marR="0" rtl="0" algn="l">
              <a:lnSpc>
                <a:spcPct val="115000"/>
              </a:lnSpc>
              <a:spcBef>
                <a:spcPts val="2600"/>
              </a:spcBef>
              <a:spcAft>
                <a:spcPts val="0"/>
              </a:spcAft>
              <a:buClr>
                <a:schemeClr val="dk2"/>
              </a:buClr>
              <a:buSzPts val="2300"/>
              <a:buFont typeface="Arial"/>
              <a:buChar char="■"/>
              <a:defRPr b="0" i="0" sz="2300" u="none" cap="none" strike="noStrike">
                <a:solidFill>
                  <a:schemeClr val="dk2"/>
                </a:solidFill>
                <a:latin typeface="Arial"/>
                <a:ea typeface="Arial"/>
                <a:cs typeface="Arial"/>
                <a:sym typeface="Arial"/>
              </a:defRPr>
            </a:lvl3pPr>
            <a:lvl4pPr indent="-374650" lvl="3" marL="1828800" marR="0" rtl="0" algn="l">
              <a:lnSpc>
                <a:spcPct val="115000"/>
              </a:lnSpc>
              <a:spcBef>
                <a:spcPts val="2600"/>
              </a:spcBef>
              <a:spcAft>
                <a:spcPts val="0"/>
              </a:spcAft>
              <a:buClr>
                <a:schemeClr val="dk2"/>
              </a:buClr>
              <a:buSzPts val="2300"/>
              <a:buFont typeface="Arial"/>
              <a:buChar char="●"/>
              <a:defRPr b="0" i="0" sz="2300" u="none" cap="none" strike="noStrike">
                <a:solidFill>
                  <a:schemeClr val="dk2"/>
                </a:solidFill>
                <a:latin typeface="Arial"/>
                <a:ea typeface="Arial"/>
                <a:cs typeface="Arial"/>
                <a:sym typeface="Arial"/>
              </a:defRPr>
            </a:lvl4pPr>
            <a:lvl5pPr indent="-374650" lvl="4" marL="2286000" marR="0" rtl="0" algn="l">
              <a:lnSpc>
                <a:spcPct val="115000"/>
              </a:lnSpc>
              <a:spcBef>
                <a:spcPts val="2600"/>
              </a:spcBef>
              <a:spcAft>
                <a:spcPts val="0"/>
              </a:spcAft>
              <a:buClr>
                <a:schemeClr val="dk2"/>
              </a:buClr>
              <a:buSzPts val="2300"/>
              <a:buFont typeface="Arial"/>
              <a:buChar char="○"/>
              <a:defRPr b="0" i="0" sz="2300" u="none" cap="none" strike="noStrike">
                <a:solidFill>
                  <a:schemeClr val="dk2"/>
                </a:solidFill>
                <a:latin typeface="Arial"/>
                <a:ea typeface="Arial"/>
                <a:cs typeface="Arial"/>
                <a:sym typeface="Arial"/>
              </a:defRPr>
            </a:lvl5pPr>
            <a:lvl6pPr indent="-374650" lvl="5" marL="2743200" marR="0" rtl="0" algn="l">
              <a:lnSpc>
                <a:spcPct val="115000"/>
              </a:lnSpc>
              <a:spcBef>
                <a:spcPts val="2600"/>
              </a:spcBef>
              <a:spcAft>
                <a:spcPts val="0"/>
              </a:spcAft>
              <a:buClr>
                <a:schemeClr val="dk2"/>
              </a:buClr>
              <a:buSzPts val="2300"/>
              <a:buFont typeface="Arial"/>
              <a:buChar char="■"/>
              <a:defRPr b="0" i="0" sz="2300" u="none" cap="none" strike="noStrike">
                <a:solidFill>
                  <a:schemeClr val="dk2"/>
                </a:solidFill>
                <a:latin typeface="Arial"/>
                <a:ea typeface="Arial"/>
                <a:cs typeface="Arial"/>
                <a:sym typeface="Arial"/>
              </a:defRPr>
            </a:lvl6pPr>
            <a:lvl7pPr indent="-374650" lvl="6" marL="3200400" marR="0" rtl="0" algn="l">
              <a:lnSpc>
                <a:spcPct val="115000"/>
              </a:lnSpc>
              <a:spcBef>
                <a:spcPts val="2600"/>
              </a:spcBef>
              <a:spcAft>
                <a:spcPts val="0"/>
              </a:spcAft>
              <a:buClr>
                <a:schemeClr val="dk2"/>
              </a:buClr>
              <a:buSzPts val="2300"/>
              <a:buFont typeface="Arial"/>
              <a:buChar char="●"/>
              <a:defRPr b="0" i="0" sz="2300" u="none" cap="none" strike="noStrike">
                <a:solidFill>
                  <a:schemeClr val="dk2"/>
                </a:solidFill>
                <a:latin typeface="Arial"/>
                <a:ea typeface="Arial"/>
                <a:cs typeface="Arial"/>
                <a:sym typeface="Arial"/>
              </a:defRPr>
            </a:lvl7pPr>
            <a:lvl8pPr indent="-374650" lvl="7" marL="3657600" marR="0" rtl="0" algn="l">
              <a:lnSpc>
                <a:spcPct val="115000"/>
              </a:lnSpc>
              <a:spcBef>
                <a:spcPts val="2600"/>
              </a:spcBef>
              <a:spcAft>
                <a:spcPts val="0"/>
              </a:spcAft>
              <a:buClr>
                <a:schemeClr val="dk2"/>
              </a:buClr>
              <a:buSzPts val="2300"/>
              <a:buFont typeface="Arial"/>
              <a:buChar char="○"/>
              <a:defRPr b="0" i="0" sz="2300" u="none" cap="none" strike="noStrike">
                <a:solidFill>
                  <a:schemeClr val="dk2"/>
                </a:solidFill>
                <a:latin typeface="Arial"/>
                <a:ea typeface="Arial"/>
                <a:cs typeface="Arial"/>
                <a:sym typeface="Arial"/>
              </a:defRPr>
            </a:lvl8pPr>
            <a:lvl9pPr indent="-374650" lvl="8" marL="4114800" marR="0" rtl="0" algn="l">
              <a:lnSpc>
                <a:spcPct val="115000"/>
              </a:lnSpc>
              <a:spcBef>
                <a:spcPts val="2600"/>
              </a:spcBef>
              <a:spcAft>
                <a:spcPts val="2600"/>
              </a:spcAft>
              <a:buClr>
                <a:schemeClr val="dk2"/>
              </a:buClr>
              <a:buSzPts val="2300"/>
              <a:buFont typeface="Arial"/>
              <a:buChar char="■"/>
              <a:defRPr b="0" i="0" sz="2300" u="none" cap="none" strike="noStrike">
                <a:solidFill>
                  <a:schemeClr val="dk2"/>
                </a:solidFill>
                <a:latin typeface="Arial"/>
                <a:ea typeface="Arial"/>
                <a:cs typeface="Arial"/>
                <a:sym typeface="Arial"/>
              </a:defRPr>
            </a:lvl9pPr>
          </a:lstStyle>
          <a:p/>
        </p:txBody>
      </p:sp>
      <p:sp>
        <p:nvSpPr>
          <p:cNvPr id="12" name="Google Shape;12;g7ed7eb645d_0_1047"/>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10.png"/><Relationship Id="rId6"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33.png"/><Relationship Id="rId5"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40" Type="http://schemas.openxmlformats.org/officeDocument/2006/relationships/image" Target="../media/image63.png"/><Relationship Id="rId20" Type="http://schemas.openxmlformats.org/officeDocument/2006/relationships/image" Target="../media/image52.png"/><Relationship Id="rId42" Type="http://schemas.openxmlformats.org/officeDocument/2006/relationships/image" Target="../media/image70.png"/><Relationship Id="rId41" Type="http://schemas.openxmlformats.org/officeDocument/2006/relationships/image" Target="../media/image77.png"/><Relationship Id="rId22" Type="http://schemas.openxmlformats.org/officeDocument/2006/relationships/image" Target="../media/image59.png"/><Relationship Id="rId44" Type="http://schemas.openxmlformats.org/officeDocument/2006/relationships/image" Target="../media/image78.png"/><Relationship Id="rId21" Type="http://schemas.openxmlformats.org/officeDocument/2006/relationships/image" Target="../media/image53.png"/><Relationship Id="rId43" Type="http://schemas.openxmlformats.org/officeDocument/2006/relationships/image" Target="../media/image71.png"/><Relationship Id="rId24" Type="http://schemas.openxmlformats.org/officeDocument/2006/relationships/image" Target="../media/image48.png"/><Relationship Id="rId46" Type="http://schemas.openxmlformats.org/officeDocument/2006/relationships/image" Target="../media/image73.png"/><Relationship Id="rId23" Type="http://schemas.openxmlformats.org/officeDocument/2006/relationships/image" Target="../media/image44.png"/><Relationship Id="rId45" Type="http://schemas.openxmlformats.org/officeDocument/2006/relationships/image" Target="../media/image74.png"/><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4.png"/><Relationship Id="rId4" Type="http://schemas.openxmlformats.org/officeDocument/2006/relationships/image" Target="../media/image32.png"/><Relationship Id="rId9" Type="http://schemas.openxmlformats.org/officeDocument/2006/relationships/image" Target="../media/image27.png"/><Relationship Id="rId26" Type="http://schemas.openxmlformats.org/officeDocument/2006/relationships/image" Target="../media/image15.png"/><Relationship Id="rId48" Type="http://schemas.openxmlformats.org/officeDocument/2006/relationships/image" Target="../media/image19.png"/><Relationship Id="rId25" Type="http://schemas.openxmlformats.org/officeDocument/2006/relationships/image" Target="../media/image42.png"/><Relationship Id="rId47" Type="http://schemas.openxmlformats.org/officeDocument/2006/relationships/image" Target="../media/image76.png"/><Relationship Id="rId28" Type="http://schemas.openxmlformats.org/officeDocument/2006/relationships/image" Target="../media/image54.png"/><Relationship Id="rId27" Type="http://schemas.openxmlformats.org/officeDocument/2006/relationships/image" Target="../media/image47.png"/><Relationship Id="rId5" Type="http://schemas.openxmlformats.org/officeDocument/2006/relationships/image" Target="../media/image30.png"/><Relationship Id="rId6" Type="http://schemas.openxmlformats.org/officeDocument/2006/relationships/image" Target="../media/image29.png"/><Relationship Id="rId29" Type="http://schemas.openxmlformats.org/officeDocument/2006/relationships/image" Target="../media/image46.png"/><Relationship Id="rId7" Type="http://schemas.openxmlformats.org/officeDocument/2006/relationships/image" Target="../media/image38.png"/><Relationship Id="rId8" Type="http://schemas.openxmlformats.org/officeDocument/2006/relationships/image" Target="../media/image24.png"/><Relationship Id="rId31" Type="http://schemas.openxmlformats.org/officeDocument/2006/relationships/image" Target="../media/image56.png"/><Relationship Id="rId30" Type="http://schemas.openxmlformats.org/officeDocument/2006/relationships/image" Target="../media/image57.png"/><Relationship Id="rId11" Type="http://schemas.openxmlformats.org/officeDocument/2006/relationships/image" Target="../media/image25.png"/><Relationship Id="rId33" Type="http://schemas.openxmlformats.org/officeDocument/2006/relationships/image" Target="../media/image45.png"/><Relationship Id="rId10" Type="http://schemas.openxmlformats.org/officeDocument/2006/relationships/image" Target="../media/image37.png"/><Relationship Id="rId32" Type="http://schemas.openxmlformats.org/officeDocument/2006/relationships/image" Target="../media/image49.png"/><Relationship Id="rId13" Type="http://schemas.openxmlformats.org/officeDocument/2006/relationships/image" Target="../media/image31.png"/><Relationship Id="rId35" Type="http://schemas.openxmlformats.org/officeDocument/2006/relationships/image" Target="../media/image68.png"/><Relationship Id="rId12" Type="http://schemas.openxmlformats.org/officeDocument/2006/relationships/image" Target="../media/image39.png"/><Relationship Id="rId34" Type="http://schemas.openxmlformats.org/officeDocument/2006/relationships/image" Target="../media/image41.png"/><Relationship Id="rId15" Type="http://schemas.openxmlformats.org/officeDocument/2006/relationships/image" Target="../media/image51.png"/><Relationship Id="rId37" Type="http://schemas.openxmlformats.org/officeDocument/2006/relationships/image" Target="../media/image8.png"/><Relationship Id="rId14" Type="http://schemas.openxmlformats.org/officeDocument/2006/relationships/image" Target="../media/image35.png"/><Relationship Id="rId36" Type="http://schemas.openxmlformats.org/officeDocument/2006/relationships/image" Target="../media/image10.png"/><Relationship Id="rId17" Type="http://schemas.openxmlformats.org/officeDocument/2006/relationships/image" Target="../media/image55.png"/><Relationship Id="rId39" Type="http://schemas.openxmlformats.org/officeDocument/2006/relationships/image" Target="../media/image62.png"/><Relationship Id="rId16" Type="http://schemas.openxmlformats.org/officeDocument/2006/relationships/image" Target="../media/image58.png"/><Relationship Id="rId38" Type="http://schemas.openxmlformats.org/officeDocument/2006/relationships/image" Target="../media/image60.png"/><Relationship Id="rId19" Type="http://schemas.openxmlformats.org/officeDocument/2006/relationships/image" Target="../media/image43.png"/><Relationship Id="rId18" Type="http://schemas.openxmlformats.org/officeDocument/2006/relationships/image" Target="../media/image50.png"/></Relationships>
</file>

<file path=ppt/slides/_rels/slide23.xml.rels><?xml version="1.0" encoding="UTF-8" standalone="yes"?><Relationships xmlns="http://schemas.openxmlformats.org/package/2006/relationships"><Relationship Id="rId40" Type="http://schemas.openxmlformats.org/officeDocument/2006/relationships/image" Target="../media/image109.png"/><Relationship Id="rId42" Type="http://schemas.openxmlformats.org/officeDocument/2006/relationships/image" Target="../media/image113.png"/><Relationship Id="rId41" Type="http://schemas.openxmlformats.org/officeDocument/2006/relationships/image" Target="../media/image108.png"/><Relationship Id="rId44" Type="http://schemas.openxmlformats.org/officeDocument/2006/relationships/image" Target="../media/image105.png"/><Relationship Id="rId43" Type="http://schemas.openxmlformats.org/officeDocument/2006/relationships/image" Target="../media/image112.png"/><Relationship Id="rId46" Type="http://schemas.openxmlformats.org/officeDocument/2006/relationships/image" Target="../media/image102.png"/><Relationship Id="rId45" Type="http://schemas.openxmlformats.org/officeDocument/2006/relationships/image" Target="../media/image111.png"/><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5.png"/><Relationship Id="rId4" Type="http://schemas.openxmlformats.org/officeDocument/2006/relationships/image" Target="../media/image67.png"/><Relationship Id="rId9" Type="http://schemas.openxmlformats.org/officeDocument/2006/relationships/image" Target="../media/image64.png"/><Relationship Id="rId48" Type="http://schemas.openxmlformats.org/officeDocument/2006/relationships/image" Target="../media/image107.png"/><Relationship Id="rId47" Type="http://schemas.openxmlformats.org/officeDocument/2006/relationships/image" Target="../media/image116.png"/><Relationship Id="rId49" Type="http://schemas.openxmlformats.org/officeDocument/2006/relationships/image" Target="../media/image119.png"/><Relationship Id="rId5" Type="http://schemas.openxmlformats.org/officeDocument/2006/relationships/image" Target="../media/image65.png"/><Relationship Id="rId6" Type="http://schemas.openxmlformats.org/officeDocument/2006/relationships/image" Target="../media/image61.png"/><Relationship Id="rId7" Type="http://schemas.openxmlformats.org/officeDocument/2006/relationships/image" Target="../media/image72.png"/><Relationship Id="rId8" Type="http://schemas.openxmlformats.org/officeDocument/2006/relationships/image" Target="../media/image69.png"/><Relationship Id="rId31" Type="http://schemas.openxmlformats.org/officeDocument/2006/relationships/image" Target="../media/image104.png"/><Relationship Id="rId30" Type="http://schemas.openxmlformats.org/officeDocument/2006/relationships/image" Target="../media/image98.png"/><Relationship Id="rId33" Type="http://schemas.openxmlformats.org/officeDocument/2006/relationships/image" Target="../media/image110.png"/><Relationship Id="rId32" Type="http://schemas.openxmlformats.org/officeDocument/2006/relationships/image" Target="../media/image115.png"/><Relationship Id="rId35" Type="http://schemas.openxmlformats.org/officeDocument/2006/relationships/image" Target="../media/image103.png"/><Relationship Id="rId34" Type="http://schemas.openxmlformats.org/officeDocument/2006/relationships/image" Target="../media/image99.png"/><Relationship Id="rId37" Type="http://schemas.openxmlformats.org/officeDocument/2006/relationships/image" Target="../media/image100.png"/><Relationship Id="rId36" Type="http://schemas.openxmlformats.org/officeDocument/2006/relationships/image" Target="../media/image114.png"/><Relationship Id="rId39" Type="http://schemas.openxmlformats.org/officeDocument/2006/relationships/image" Target="../media/image106.png"/><Relationship Id="rId38" Type="http://schemas.openxmlformats.org/officeDocument/2006/relationships/image" Target="../media/image101.png"/><Relationship Id="rId20" Type="http://schemas.openxmlformats.org/officeDocument/2006/relationships/image" Target="../media/image81.png"/><Relationship Id="rId22" Type="http://schemas.openxmlformats.org/officeDocument/2006/relationships/image" Target="../media/image82.png"/><Relationship Id="rId21" Type="http://schemas.openxmlformats.org/officeDocument/2006/relationships/image" Target="../media/image79.png"/><Relationship Id="rId24" Type="http://schemas.openxmlformats.org/officeDocument/2006/relationships/image" Target="../media/image96.png"/><Relationship Id="rId23" Type="http://schemas.openxmlformats.org/officeDocument/2006/relationships/image" Target="../media/image97.png"/><Relationship Id="rId26" Type="http://schemas.openxmlformats.org/officeDocument/2006/relationships/image" Target="../media/image95.png"/><Relationship Id="rId25" Type="http://schemas.openxmlformats.org/officeDocument/2006/relationships/image" Target="../media/image94.png"/><Relationship Id="rId28" Type="http://schemas.openxmlformats.org/officeDocument/2006/relationships/image" Target="../media/image85.png"/><Relationship Id="rId27" Type="http://schemas.openxmlformats.org/officeDocument/2006/relationships/image" Target="../media/image80.png"/><Relationship Id="rId29" Type="http://schemas.openxmlformats.org/officeDocument/2006/relationships/image" Target="../media/image88.png"/><Relationship Id="rId51" Type="http://schemas.openxmlformats.org/officeDocument/2006/relationships/image" Target="../media/image121.png"/><Relationship Id="rId50" Type="http://schemas.openxmlformats.org/officeDocument/2006/relationships/image" Target="../media/image118.png"/><Relationship Id="rId53" Type="http://schemas.openxmlformats.org/officeDocument/2006/relationships/image" Target="../media/image120.png"/><Relationship Id="rId52" Type="http://schemas.openxmlformats.org/officeDocument/2006/relationships/image" Target="../media/image117.png"/><Relationship Id="rId11" Type="http://schemas.openxmlformats.org/officeDocument/2006/relationships/image" Target="../media/image91.png"/><Relationship Id="rId10" Type="http://schemas.openxmlformats.org/officeDocument/2006/relationships/image" Target="../media/image66.png"/><Relationship Id="rId13" Type="http://schemas.openxmlformats.org/officeDocument/2006/relationships/image" Target="../media/image86.png"/><Relationship Id="rId12" Type="http://schemas.openxmlformats.org/officeDocument/2006/relationships/image" Target="../media/image92.png"/><Relationship Id="rId15" Type="http://schemas.openxmlformats.org/officeDocument/2006/relationships/image" Target="../media/image90.png"/><Relationship Id="rId14" Type="http://schemas.openxmlformats.org/officeDocument/2006/relationships/image" Target="../media/image89.png"/><Relationship Id="rId17" Type="http://schemas.openxmlformats.org/officeDocument/2006/relationships/image" Target="../media/image83.png"/><Relationship Id="rId16" Type="http://schemas.openxmlformats.org/officeDocument/2006/relationships/image" Target="../media/image87.png"/><Relationship Id="rId19" Type="http://schemas.openxmlformats.org/officeDocument/2006/relationships/image" Target="../media/image84.png"/><Relationship Id="rId18" Type="http://schemas.openxmlformats.org/officeDocument/2006/relationships/image" Target="../media/image9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8.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9.png"/><Relationship Id="rId5"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A39"/>
        </a:solidFill>
      </p:bgPr>
    </p:bg>
    <p:spTree>
      <p:nvGrpSpPr>
        <p:cNvPr id="67" name="Shape 67"/>
        <p:cNvGrpSpPr/>
        <p:nvPr/>
      </p:nvGrpSpPr>
      <p:grpSpPr>
        <a:xfrm>
          <a:off x="0" y="0"/>
          <a:ext cx="0" cy="0"/>
          <a:chOff x="0" y="0"/>
          <a:chExt cx="0" cy="0"/>
        </a:xfrm>
      </p:grpSpPr>
      <p:pic>
        <p:nvPicPr>
          <p:cNvPr id="68" name="Google Shape;68;g1070f94647f_0_0"/>
          <p:cNvPicPr preferRelativeResize="0"/>
          <p:nvPr/>
        </p:nvPicPr>
        <p:blipFill rotWithShape="1">
          <a:blip r:embed="rId3">
            <a:alphaModFix amt="50000"/>
          </a:blip>
          <a:srcRect b="6948" l="18" r="9859" t="12445"/>
          <a:stretch/>
        </p:blipFill>
        <p:spPr>
          <a:xfrm>
            <a:off x="5728925" y="0"/>
            <a:ext cx="9393594" cy="7921624"/>
          </a:xfrm>
          <a:prstGeom prst="rect">
            <a:avLst/>
          </a:prstGeom>
          <a:noFill/>
          <a:ln>
            <a:noFill/>
          </a:ln>
        </p:spPr>
      </p:pic>
      <p:sp>
        <p:nvSpPr>
          <p:cNvPr id="69" name="Google Shape;69;g1070f94647f_0_0"/>
          <p:cNvSpPr txBox="1"/>
          <p:nvPr/>
        </p:nvSpPr>
        <p:spPr>
          <a:xfrm>
            <a:off x="1131995" y="3307387"/>
            <a:ext cx="11401800" cy="1372800"/>
          </a:xfrm>
          <a:prstGeom prst="rect">
            <a:avLst/>
          </a:prstGeom>
          <a:no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6500"/>
              <a:buFont typeface="Arial"/>
              <a:buNone/>
            </a:pPr>
            <a:r>
              <a:rPr b="1" lang="es-MX" sz="6500">
                <a:solidFill>
                  <a:schemeClr val="lt1"/>
                </a:solidFill>
                <a:latin typeface="Montserrat"/>
                <a:ea typeface="Montserrat"/>
                <a:cs typeface="Montserrat"/>
                <a:sym typeface="Montserrat"/>
              </a:rPr>
              <a:t>Copia esta presentación</a:t>
            </a:r>
            <a:endParaRPr b="1" i="0" sz="6500" u="none" cap="none" strike="noStrike">
              <a:solidFill>
                <a:schemeClr val="lt1"/>
              </a:solidFill>
              <a:latin typeface="Montserrat"/>
              <a:ea typeface="Montserrat"/>
              <a:cs typeface="Montserrat"/>
              <a:sym typeface="Montserrat"/>
            </a:endParaRPr>
          </a:p>
        </p:txBody>
      </p:sp>
      <p:sp>
        <p:nvSpPr>
          <p:cNvPr id="70" name="Google Shape;70;g1070f94647f_0_0"/>
          <p:cNvSpPr txBox="1"/>
          <p:nvPr/>
        </p:nvSpPr>
        <p:spPr>
          <a:xfrm>
            <a:off x="1109172" y="4680169"/>
            <a:ext cx="6485100" cy="792300"/>
          </a:xfrm>
          <a:prstGeom prst="rect">
            <a:avLst/>
          </a:prstGeom>
          <a:noFill/>
          <a:ln>
            <a:noFill/>
          </a:ln>
        </p:spPr>
        <p:txBody>
          <a:bodyPr anchorCtr="0" anchor="t"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3200"/>
              <a:buFont typeface="Arial"/>
              <a:buNone/>
            </a:pPr>
            <a:r>
              <a:rPr lang="es-MX" sz="3200">
                <a:solidFill>
                  <a:schemeClr val="lt1"/>
                </a:solidFill>
                <a:latin typeface="Montserrat"/>
                <a:ea typeface="Montserrat"/>
                <a:cs typeface="Montserrat"/>
                <a:sym typeface="Montserrat"/>
              </a:rPr>
              <a:t>Antes de editarla.</a:t>
            </a:r>
            <a:endParaRPr b="0" i="0" sz="3200" u="none" cap="none" strike="noStrike">
              <a:solidFill>
                <a:schemeClr val="lt1"/>
              </a:solidFill>
              <a:latin typeface="Montserrat"/>
              <a:ea typeface="Montserrat"/>
              <a:cs typeface="Montserrat"/>
              <a:sym typeface="Montserrat"/>
            </a:endParaRPr>
          </a:p>
        </p:txBody>
      </p:sp>
      <p:cxnSp>
        <p:nvCxnSpPr>
          <p:cNvPr id="71" name="Google Shape;71;g1070f94647f_0_0"/>
          <p:cNvCxnSpPr/>
          <p:nvPr/>
        </p:nvCxnSpPr>
        <p:spPr>
          <a:xfrm>
            <a:off x="5655525" y="4722365"/>
            <a:ext cx="1906200" cy="0"/>
          </a:xfrm>
          <a:prstGeom prst="straightConnector1">
            <a:avLst/>
          </a:prstGeom>
          <a:noFill/>
          <a:ln cap="flat" cmpd="sng" w="28575">
            <a:solidFill>
              <a:schemeClr val="dk1"/>
            </a:solidFill>
            <a:prstDash val="solid"/>
            <a:round/>
            <a:headEnd len="sm" w="sm" type="none"/>
            <a:tailEnd len="sm" w="sm" type="none"/>
          </a:ln>
        </p:spPr>
      </p:cxnSp>
      <p:sp>
        <p:nvSpPr>
          <p:cNvPr id="72" name="Google Shape;72;g1070f94647f_0_0"/>
          <p:cNvSpPr txBox="1"/>
          <p:nvPr/>
        </p:nvSpPr>
        <p:spPr>
          <a:xfrm>
            <a:off x="1138749" y="2599684"/>
            <a:ext cx="8814900" cy="707700"/>
          </a:xfrm>
          <a:prstGeom prst="rect">
            <a:avLst/>
          </a:prstGeom>
          <a:noFill/>
          <a:ln>
            <a:noFill/>
          </a:ln>
        </p:spPr>
        <p:txBody>
          <a:bodyPr anchorCtr="0" anchor="t"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2900"/>
              <a:buFont typeface="Arial"/>
              <a:buNone/>
            </a:pPr>
            <a:r>
              <a:rPr lang="es-MX" sz="2900">
                <a:solidFill>
                  <a:schemeClr val="lt1"/>
                </a:solidFill>
                <a:latin typeface="Montserrat SemiBold"/>
                <a:ea typeface="Montserrat SemiBold"/>
                <a:cs typeface="Montserrat SemiBold"/>
                <a:sym typeface="Montserrat SemiBold"/>
              </a:rPr>
              <a:t>Template presentación DemoDay</a:t>
            </a:r>
            <a:endParaRPr b="0" i="0" sz="2900" u="none" cap="none" strike="noStrike">
              <a:solidFill>
                <a:schemeClr val="lt1"/>
              </a:solidFill>
              <a:latin typeface="Montserrat SemiBold"/>
              <a:ea typeface="Montserrat SemiBold"/>
              <a:cs typeface="Montserrat SemiBold"/>
              <a:sym typeface="Montserrat SemiBold"/>
            </a:endParaRPr>
          </a:p>
        </p:txBody>
      </p:sp>
      <p:pic>
        <p:nvPicPr>
          <p:cNvPr id="73" name="Google Shape;73;g1070f94647f_0_0"/>
          <p:cNvPicPr preferRelativeResize="0"/>
          <p:nvPr/>
        </p:nvPicPr>
        <p:blipFill rotWithShape="1">
          <a:blip r:embed="rId4">
            <a:alphaModFix/>
          </a:blip>
          <a:srcRect b="0" l="0" r="0" t="0"/>
          <a:stretch/>
        </p:blipFill>
        <p:spPr>
          <a:xfrm flipH="1">
            <a:off x="607160" y="4925971"/>
            <a:ext cx="182144" cy="2553200"/>
          </a:xfrm>
          <a:prstGeom prst="rect">
            <a:avLst/>
          </a:prstGeom>
          <a:noFill/>
          <a:ln>
            <a:noFill/>
          </a:ln>
        </p:spPr>
      </p:pic>
      <p:cxnSp>
        <p:nvCxnSpPr>
          <p:cNvPr id="74" name="Google Shape;74;g1070f94647f_0_0"/>
          <p:cNvCxnSpPr/>
          <p:nvPr/>
        </p:nvCxnSpPr>
        <p:spPr>
          <a:xfrm>
            <a:off x="1298678" y="4648152"/>
            <a:ext cx="2896800" cy="0"/>
          </a:xfrm>
          <a:prstGeom prst="straightConnector1">
            <a:avLst/>
          </a:prstGeom>
          <a:noFill/>
          <a:ln cap="flat" cmpd="sng" w="28575">
            <a:solidFill>
              <a:schemeClr val="dk1"/>
            </a:solidFill>
            <a:prstDash val="solid"/>
            <a:round/>
            <a:headEnd len="sm" w="sm" type="none"/>
            <a:tailEnd len="sm" w="sm" type="none"/>
          </a:ln>
        </p:spPr>
      </p:cxnSp>
      <p:pic>
        <p:nvPicPr>
          <p:cNvPr id="75" name="Google Shape;75;g1070f94647f_0_0"/>
          <p:cNvPicPr preferRelativeResize="0"/>
          <p:nvPr/>
        </p:nvPicPr>
        <p:blipFill rotWithShape="1">
          <a:blip r:embed="rId5">
            <a:alphaModFix/>
          </a:blip>
          <a:srcRect b="0" l="0" r="0" t="0"/>
          <a:stretch/>
        </p:blipFill>
        <p:spPr>
          <a:xfrm>
            <a:off x="12240000" y="6300000"/>
            <a:ext cx="2520001" cy="1382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D7DB"/>
        </a:solidFill>
      </p:bgPr>
    </p:bg>
    <p:spTree>
      <p:nvGrpSpPr>
        <p:cNvPr id="184" name="Shape 184"/>
        <p:cNvGrpSpPr/>
        <p:nvPr/>
      </p:nvGrpSpPr>
      <p:grpSpPr>
        <a:xfrm>
          <a:off x="0" y="0"/>
          <a:ext cx="0" cy="0"/>
          <a:chOff x="0" y="0"/>
          <a:chExt cx="0" cy="0"/>
        </a:xfrm>
      </p:grpSpPr>
      <p:sp>
        <p:nvSpPr>
          <p:cNvPr id="185" name="Google Shape;185;g1070f94647f_0_32"/>
          <p:cNvSpPr/>
          <p:nvPr/>
        </p:nvSpPr>
        <p:spPr>
          <a:xfrm>
            <a:off x="331" y="-16595"/>
            <a:ext cx="6012900" cy="7938300"/>
          </a:xfrm>
          <a:prstGeom prst="rect">
            <a:avLst/>
          </a:prstGeom>
          <a:solidFill>
            <a:srgbClr val="182227"/>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t/>
            </a:r>
            <a:endParaRPr sz="2300">
              <a:solidFill>
                <a:srgbClr val="E3C87F"/>
              </a:solidFill>
              <a:highlight>
                <a:srgbClr val="FF5D68"/>
              </a:highlight>
            </a:endParaRPr>
          </a:p>
        </p:txBody>
      </p:sp>
      <p:sp>
        <p:nvSpPr>
          <p:cNvPr id="186" name="Google Shape;186;g1070f94647f_0_32"/>
          <p:cNvSpPr txBox="1"/>
          <p:nvPr/>
        </p:nvSpPr>
        <p:spPr>
          <a:xfrm>
            <a:off x="342217" y="5285011"/>
            <a:ext cx="4783800" cy="2114400"/>
          </a:xfrm>
          <a:prstGeom prst="rect">
            <a:avLst/>
          </a:prstGeom>
          <a:noFill/>
          <a:ln>
            <a:noFill/>
          </a:ln>
        </p:spPr>
        <p:txBody>
          <a:bodyPr anchorCtr="0" anchor="t" bIns="147725" lIns="147725" spcFirstLastPara="1" rIns="147725" wrap="square" tIns="147725">
            <a:noAutofit/>
          </a:bodyPr>
          <a:lstStyle/>
          <a:p>
            <a:pPr indent="0" lvl="0" marL="0" rtl="0" algn="l">
              <a:spcBef>
                <a:spcPts val="0"/>
              </a:spcBef>
              <a:spcAft>
                <a:spcPts val="0"/>
              </a:spcAft>
              <a:buNone/>
            </a:pPr>
            <a:r>
              <a:rPr lang="es-MX" sz="2100">
                <a:solidFill>
                  <a:srgbClr val="FFFFFF"/>
                </a:solidFill>
                <a:latin typeface="Montserrat SemiBold"/>
                <a:ea typeface="Montserrat SemiBold"/>
                <a:cs typeface="Montserrat SemiBold"/>
                <a:sym typeface="Montserrat SemiBold"/>
              </a:rPr>
              <a:t>Lorem ipsum dolor sit amet, consectetuer adipiscing elit, sed diam.</a:t>
            </a:r>
            <a:endParaRPr sz="2100">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s-MX" sz="1800">
                <a:solidFill>
                  <a:srgbClr val="FFFFFF"/>
                </a:solidFill>
                <a:latin typeface="Montserrat SemiBold"/>
                <a:ea typeface="Montserrat SemiBold"/>
                <a:cs typeface="Montserrat SemiBold"/>
                <a:sym typeface="Montserrat SemiBold"/>
              </a:rPr>
              <a:t> </a:t>
            </a:r>
            <a:endParaRPr sz="1800">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s-MX" sz="1800">
                <a:solidFill>
                  <a:srgbClr val="FFFFFF"/>
                </a:solidFill>
                <a:latin typeface="Montserrat"/>
                <a:ea typeface="Montserrat"/>
                <a:cs typeface="Montserrat"/>
                <a:sym typeface="Montserrat"/>
              </a:rPr>
              <a:t>Praesent luptatum zzril delenit augue duis dolore te nulla facilisi.</a:t>
            </a:r>
            <a:endParaRPr sz="1800">
              <a:solidFill>
                <a:srgbClr val="FFFFFF"/>
              </a:solidFill>
              <a:latin typeface="Montserrat"/>
              <a:ea typeface="Montserrat"/>
              <a:cs typeface="Montserrat"/>
              <a:sym typeface="Montserrat"/>
            </a:endParaRPr>
          </a:p>
        </p:txBody>
      </p:sp>
      <p:sp>
        <p:nvSpPr>
          <p:cNvPr id="187" name="Google Shape;187;g1070f94647f_0_32"/>
          <p:cNvSpPr txBox="1"/>
          <p:nvPr/>
        </p:nvSpPr>
        <p:spPr>
          <a:xfrm>
            <a:off x="6423104" y="1204069"/>
            <a:ext cx="8092500" cy="5513400"/>
          </a:xfrm>
          <a:prstGeom prst="rect">
            <a:avLst/>
          </a:prstGeom>
          <a:noFill/>
          <a:ln>
            <a:noFill/>
          </a:ln>
        </p:spPr>
        <p:txBody>
          <a:bodyPr anchorCtr="0" anchor="t" bIns="147725" lIns="147725" spcFirstLastPara="1" rIns="147725" wrap="square" tIns="147725">
            <a:noAutofit/>
          </a:bodyPr>
          <a:lstStyle/>
          <a:p>
            <a:pPr indent="0" lvl="0" marL="0" rtl="0" algn="l">
              <a:spcBef>
                <a:spcPts val="0"/>
              </a:spcBef>
              <a:spcAft>
                <a:spcPts val="0"/>
              </a:spcAft>
              <a:buNone/>
            </a:pPr>
            <a:r>
              <a:rPr b="1" lang="es-MX" sz="1600">
                <a:solidFill>
                  <a:srgbClr val="182227"/>
                </a:solidFill>
                <a:latin typeface="Montserrat"/>
                <a:ea typeface="Montserrat"/>
                <a:cs typeface="Montserrat"/>
                <a:sym typeface="Montserrat"/>
              </a:rPr>
              <a:t>Lorem ipsum dolor sit amet, consectetuer adipiscing elit, sed diam</a:t>
            </a:r>
            <a:r>
              <a:rPr lang="es-MX" sz="2600">
                <a:solidFill>
                  <a:srgbClr val="2B303C"/>
                </a:solidFill>
                <a:latin typeface="Montserrat"/>
                <a:ea typeface="Montserrat"/>
                <a:cs typeface="Montserrat"/>
                <a:sym typeface="Montserrat"/>
              </a:rPr>
              <a:t>.</a:t>
            </a:r>
            <a:endParaRPr sz="2600">
              <a:solidFill>
                <a:srgbClr val="2B303C"/>
              </a:solidFill>
              <a:latin typeface="Montserrat"/>
              <a:ea typeface="Montserrat"/>
              <a:cs typeface="Montserrat"/>
              <a:sym typeface="Montserrat"/>
            </a:endParaRPr>
          </a:p>
          <a:p>
            <a:pPr indent="0" lvl="0" marL="0" rtl="0" algn="l">
              <a:spcBef>
                <a:spcPts val="0"/>
              </a:spcBef>
              <a:spcAft>
                <a:spcPts val="0"/>
              </a:spcAft>
              <a:buNone/>
            </a:pPr>
            <a:r>
              <a:rPr lang="es-MX" sz="2600">
                <a:solidFill>
                  <a:srgbClr val="2B303C"/>
                </a:solidFill>
                <a:latin typeface="Montserrat"/>
                <a:ea typeface="Montserrat"/>
                <a:cs typeface="Montserrat"/>
                <a:sym typeface="Montserrat"/>
              </a:rPr>
              <a:t> </a:t>
            </a:r>
            <a:endParaRPr sz="2600">
              <a:solidFill>
                <a:srgbClr val="2B303C"/>
              </a:solidFill>
              <a:latin typeface="Montserrat"/>
              <a:ea typeface="Montserrat"/>
              <a:cs typeface="Montserrat"/>
              <a:sym typeface="Montserrat"/>
            </a:endParaRPr>
          </a:p>
          <a:p>
            <a:pPr indent="0" lvl="0" marL="0" marR="0" rtl="0" algn="just">
              <a:lnSpc>
                <a:spcPct val="97500"/>
              </a:lnSpc>
              <a:spcBef>
                <a:spcPts val="0"/>
              </a:spcBef>
              <a:spcAft>
                <a:spcPts val="0"/>
              </a:spcAft>
              <a:buClr>
                <a:srgbClr val="182227"/>
              </a:buClr>
              <a:buSzPts val="1600"/>
              <a:buFont typeface="Montserrat"/>
              <a:buNone/>
            </a:pPr>
            <a:r>
              <a:rPr lang="es-MX" sz="1500">
                <a:solidFill>
                  <a:srgbClr val="182227"/>
                </a:solidFill>
                <a:latin typeface="Montserrat"/>
                <a:ea typeface="Montserrat"/>
                <a:cs typeface="Montserrat"/>
                <a:sym typeface="Montserrat"/>
              </a:rPr>
              <a:t>Praesent luptatum zzril delenit augue duis dolore te feugait nulla facilisi.</a:t>
            </a:r>
            <a:endParaRPr sz="1500">
              <a:solidFill>
                <a:srgbClr val="182227"/>
              </a:solidFill>
              <a:latin typeface="Montserrat"/>
              <a:ea typeface="Montserrat"/>
              <a:cs typeface="Montserrat"/>
              <a:sym typeface="Montserrat"/>
            </a:endParaRPr>
          </a:p>
          <a:p>
            <a:pPr indent="0" lvl="0" marL="0" marR="0" rtl="0" algn="just">
              <a:lnSpc>
                <a:spcPct val="97500"/>
              </a:lnSpc>
              <a:spcBef>
                <a:spcPts val="0"/>
              </a:spcBef>
              <a:spcAft>
                <a:spcPts val="0"/>
              </a:spcAft>
              <a:buClr>
                <a:srgbClr val="182227"/>
              </a:buClr>
              <a:buSzPts val="1600"/>
              <a:buFont typeface="Montserrat"/>
              <a:buNone/>
            </a:pPr>
            <a:r>
              <a:t/>
            </a:r>
            <a:endParaRPr sz="1500">
              <a:solidFill>
                <a:srgbClr val="182227"/>
              </a:solidFill>
              <a:latin typeface="Montserrat"/>
              <a:ea typeface="Montserrat"/>
              <a:cs typeface="Montserrat"/>
              <a:sym typeface="Montserrat"/>
            </a:endParaRPr>
          </a:p>
          <a:p>
            <a:pPr indent="0" lvl="0" marL="0" marR="0" rtl="0" algn="just">
              <a:lnSpc>
                <a:spcPct val="97500"/>
              </a:lnSpc>
              <a:spcBef>
                <a:spcPts val="0"/>
              </a:spcBef>
              <a:spcAft>
                <a:spcPts val="0"/>
              </a:spcAft>
              <a:buClr>
                <a:srgbClr val="182227"/>
              </a:buClr>
              <a:buSzPts val="1600"/>
              <a:buFont typeface="Montserrat"/>
              <a:buNone/>
            </a:pPr>
            <a:r>
              <a:rPr lang="es-MX" sz="1500">
                <a:solidFill>
                  <a:srgbClr val="182227"/>
                </a:solidFill>
                <a:latin typeface="Montserrat"/>
                <a:ea typeface="Montserrat"/>
                <a:cs typeface="Montserrat"/>
                <a:sym typeface="Montserrat"/>
              </a:rPr>
              <a:t>Lorem ipsum dolor sit amet, consectetuer adipiscing elit, sed diam</a:t>
            </a:r>
            <a:r>
              <a:rPr lang="es-MX" sz="2600">
                <a:solidFill>
                  <a:srgbClr val="2B303C"/>
                </a:solidFill>
                <a:latin typeface="Montserrat"/>
                <a:ea typeface="Montserrat"/>
                <a:cs typeface="Montserrat"/>
                <a:sym typeface="Montserrat"/>
              </a:rPr>
              <a:t>.</a:t>
            </a:r>
            <a:endParaRPr sz="2600">
              <a:solidFill>
                <a:srgbClr val="2B303C"/>
              </a:solidFill>
              <a:latin typeface="Montserrat"/>
              <a:ea typeface="Montserrat"/>
              <a:cs typeface="Montserrat"/>
              <a:sym typeface="Montserrat"/>
            </a:endParaRPr>
          </a:p>
        </p:txBody>
      </p:sp>
      <p:sp>
        <p:nvSpPr>
          <p:cNvPr id="188" name="Google Shape;188;g1070f94647f_0_32"/>
          <p:cNvSpPr txBox="1"/>
          <p:nvPr/>
        </p:nvSpPr>
        <p:spPr>
          <a:xfrm>
            <a:off x="342217" y="211420"/>
            <a:ext cx="5670900" cy="1524900"/>
          </a:xfrm>
          <a:prstGeom prst="rect">
            <a:avLst/>
          </a:prstGeom>
          <a:noFill/>
          <a:ln>
            <a:noFill/>
          </a:ln>
        </p:spPr>
        <p:txBody>
          <a:bodyPr anchorCtr="0" anchor="t" bIns="55350" lIns="55350" spcFirstLastPara="1" rIns="55350" wrap="square" tIns="55350">
            <a:spAutoFit/>
          </a:bodyPr>
          <a:lstStyle/>
          <a:p>
            <a:pPr indent="0" lvl="0" marL="0" marR="0" rtl="0" algn="l">
              <a:lnSpc>
                <a:spcPct val="90000"/>
              </a:lnSpc>
              <a:spcBef>
                <a:spcPts val="0"/>
              </a:spcBef>
              <a:spcAft>
                <a:spcPts val="0"/>
              </a:spcAft>
              <a:buClr>
                <a:srgbClr val="182227"/>
              </a:buClr>
              <a:buSzPts val="6300"/>
              <a:buFont typeface="Montserrat ExtraBold"/>
              <a:buNone/>
            </a:pPr>
            <a:r>
              <a:rPr b="1" lang="es-MX" sz="4400">
                <a:solidFill>
                  <a:srgbClr val="FF6A39"/>
                </a:solidFill>
                <a:latin typeface="Montserrat ExtraBold"/>
                <a:ea typeface="Montserrat ExtraBold"/>
                <a:cs typeface="Montserrat ExtraBold"/>
                <a:sym typeface="Montserrat ExtraBold"/>
              </a:rPr>
              <a:t>TÍTULO</a:t>
            </a:r>
            <a:r>
              <a:rPr b="1" i="0" lang="es-MX" sz="6300" u="none" cap="none" strike="noStrike">
                <a:solidFill>
                  <a:srgbClr val="FF6A39"/>
                </a:solidFill>
                <a:latin typeface="Montserrat ExtraBold"/>
                <a:ea typeface="Montserrat ExtraBold"/>
                <a:cs typeface="Montserrat ExtraBold"/>
                <a:sym typeface="Montserrat ExtraBold"/>
              </a:rPr>
              <a:t> </a:t>
            </a:r>
            <a:endParaRPr b="1" i="0" sz="6300" u="none" cap="none" strike="noStrike">
              <a:solidFill>
                <a:srgbClr val="FF6A39"/>
              </a:solidFill>
              <a:latin typeface="Montserrat ExtraBold"/>
              <a:ea typeface="Montserrat ExtraBold"/>
              <a:cs typeface="Montserrat ExtraBold"/>
              <a:sym typeface="Montserrat ExtraBold"/>
            </a:endParaRPr>
          </a:p>
          <a:p>
            <a:pPr indent="0" lvl="0" marL="0" marR="0" rtl="0" algn="l">
              <a:lnSpc>
                <a:spcPct val="90000"/>
              </a:lnSpc>
              <a:spcBef>
                <a:spcPts val="0"/>
              </a:spcBef>
              <a:spcAft>
                <a:spcPts val="0"/>
              </a:spcAft>
              <a:buClr>
                <a:srgbClr val="182227"/>
              </a:buClr>
              <a:buSzPts val="6300"/>
              <a:buFont typeface="Montserrat ExtraBold"/>
              <a:buNone/>
            </a:pPr>
            <a:r>
              <a:rPr b="1" lang="es-MX" sz="3900">
                <a:solidFill>
                  <a:schemeClr val="lt1"/>
                </a:solidFill>
                <a:latin typeface="Montserrat SemiBold"/>
                <a:ea typeface="Montserrat SemiBold"/>
                <a:cs typeface="Montserrat SemiBold"/>
                <a:sym typeface="Montserrat SemiBold"/>
              </a:rPr>
              <a:t>SUBTÍTULO</a:t>
            </a:r>
            <a:endParaRPr b="0" i="0" sz="3900" u="none" cap="none" strike="noStrike">
              <a:solidFill>
                <a:schemeClr val="lt1"/>
              </a:solidFill>
              <a:latin typeface="Arial"/>
              <a:ea typeface="Arial"/>
              <a:cs typeface="Arial"/>
              <a:sym typeface="Arial"/>
            </a:endParaRPr>
          </a:p>
        </p:txBody>
      </p:sp>
      <p:pic>
        <p:nvPicPr>
          <p:cNvPr descr="Imagen" id="189" name="Google Shape;189;g1070f94647f_0_32"/>
          <p:cNvPicPr preferRelativeResize="0"/>
          <p:nvPr/>
        </p:nvPicPr>
        <p:blipFill rotWithShape="1">
          <a:blip r:embed="rId3">
            <a:alphaModFix/>
          </a:blip>
          <a:srcRect b="0" l="0" r="0" t="0"/>
          <a:stretch/>
        </p:blipFill>
        <p:spPr>
          <a:xfrm>
            <a:off x="425698" y="7413076"/>
            <a:ext cx="13290024" cy="58679"/>
          </a:xfrm>
          <a:prstGeom prst="rect">
            <a:avLst/>
          </a:prstGeom>
          <a:noFill/>
          <a:ln>
            <a:noFill/>
          </a:ln>
        </p:spPr>
      </p:pic>
      <p:sp>
        <p:nvSpPr>
          <p:cNvPr id="190" name="Google Shape;190;g1070f94647f_0_32"/>
          <p:cNvSpPr txBox="1"/>
          <p:nvPr/>
        </p:nvSpPr>
        <p:spPr>
          <a:xfrm>
            <a:off x="425693" y="7510604"/>
            <a:ext cx="501600" cy="139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800"/>
              <a:buFont typeface="Montserrat"/>
              <a:buNone/>
            </a:pPr>
            <a:r>
              <a:rPr b="1" i="0" lang="es-MX" sz="800" u="none" cap="none" strike="noStrike">
                <a:solidFill>
                  <a:srgbClr val="D2D7DB"/>
                </a:solidFill>
                <a:latin typeface="Montserrat"/>
                <a:ea typeface="Montserrat"/>
                <a:cs typeface="Montserrat"/>
                <a:sym typeface="Montserrat"/>
              </a:rPr>
              <a:t>BEDU</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070f94647f_0_41"/>
          <p:cNvSpPr/>
          <p:nvPr/>
        </p:nvSpPr>
        <p:spPr>
          <a:xfrm>
            <a:off x="6427404" y="-1925"/>
            <a:ext cx="8694900" cy="7921500"/>
          </a:xfrm>
          <a:prstGeom prst="rect">
            <a:avLst/>
          </a:prstGeom>
          <a:solidFill>
            <a:srgbClr val="182227"/>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t/>
            </a:r>
            <a:endParaRPr/>
          </a:p>
        </p:txBody>
      </p:sp>
      <p:sp>
        <p:nvSpPr>
          <p:cNvPr id="196" name="Google Shape;196;g1070f94647f_0_41"/>
          <p:cNvSpPr txBox="1"/>
          <p:nvPr/>
        </p:nvSpPr>
        <p:spPr>
          <a:xfrm>
            <a:off x="6427569" y="3058608"/>
            <a:ext cx="8694900" cy="1680900"/>
          </a:xfrm>
          <a:prstGeom prst="rect">
            <a:avLst/>
          </a:prstGeom>
          <a:noFill/>
          <a:ln>
            <a:noFill/>
          </a:ln>
        </p:spPr>
        <p:txBody>
          <a:bodyPr anchorCtr="0" anchor="ctr" bIns="147725" lIns="147725" spcFirstLastPara="1" rIns="147725" wrap="square" tIns="147725">
            <a:noAutofit/>
          </a:bodyPr>
          <a:lstStyle/>
          <a:p>
            <a:pPr indent="0" lvl="0" marL="0" rtl="0" algn="ctr">
              <a:spcBef>
                <a:spcPts val="0"/>
              </a:spcBef>
              <a:spcAft>
                <a:spcPts val="0"/>
              </a:spcAft>
              <a:buNone/>
            </a:pPr>
            <a:r>
              <a:rPr b="1" lang="es-MX" sz="7800">
                <a:solidFill>
                  <a:srgbClr val="D9D9D9"/>
                </a:solidFill>
                <a:latin typeface="Montserrat"/>
                <a:ea typeface="Montserrat"/>
                <a:cs typeface="Montserrat"/>
                <a:sym typeface="Montserrat"/>
              </a:rPr>
              <a:t>Imagen</a:t>
            </a:r>
            <a:endParaRPr b="1" sz="7800">
              <a:solidFill>
                <a:srgbClr val="D9D9D9"/>
              </a:solidFill>
              <a:latin typeface="Montserrat"/>
              <a:ea typeface="Montserrat"/>
              <a:cs typeface="Montserrat"/>
              <a:sym typeface="Montserrat"/>
            </a:endParaRPr>
          </a:p>
        </p:txBody>
      </p:sp>
      <p:sp>
        <p:nvSpPr>
          <p:cNvPr id="197" name="Google Shape;197;g1070f94647f_0_41"/>
          <p:cNvSpPr txBox="1"/>
          <p:nvPr/>
        </p:nvSpPr>
        <p:spPr>
          <a:xfrm>
            <a:off x="342217" y="211420"/>
            <a:ext cx="7766700" cy="1524900"/>
          </a:xfrm>
          <a:prstGeom prst="rect">
            <a:avLst/>
          </a:prstGeom>
          <a:noFill/>
          <a:ln>
            <a:noFill/>
          </a:ln>
        </p:spPr>
        <p:txBody>
          <a:bodyPr anchorCtr="0" anchor="t" bIns="55350" lIns="55350" spcFirstLastPara="1" rIns="55350" wrap="square" tIns="55350">
            <a:spAutoFit/>
          </a:bodyPr>
          <a:lstStyle/>
          <a:p>
            <a:pPr indent="0" lvl="0" marL="0" marR="0" rtl="0" algn="l">
              <a:lnSpc>
                <a:spcPct val="90000"/>
              </a:lnSpc>
              <a:spcBef>
                <a:spcPts val="0"/>
              </a:spcBef>
              <a:spcAft>
                <a:spcPts val="0"/>
              </a:spcAft>
              <a:buClr>
                <a:srgbClr val="182227"/>
              </a:buClr>
              <a:buSzPts val="6300"/>
              <a:buFont typeface="Montserrat ExtraBold"/>
              <a:buNone/>
            </a:pPr>
            <a:r>
              <a:rPr b="1" lang="es-MX" sz="4400">
                <a:solidFill>
                  <a:srgbClr val="FF6A39"/>
                </a:solidFill>
                <a:latin typeface="Montserrat ExtraBold"/>
                <a:ea typeface="Montserrat ExtraBold"/>
                <a:cs typeface="Montserrat ExtraBold"/>
                <a:sym typeface="Montserrat ExtraBold"/>
              </a:rPr>
              <a:t>TÍTULO</a:t>
            </a:r>
            <a:r>
              <a:rPr b="1" i="0" lang="es-MX" sz="4400" u="none" cap="none" strike="noStrike">
                <a:solidFill>
                  <a:srgbClr val="FF6A39"/>
                </a:solidFill>
                <a:latin typeface="Montserrat ExtraBold"/>
                <a:ea typeface="Montserrat ExtraBold"/>
                <a:cs typeface="Montserrat ExtraBold"/>
                <a:sym typeface="Montserrat ExtraBold"/>
              </a:rPr>
              <a:t> </a:t>
            </a:r>
            <a:r>
              <a:rPr b="1" lang="es-MX" sz="4400">
                <a:solidFill>
                  <a:srgbClr val="FF6A39"/>
                </a:solidFill>
                <a:latin typeface="Montserrat ExtraBold"/>
                <a:ea typeface="Montserrat ExtraBold"/>
                <a:cs typeface="Montserrat ExtraBold"/>
                <a:sym typeface="Montserrat ExtraBold"/>
              </a:rPr>
              <a:t>LARGO</a:t>
            </a:r>
            <a:r>
              <a:rPr b="1" i="0" lang="es-MX" sz="6300" u="none" cap="none" strike="noStrike">
                <a:solidFill>
                  <a:srgbClr val="FF6A39"/>
                </a:solidFill>
                <a:latin typeface="Montserrat ExtraBold"/>
                <a:ea typeface="Montserrat ExtraBold"/>
                <a:cs typeface="Montserrat ExtraBold"/>
                <a:sym typeface="Montserrat ExtraBold"/>
              </a:rPr>
              <a:t> </a:t>
            </a:r>
            <a:endParaRPr b="1" i="0" sz="6300" u="none" cap="none" strike="noStrike">
              <a:solidFill>
                <a:srgbClr val="FF6A39"/>
              </a:solidFill>
              <a:latin typeface="Montserrat ExtraBold"/>
              <a:ea typeface="Montserrat ExtraBold"/>
              <a:cs typeface="Montserrat ExtraBold"/>
              <a:sym typeface="Montserrat ExtraBold"/>
            </a:endParaRPr>
          </a:p>
          <a:p>
            <a:pPr indent="0" lvl="0" marL="0" marR="0" rtl="0" algn="l">
              <a:lnSpc>
                <a:spcPct val="90000"/>
              </a:lnSpc>
              <a:spcBef>
                <a:spcPts val="0"/>
              </a:spcBef>
              <a:spcAft>
                <a:spcPts val="0"/>
              </a:spcAft>
              <a:buClr>
                <a:srgbClr val="182227"/>
              </a:buClr>
              <a:buSzPts val="6300"/>
              <a:buFont typeface="Montserrat ExtraBold"/>
              <a:buNone/>
            </a:pPr>
            <a:r>
              <a:rPr b="1" lang="es-MX" sz="3900">
                <a:solidFill>
                  <a:srgbClr val="FF6A39"/>
                </a:solidFill>
                <a:latin typeface="Montserrat SemiBold"/>
                <a:ea typeface="Montserrat SemiBold"/>
                <a:cs typeface="Montserrat SemiBold"/>
                <a:sym typeface="Montserrat SemiBold"/>
              </a:rPr>
              <a:t> DOS LÍNEAS</a:t>
            </a:r>
            <a:endParaRPr b="0" i="0" sz="3900" u="none" cap="none" strike="noStrike">
              <a:solidFill>
                <a:srgbClr val="FF6A39"/>
              </a:solidFill>
              <a:latin typeface="Arial"/>
              <a:ea typeface="Arial"/>
              <a:cs typeface="Arial"/>
              <a:sym typeface="Arial"/>
            </a:endParaRPr>
          </a:p>
        </p:txBody>
      </p:sp>
      <p:sp>
        <p:nvSpPr>
          <p:cNvPr id="198" name="Google Shape;198;g1070f94647f_0_41"/>
          <p:cNvSpPr txBox="1"/>
          <p:nvPr/>
        </p:nvSpPr>
        <p:spPr>
          <a:xfrm>
            <a:off x="342217" y="5285011"/>
            <a:ext cx="4783800" cy="2114400"/>
          </a:xfrm>
          <a:prstGeom prst="rect">
            <a:avLst/>
          </a:prstGeom>
          <a:noFill/>
          <a:ln>
            <a:noFill/>
          </a:ln>
        </p:spPr>
        <p:txBody>
          <a:bodyPr anchorCtr="0" anchor="t" bIns="147725" lIns="147725" spcFirstLastPara="1" rIns="147725" wrap="square" tIns="147725">
            <a:noAutofit/>
          </a:bodyPr>
          <a:lstStyle/>
          <a:p>
            <a:pPr indent="0" lvl="0" marL="0" rtl="0" algn="l">
              <a:spcBef>
                <a:spcPts val="0"/>
              </a:spcBef>
              <a:spcAft>
                <a:spcPts val="0"/>
              </a:spcAft>
              <a:buNone/>
            </a:pPr>
            <a:r>
              <a:rPr lang="es-MX" sz="2100">
                <a:solidFill>
                  <a:srgbClr val="182227"/>
                </a:solidFill>
                <a:latin typeface="Montserrat SemiBold"/>
                <a:ea typeface="Montserrat SemiBold"/>
                <a:cs typeface="Montserrat SemiBold"/>
                <a:sym typeface="Montserrat SemiBold"/>
              </a:rPr>
              <a:t>Lorem ipsum dolor sit amet, consectetuer adipiscing elit, sed diam.</a:t>
            </a:r>
            <a:endParaRPr sz="2100">
              <a:solidFill>
                <a:srgbClr val="182227"/>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s-MX" sz="1800">
                <a:solidFill>
                  <a:srgbClr val="182227"/>
                </a:solidFill>
                <a:latin typeface="Montserrat SemiBold"/>
                <a:ea typeface="Montserrat SemiBold"/>
                <a:cs typeface="Montserrat SemiBold"/>
                <a:sym typeface="Montserrat SemiBold"/>
              </a:rPr>
              <a:t> </a:t>
            </a:r>
            <a:endParaRPr sz="1800">
              <a:solidFill>
                <a:srgbClr val="182227"/>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s-MX" sz="1800">
                <a:solidFill>
                  <a:srgbClr val="182227"/>
                </a:solidFill>
                <a:latin typeface="Montserrat"/>
                <a:ea typeface="Montserrat"/>
                <a:cs typeface="Montserrat"/>
                <a:sym typeface="Montserrat"/>
              </a:rPr>
              <a:t>Praesent luptatum zzril delenit augue duis dolore te nulla facilisi.</a:t>
            </a:r>
            <a:endParaRPr sz="1800">
              <a:solidFill>
                <a:srgbClr val="182227"/>
              </a:solidFill>
              <a:latin typeface="Montserrat"/>
              <a:ea typeface="Montserrat"/>
              <a:cs typeface="Montserrat"/>
              <a:sym typeface="Montserrat"/>
            </a:endParaRPr>
          </a:p>
        </p:txBody>
      </p:sp>
      <p:sp>
        <p:nvSpPr>
          <p:cNvPr id="199" name="Google Shape;199;g1070f94647f_0_41"/>
          <p:cNvSpPr txBox="1"/>
          <p:nvPr/>
        </p:nvSpPr>
        <p:spPr>
          <a:xfrm>
            <a:off x="425693" y="7510605"/>
            <a:ext cx="706500" cy="146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800"/>
              <a:buFont typeface="Montserrat"/>
              <a:buNone/>
            </a:pPr>
            <a:r>
              <a:rPr b="1" i="0" lang="es-MX" sz="800" u="none" cap="none" strike="noStrike">
                <a:solidFill>
                  <a:srgbClr val="182227"/>
                </a:solidFill>
                <a:latin typeface="Montserrat"/>
                <a:ea typeface="Montserrat"/>
                <a:cs typeface="Montserrat"/>
                <a:sym typeface="Montserrat"/>
              </a:rPr>
              <a:t>BEDU</a:t>
            </a:r>
            <a:endParaRPr b="0" i="0" sz="1800" u="none" cap="none" strike="noStrike">
              <a:solidFill>
                <a:srgbClr val="182227"/>
              </a:solidFill>
              <a:latin typeface="Arial"/>
              <a:ea typeface="Arial"/>
              <a:cs typeface="Arial"/>
              <a:sym typeface="Arial"/>
            </a:endParaRPr>
          </a:p>
        </p:txBody>
      </p:sp>
      <p:cxnSp>
        <p:nvCxnSpPr>
          <p:cNvPr id="200" name="Google Shape;200;g1070f94647f_0_41"/>
          <p:cNvCxnSpPr/>
          <p:nvPr/>
        </p:nvCxnSpPr>
        <p:spPr>
          <a:xfrm flipH="1">
            <a:off x="425826" y="7442415"/>
            <a:ext cx="14271000" cy="30600"/>
          </a:xfrm>
          <a:prstGeom prst="straightConnector1">
            <a:avLst/>
          </a:prstGeom>
          <a:noFill/>
          <a:ln cap="flat" cmpd="sng" w="9525">
            <a:solidFill>
              <a:srgbClr val="182227"/>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070f94647f_0_50"/>
          <p:cNvSpPr/>
          <p:nvPr/>
        </p:nvSpPr>
        <p:spPr>
          <a:xfrm>
            <a:off x="6427404" y="-1925"/>
            <a:ext cx="8694900" cy="7921500"/>
          </a:xfrm>
          <a:prstGeom prst="rect">
            <a:avLst/>
          </a:prstGeom>
          <a:solidFill>
            <a:srgbClr val="F6F6F6"/>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t/>
            </a:r>
            <a:endParaRPr/>
          </a:p>
        </p:txBody>
      </p:sp>
      <p:sp>
        <p:nvSpPr>
          <p:cNvPr id="206" name="Google Shape;206;g1070f94647f_0_50"/>
          <p:cNvSpPr txBox="1"/>
          <p:nvPr/>
        </p:nvSpPr>
        <p:spPr>
          <a:xfrm>
            <a:off x="6427569" y="3058608"/>
            <a:ext cx="8694900" cy="1680900"/>
          </a:xfrm>
          <a:prstGeom prst="rect">
            <a:avLst/>
          </a:prstGeom>
          <a:noFill/>
          <a:ln>
            <a:noFill/>
          </a:ln>
        </p:spPr>
        <p:txBody>
          <a:bodyPr anchorCtr="0" anchor="ctr" bIns="147725" lIns="147725" spcFirstLastPara="1" rIns="147725" wrap="square" tIns="147725">
            <a:noAutofit/>
          </a:bodyPr>
          <a:lstStyle/>
          <a:p>
            <a:pPr indent="0" lvl="0" marL="0" rtl="0" algn="ctr">
              <a:spcBef>
                <a:spcPts val="0"/>
              </a:spcBef>
              <a:spcAft>
                <a:spcPts val="0"/>
              </a:spcAft>
              <a:buNone/>
            </a:pPr>
            <a:r>
              <a:rPr b="1" lang="es-MX" sz="7800">
                <a:solidFill>
                  <a:srgbClr val="D9D9D9"/>
                </a:solidFill>
                <a:latin typeface="Montserrat"/>
                <a:ea typeface="Montserrat"/>
                <a:cs typeface="Montserrat"/>
                <a:sym typeface="Montserrat"/>
              </a:rPr>
              <a:t>Imagen</a:t>
            </a:r>
            <a:endParaRPr b="1" sz="7800">
              <a:solidFill>
                <a:srgbClr val="D9D9D9"/>
              </a:solidFill>
              <a:latin typeface="Montserrat"/>
              <a:ea typeface="Montserrat"/>
              <a:cs typeface="Montserrat"/>
              <a:sym typeface="Montserrat"/>
            </a:endParaRPr>
          </a:p>
        </p:txBody>
      </p:sp>
      <p:sp>
        <p:nvSpPr>
          <p:cNvPr id="207" name="Google Shape;207;g1070f94647f_0_50"/>
          <p:cNvSpPr txBox="1"/>
          <p:nvPr/>
        </p:nvSpPr>
        <p:spPr>
          <a:xfrm>
            <a:off x="342217" y="211420"/>
            <a:ext cx="7766700" cy="1524900"/>
          </a:xfrm>
          <a:prstGeom prst="rect">
            <a:avLst/>
          </a:prstGeom>
          <a:noFill/>
          <a:ln>
            <a:noFill/>
          </a:ln>
        </p:spPr>
        <p:txBody>
          <a:bodyPr anchorCtr="0" anchor="t" bIns="55350" lIns="55350" spcFirstLastPara="1" rIns="55350" wrap="square" tIns="55350">
            <a:spAutoFit/>
          </a:bodyPr>
          <a:lstStyle/>
          <a:p>
            <a:pPr indent="0" lvl="0" marL="0" marR="0" rtl="0" algn="l">
              <a:lnSpc>
                <a:spcPct val="90000"/>
              </a:lnSpc>
              <a:spcBef>
                <a:spcPts val="0"/>
              </a:spcBef>
              <a:spcAft>
                <a:spcPts val="0"/>
              </a:spcAft>
              <a:buClr>
                <a:srgbClr val="182227"/>
              </a:buClr>
              <a:buSzPts val="6300"/>
              <a:buFont typeface="Montserrat ExtraBold"/>
              <a:buNone/>
            </a:pPr>
            <a:r>
              <a:rPr b="1" lang="es-MX" sz="4400">
                <a:solidFill>
                  <a:srgbClr val="FF6A39"/>
                </a:solidFill>
                <a:latin typeface="Montserrat ExtraBold"/>
                <a:ea typeface="Montserrat ExtraBold"/>
                <a:cs typeface="Montserrat ExtraBold"/>
                <a:sym typeface="Montserrat ExtraBold"/>
              </a:rPr>
              <a:t>TÍTULO</a:t>
            </a:r>
            <a:r>
              <a:rPr b="1" i="0" lang="es-MX" sz="4400" u="none" cap="none" strike="noStrike">
                <a:solidFill>
                  <a:srgbClr val="FF6A39"/>
                </a:solidFill>
                <a:latin typeface="Montserrat ExtraBold"/>
                <a:ea typeface="Montserrat ExtraBold"/>
                <a:cs typeface="Montserrat ExtraBold"/>
                <a:sym typeface="Montserrat ExtraBold"/>
              </a:rPr>
              <a:t> </a:t>
            </a:r>
            <a:r>
              <a:rPr b="1" lang="es-MX" sz="4400">
                <a:solidFill>
                  <a:srgbClr val="FF6A39"/>
                </a:solidFill>
                <a:latin typeface="Montserrat ExtraBold"/>
                <a:ea typeface="Montserrat ExtraBold"/>
                <a:cs typeface="Montserrat ExtraBold"/>
                <a:sym typeface="Montserrat ExtraBold"/>
              </a:rPr>
              <a:t>LARGO</a:t>
            </a:r>
            <a:r>
              <a:rPr b="1" i="0" lang="es-MX" sz="6300" u="none" cap="none" strike="noStrike">
                <a:solidFill>
                  <a:srgbClr val="FF6A39"/>
                </a:solidFill>
                <a:latin typeface="Montserrat ExtraBold"/>
                <a:ea typeface="Montserrat ExtraBold"/>
                <a:cs typeface="Montserrat ExtraBold"/>
                <a:sym typeface="Montserrat ExtraBold"/>
              </a:rPr>
              <a:t> </a:t>
            </a:r>
            <a:endParaRPr b="1" i="0" sz="6300" u="none" cap="none" strike="noStrike">
              <a:solidFill>
                <a:srgbClr val="FF6A39"/>
              </a:solidFill>
              <a:latin typeface="Montserrat ExtraBold"/>
              <a:ea typeface="Montserrat ExtraBold"/>
              <a:cs typeface="Montserrat ExtraBold"/>
              <a:sym typeface="Montserrat ExtraBold"/>
            </a:endParaRPr>
          </a:p>
          <a:p>
            <a:pPr indent="0" lvl="0" marL="0" marR="0" rtl="0" algn="l">
              <a:lnSpc>
                <a:spcPct val="90000"/>
              </a:lnSpc>
              <a:spcBef>
                <a:spcPts val="0"/>
              </a:spcBef>
              <a:spcAft>
                <a:spcPts val="0"/>
              </a:spcAft>
              <a:buClr>
                <a:srgbClr val="182227"/>
              </a:buClr>
              <a:buSzPts val="6300"/>
              <a:buFont typeface="Montserrat ExtraBold"/>
              <a:buNone/>
            </a:pPr>
            <a:r>
              <a:rPr b="1" lang="es-MX" sz="3900">
                <a:solidFill>
                  <a:srgbClr val="182227"/>
                </a:solidFill>
                <a:latin typeface="Montserrat SemiBold"/>
                <a:ea typeface="Montserrat SemiBold"/>
                <a:cs typeface="Montserrat SemiBold"/>
                <a:sym typeface="Montserrat SemiBold"/>
              </a:rPr>
              <a:t> DOS LÍNEAS</a:t>
            </a:r>
            <a:endParaRPr b="0" i="0" sz="3900" u="none" cap="none" strike="noStrike">
              <a:solidFill>
                <a:srgbClr val="182227"/>
              </a:solidFill>
              <a:latin typeface="Arial"/>
              <a:ea typeface="Arial"/>
              <a:cs typeface="Arial"/>
              <a:sym typeface="Arial"/>
            </a:endParaRPr>
          </a:p>
        </p:txBody>
      </p:sp>
      <p:sp>
        <p:nvSpPr>
          <p:cNvPr id="208" name="Google Shape;208;g1070f94647f_0_50"/>
          <p:cNvSpPr txBox="1"/>
          <p:nvPr/>
        </p:nvSpPr>
        <p:spPr>
          <a:xfrm>
            <a:off x="342217" y="5285011"/>
            <a:ext cx="4783800" cy="2114400"/>
          </a:xfrm>
          <a:prstGeom prst="rect">
            <a:avLst/>
          </a:prstGeom>
          <a:noFill/>
          <a:ln>
            <a:noFill/>
          </a:ln>
        </p:spPr>
        <p:txBody>
          <a:bodyPr anchorCtr="0" anchor="t" bIns="147725" lIns="147725" spcFirstLastPara="1" rIns="147725" wrap="square" tIns="147725">
            <a:noAutofit/>
          </a:bodyPr>
          <a:lstStyle/>
          <a:p>
            <a:pPr indent="0" lvl="0" marL="0" rtl="0" algn="l">
              <a:spcBef>
                <a:spcPts val="0"/>
              </a:spcBef>
              <a:spcAft>
                <a:spcPts val="0"/>
              </a:spcAft>
              <a:buNone/>
            </a:pPr>
            <a:r>
              <a:rPr lang="es-MX" sz="2100">
                <a:solidFill>
                  <a:srgbClr val="182227"/>
                </a:solidFill>
                <a:latin typeface="Montserrat SemiBold"/>
                <a:ea typeface="Montserrat SemiBold"/>
                <a:cs typeface="Montserrat SemiBold"/>
                <a:sym typeface="Montserrat SemiBold"/>
              </a:rPr>
              <a:t>Lorem ipsum dolor sit amet, consectetuer adipiscing elit, sed diam.</a:t>
            </a:r>
            <a:endParaRPr sz="2100">
              <a:solidFill>
                <a:srgbClr val="182227"/>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s-MX" sz="1800">
                <a:solidFill>
                  <a:srgbClr val="182227"/>
                </a:solidFill>
                <a:latin typeface="Montserrat SemiBold"/>
                <a:ea typeface="Montserrat SemiBold"/>
                <a:cs typeface="Montserrat SemiBold"/>
                <a:sym typeface="Montserrat SemiBold"/>
              </a:rPr>
              <a:t> </a:t>
            </a:r>
            <a:endParaRPr sz="1800">
              <a:solidFill>
                <a:srgbClr val="182227"/>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s-MX" sz="1800">
                <a:solidFill>
                  <a:srgbClr val="182227"/>
                </a:solidFill>
                <a:latin typeface="Montserrat"/>
                <a:ea typeface="Montserrat"/>
                <a:cs typeface="Montserrat"/>
                <a:sym typeface="Montserrat"/>
              </a:rPr>
              <a:t>Praesent luptatum zzril delenit augue duis dolore te nulla facilisi.</a:t>
            </a:r>
            <a:endParaRPr sz="1800">
              <a:solidFill>
                <a:srgbClr val="182227"/>
              </a:solidFill>
              <a:latin typeface="Montserrat"/>
              <a:ea typeface="Montserrat"/>
              <a:cs typeface="Montserrat"/>
              <a:sym typeface="Montserrat"/>
            </a:endParaRPr>
          </a:p>
        </p:txBody>
      </p:sp>
      <p:sp>
        <p:nvSpPr>
          <p:cNvPr id="209" name="Google Shape;209;g1070f94647f_0_50"/>
          <p:cNvSpPr txBox="1"/>
          <p:nvPr/>
        </p:nvSpPr>
        <p:spPr>
          <a:xfrm>
            <a:off x="425693" y="7510605"/>
            <a:ext cx="706500" cy="146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800"/>
              <a:buFont typeface="Montserrat"/>
              <a:buNone/>
            </a:pPr>
            <a:r>
              <a:rPr b="1" i="0" lang="es-MX" sz="800" u="none" cap="none" strike="noStrike">
                <a:solidFill>
                  <a:srgbClr val="182227"/>
                </a:solidFill>
                <a:latin typeface="Montserrat"/>
                <a:ea typeface="Montserrat"/>
                <a:cs typeface="Montserrat"/>
                <a:sym typeface="Montserrat"/>
              </a:rPr>
              <a:t>BEDU</a:t>
            </a:r>
            <a:endParaRPr b="0" i="0" sz="1800" u="none" cap="none" strike="noStrike">
              <a:solidFill>
                <a:srgbClr val="182227"/>
              </a:solidFill>
              <a:latin typeface="Arial"/>
              <a:ea typeface="Arial"/>
              <a:cs typeface="Arial"/>
              <a:sym typeface="Arial"/>
            </a:endParaRPr>
          </a:p>
        </p:txBody>
      </p:sp>
      <p:cxnSp>
        <p:nvCxnSpPr>
          <p:cNvPr id="210" name="Google Shape;210;g1070f94647f_0_50"/>
          <p:cNvCxnSpPr/>
          <p:nvPr/>
        </p:nvCxnSpPr>
        <p:spPr>
          <a:xfrm flipH="1">
            <a:off x="425826" y="7442415"/>
            <a:ext cx="14271000" cy="30600"/>
          </a:xfrm>
          <a:prstGeom prst="straightConnector1">
            <a:avLst/>
          </a:prstGeom>
          <a:noFill/>
          <a:ln cap="flat" cmpd="sng" w="9525">
            <a:solidFill>
              <a:srgbClr val="182227"/>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g1070f94647f_0_59"/>
          <p:cNvSpPr txBox="1"/>
          <p:nvPr/>
        </p:nvSpPr>
        <p:spPr>
          <a:xfrm>
            <a:off x="509562" y="3734257"/>
            <a:ext cx="14103300" cy="1300200"/>
          </a:xfrm>
          <a:prstGeom prst="rect">
            <a:avLst/>
          </a:prstGeom>
          <a:noFill/>
          <a:ln>
            <a:noFill/>
          </a:ln>
        </p:spPr>
        <p:txBody>
          <a:bodyPr anchorCtr="0" anchor="ctr" bIns="147725" lIns="147725" spcFirstLastPara="1" rIns="147725" wrap="square" tIns="147725">
            <a:noAutofit/>
          </a:bodyPr>
          <a:lstStyle/>
          <a:p>
            <a:pPr indent="0" lvl="0" marL="0" rtl="0" algn="ctr">
              <a:spcBef>
                <a:spcPts val="0"/>
              </a:spcBef>
              <a:spcAft>
                <a:spcPts val="0"/>
              </a:spcAft>
              <a:buClr>
                <a:schemeClr val="dk1"/>
              </a:buClr>
              <a:buSzPts val="1800"/>
              <a:buFont typeface="Arial"/>
              <a:buNone/>
            </a:pPr>
            <a:r>
              <a:rPr b="1" lang="es-MX" sz="7800">
                <a:solidFill>
                  <a:srgbClr val="D9D9D9"/>
                </a:solidFill>
                <a:latin typeface="Montserrat"/>
                <a:ea typeface="Montserrat"/>
                <a:cs typeface="Montserrat"/>
                <a:sym typeface="Montserrat"/>
              </a:rPr>
              <a:t>Imagen</a:t>
            </a:r>
            <a:endParaRPr b="1" sz="7800">
              <a:solidFill>
                <a:srgbClr val="D9D9D9"/>
              </a:solidFill>
              <a:latin typeface="Montserrat"/>
              <a:ea typeface="Montserrat"/>
              <a:cs typeface="Montserrat"/>
              <a:sym typeface="Montserrat"/>
            </a:endParaRPr>
          </a:p>
        </p:txBody>
      </p:sp>
      <p:sp>
        <p:nvSpPr>
          <p:cNvPr id="216" name="Google Shape;216;g1070f94647f_0_59"/>
          <p:cNvSpPr/>
          <p:nvPr/>
        </p:nvSpPr>
        <p:spPr>
          <a:xfrm>
            <a:off x="0" y="-1"/>
            <a:ext cx="15122400" cy="2998500"/>
          </a:xfrm>
          <a:prstGeom prst="rect">
            <a:avLst/>
          </a:prstGeom>
          <a:solidFill>
            <a:srgbClr val="182227"/>
          </a:solidFill>
          <a:ln>
            <a:noFill/>
          </a:ln>
        </p:spPr>
        <p:txBody>
          <a:bodyPr anchorCtr="0" anchor="ctr" bIns="55375" lIns="55375" spcFirstLastPara="1" rIns="55375" wrap="square" tIns="55375">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17" name="Google Shape;217;g1070f94647f_0_59"/>
          <p:cNvSpPr txBox="1"/>
          <p:nvPr/>
        </p:nvSpPr>
        <p:spPr>
          <a:xfrm>
            <a:off x="463780" y="1029749"/>
            <a:ext cx="7645200" cy="652200"/>
          </a:xfrm>
          <a:prstGeom prst="rect">
            <a:avLst/>
          </a:prstGeom>
          <a:noFill/>
          <a:ln>
            <a:noFill/>
          </a:ln>
        </p:spPr>
        <p:txBody>
          <a:bodyPr anchorCtr="0" anchor="t" bIns="55350" lIns="55350" spcFirstLastPara="1" rIns="55350" wrap="square" tIns="55350">
            <a:spAutoFit/>
          </a:bodyPr>
          <a:lstStyle/>
          <a:p>
            <a:pPr indent="0" lvl="0" marL="0" marR="0" rtl="0" algn="l">
              <a:lnSpc>
                <a:spcPct val="90000"/>
              </a:lnSpc>
              <a:spcBef>
                <a:spcPts val="0"/>
              </a:spcBef>
              <a:spcAft>
                <a:spcPts val="0"/>
              </a:spcAft>
              <a:buClr>
                <a:srgbClr val="182227"/>
              </a:buClr>
              <a:buSzPts val="6300"/>
              <a:buFont typeface="Montserrat ExtraBold"/>
              <a:buNone/>
            </a:pPr>
            <a:r>
              <a:rPr b="1" lang="es-MX" sz="3900">
                <a:solidFill>
                  <a:srgbClr val="FF6A39"/>
                </a:solidFill>
                <a:latin typeface="Montserrat SemiBold"/>
                <a:ea typeface="Montserrat SemiBold"/>
                <a:cs typeface="Montserrat SemiBold"/>
                <a:sym typeface="Montserrat SemiBold"/>
              </a:rPr>
              <a:t>EJEMPLO</a:t>
            </a:r>
            <a:r>
              <a:rPr b="1" lang="es-MX" sz="3900">
                <a:solidFill>
                  <a:srgbClr val="FFFFFF"/>
                </a:solidFill>
                <a:latin typeface="Montserrat SemiBold"/>
                <a:ea typeface="Montserrat SemiBold"/>
                <a:cs typeface="Montserrat SemiBold"/>
                <a:sym typeface="Montserrat SemiBold"/>
              </a:rPr>
              <a:t> </a:t>
            </a:r>
            <a:r>
              <a:rPr lang="es-MX" sz="3900">
                <a:solidFill>
                  <a:srgbClr val="FFFFFF"/>
                </a:solidFill>
                <a:latin typeface="Montserrat"/>
                <a:ea typeface="Montserrat"/>
                <a:cs typeface="Montserrat"/>
                <a:sym typeface="Montserrat"/>
              </a:rPr>
              <a:t>(imagen)</a:t>
            </a:r>
            <a:endParaRPr i="0" sz="3900" u="none" cap="none" strike="noStrike">
              <a:solidFill>
                <a:srgbClr val="FFFFFF"/>
              </a:solidFill>
            </a:endParaRPr>
          </a:p>
        </p:txBody>
      </p:sp>
      <p:sp>
        <p:nvSpPr>
          <p:cNvPr id="218" name="Google Shape;218;g1070f94647f_0_59"/>
          <p:cNvSpPr txBox="1"/>
          <p:nvPr/>
        </p:nvSpPr>
        <p:spPr>
          <a:xfrm>
            <a:off x="425693" y="7510605"/>
            <a:ext cx="706500" cy="146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800"/>
              <a:buFont typeface="Montserrat"/>
              <a:buNone/>
            </a:pPr>
            <a:r>
              <a:rPr b="1" i="0" lang="es-MX" sz="800" u="none" cap="none" strike="noStrike">
                <a:solidFill>
                  <a:srgbClr val="182227"/>
                </a:solidFill>
                <a:latin typeface="Montserrat"/>
                <a:ea typeface="Montserrat"/>
                <a:cs typeface="Montserrat"/>
                <a:sym typeface="Montserrat"/>
              </a:rPr>
              <a:t>BEDU</a:t>
            </a:r>
            <a:endParaRPr b="0" i="0" sz="1800" u="none" cap="none" strike="noStrike">
              <a:solidFill>
                <a:srgbClr val="182227"/>
              </a:solidFill>
              <a:latin typeface="Arial"/>
              <a:ea typeface="Arial"/>
              <a:cs typeface="Arial"/>
              <a:sym typeface="Arial"/>
            </a:endParaRPr>
          </a:p>
        </p:txBody>
      </p:sp>
      <p:cxnSp>
        <p:nvCxnSpPr>
          <p:cNvPr id="219" name="Google Shape;219;g1070f94647f_0_59"/>
          <p:cNvCxnSpPr/>
          <p:nvPr/>
        </p:nvCxnSpPr>
        <p:spPr>
          <a:xfrm flipH="1">
            <a:off x="425826" y="7442415"/>
            <a:ext cx="14271000" cy="30600"/>
          </a:xfrm>
          <a:prstGeom prst="straightConnector1">
            <a:avLst/>
          </a:prstGeom>
          <a:noFill/>
          <a:ln cap="flat" cmpd="sng" w="9525">
            <a:solidFill>
              <a:srgbClr val="182227"/>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070f94647f_0_67"/>
          <p:cNvSpPr txBox="1"/>
          <p:nvPr/>
        </p:nvSpPr>
        <p:spPr>
          <a:xfrm>
            <a:off x="509562" y="3310723"/>
            <a:ext cx="14103300" cy="1300200"/>
          </a:xfrm>
          <a:prstGeom prst="rect">
            <a:avLst/>
          </a:prstGeom>
          <a:noFill/>
          <a:ln>
            <a:noFill/>
          </a:ln>
        </p:spPr>
        <p:txBody>
          <a:bodyPr anchorCtr="0" anchor="ctr" bIns="147725" lIns="147725" spcFirstLastPara="1" rIns="147725" wrap="square" tIns="147725">
            <a:noAutofit/>
          </a:bodyPr>
          <a:lstStyle/>
          <a:p>
            <a:pPr indent="0" lvl="0" marL="0" rtl="0" algn="ctr">
              <a:spcBef>
                <a:spcPts val="0"/>
              </a:spcBef>
              <a:spcAft>
                <a:spcPts val="0"/>
              </a:spcAft>
              <a:buNone/>
            </a:pPr>
            <a:r>
              <a:rPr b="1" lang="es-MX" sz="7800">
                <a:solidFill>
                  <a:srgbClr val="D9D9D9"/>
                </a:solidFill>
                <a:latin typeface="Montserrat"/>
                <a:ea typeface="Montserrat"/>
                <a:cs typeface="Montserrat"/>
                <a:sym typeface="Montserrat"/>
              </a:rPr>
              <a:t>Imagen completa</a:t>
            </a:r>
            <a:endParaRPr b="1" sz="7800">
              <a:solidFill>
                <a:srgbClr val="D9D9D9"/>
              </a:solidFill>
              <a:latin typeface="Montserrat"/>
              <a:ea typeface="Montserrat"/>
              <a:cs typeface="Montserrat"/>
              <a:sym typeface="Montserrat"/>
            </a:endParaRPr>
          </a:p>
        </p:txBody>
      </p:sp>
      <p:sp>
        <p:nvSpPr>
          <p:cNvPr id="225" name="Google Shape;225;g1070f94647f_0_67"/>
          <p:cNvSpPr txBox="1"/>
          <p:nvPr/>
        </p:nvSpPr>
        <p:spPr>
          <a:xfrm>
            <a:off x="425693" y="7510605"/>
            <a:ext cx="706500" cy="146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800"/>
              <a:buFont typeface="Montserrat"/>
              <a:buNone/>
            </a:pPr>
            <a:r>
              <a:rPr b="1" i="0" lang="es-MX" sz="800" u="none" cap="none" strike="noStrike">
                <a:solidFill>
                  <a:srgbClr val="182227"/>
                </a:solidFill>
                <a:latin typeface="Montserrat"/>
                <a:ea typeface="Montserrat"/>
                <a:cs typeface="Montserrat"/>
                <a:sym typeface="Montserrat"/>
              </a:rPr>
              <a:t>BEDU</a:t>
            </a:r>
            <a:endParaRPr b="0" i="0" sz="1800" u="none" cap="none" strike="noStrike">
              <a:solidFill>
                <a:srgbClr val="182227"/>
              </a:solidFill>
              <a:latin typeface="Arial"/>
              <a:ea typeface="Arial"/>
              <a:cs typeface="Arial"/>
              <a:sym typeface="Arial"/>
            </a:endParaRPr>
          </a:p>
        </p:txBody>
      </p:sp>
      <p:cxnSp>
        <p:nvCxnSpPr>
          <p:cNvPr id="226" name="Google Shape;226;g1070f94647f_0_67"/>
          <p:cNvCxnSpPr/>
          <p:nvPr/>
        </p:nvCxnSpPr>
        <p:spPr>
          <a:xfrm flipH="1">
            <a:off x="425826" y="7442415"/>
            <a:ext cx="14271000" cy="30600"/>
          </a:xfrm>
          <a:prstGeom prst="straightConnector1">
            <a:avLst/>
          </a:prstGeom>
          <a:noFill/>
          <a:ln cap="flat" cmpd="sng" w="9525">
            <a:solidFill>
              <a:srgbClr val="182227"/>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070f94647f_0_73"/>
          <p:cNvSpPr txBox="1"/>
          <p:nvPr/>
        </p:nvSpPr>
        <p:spPr>
          <a:xfrm>
            <a:off x="2712347" y="2528468"/>
            <a:ext cx="4640400" cy="1517400"/>
          </a:xfrm>
          <a:prstGeom prst="rect">
            <a:avLst/>
          </a:prstGeom>
          <a:noFill/>
          <a:ln>
            <a:noFill/>
          </a:ln>
        </p:spPr>
        <p:txBody>
          <a:bodyPr anchorCtr="0" anchor="ctr" bIns="147725" lIns="147725" spcFirstLastPara="1" rIns="147725" wrap="square" tIns="147725">
            <a:noAutofit/>
          </a:bodyPr>
          <a:lstStyle/>
          <a:p>
            <a:pPr indent="0" lvl="0" marL="0" rtl="0" algn="l">
              <a:spcBef>
                <a:spcPts val="0"/>
              </a:spcBef>
              <a:spcAft>
                <a:spcPts val="0"/>
              </a:spcAft>
              <a:buClr>
                <a:schemeClr val="dk1"/>
              </a:buClr>
              <a:buSzPts val="1800"/>
              <a:buFont typeface="Arial"/>
              <a:buNone/>
            </a:pPr>
            <a:r>
              <a:rPr b="1" lang="es-MX" sz="1900">
                <a:solidFill>
                  <a:schemeClr val="dk1"/>
                </a:solidFill>
                <a:latin typeface="Montserrat"/>
                <a:ea typeface="Montserrat"/>
                <a:cs typeface="Montserrat"/>
                <a:sym typeface="Montserrat"/>
              </a:rPr>
              <a:t>Título bullet</a:t>
            </a:r>
            <a:endParaRPr sz="1900">
              <a:latin typeface="Montserrat"/>
              <a:ea typeface="Montserrat"/>
              <a:cs typeface="Montserrat"/>
              <a:sym typeface="Montserrat"/>
            </a:endParaRPr>
          </a:p>
          <a:p>
            <a:pPr indent="0" lvl="0" marL="0" rtl="0" algn="l">
              <a:spcBef>
                <a:spcPts val="0"/>
              </a:spcBef>
              <a:spcAft>
                <a:spcPts val="0"/>
              </a:spcAft>
              <a:buNone/>
            </a:pPr>
            <a:r>
              <a:rPr lang="es-MX" sz="1800">
                <a:latin typeface="Montserrat"/>
                <a:ea typeface="Montserrat"/>
                <a:cs typeface="Montserrat"/>
                <a:sym typeface="Montserrat"/>
              </a:rPr>
              <a:t>consectetuer adipiscing elit, sed diam. </a:t>
            </a:r>
            <a:r>
              <a:rPr lang="es-MX" sz="1800">
                <a:solidFill>
                  <a:schemeClr val="dk1"/>
                </a:solidFill>
                <a:latin typeface="Montserrat"/>
                <a:ea typeface="Montserrat"/>
                <a:cs typeface="Montserrat"/>
                <a:sym typeface="Montserrat"/>
              </a:rPr>
              <a:t>Lorem ipsum dolor, devansilef.</a:t>
            </a:r>
            <a:endParaRPr sz="1800">
              <a:latin typeface="Montserrat"/>
              <a:ea typeface="Montserrat"/>
              <a:cs typeface="Montserrat"/>
              <a:sym typeface="Montserrat"/>
            </a:endParaRPr>
          </a:p>
        </p:txBody>
      </p:sp>
      <p:sp>
        <p:nvSpPr>
          <p:cNvPr id="232" name="Google Shape;232;g1070f94647f_0_73"/>
          <p:cNvSpPr/>
          <p:nvPr/>
        </p:nvSpPr>
        <p:spPr>
          <a:xfrm>
            <a:off x="761335" y="2485344"/>
            <a:ext cx="1725600" cy="1607100"/>
          </a:xfrm>
          <a:prstGeom prst="roundRect">
            <a:avLst>
              <a:gd fmla="val 16667" name="adj"/>
            </a:avLst>
          </a:prstGeom>
          <a:solidFill>
            <a:srgbClr val="F6F6F6"/>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t/>
            </a:r>
            <a:endParaRPr/>
          </a:p>
        </p:txBody>
      </p:sp>
      <p:sp>
        <p:nvSpPr>
          <p:cNvPr id="233" name="Google Shape;233;g1070f94647f_0_73"/>
          <p:cNvSpPr txBox="1"/>
          <p:nvPr/>
        </p:nvSpPr>
        <p:spPr>
          <a:xfrm>
            <a:off x="9512273" y="2528468"/>
            <a:ext cx="4640400" cy="1517400"/>
          </a:xfrm>
          <a:prstGeom prst="rect">
            <a:avLst/>
          </a:prstGeom>
          <a:noFill/>
          <a:ln>
            <a:noFill/>
          </a:ln>
        </p:spPr>
        <p:txBody>
          <a:bodyPr anchorCtr="0" anchor="ctr" bIns="147725" lIns="147725" spcFirstLastPara="1" rIns="147725" wrap="square" tIns="147725">
            <a:noAutofit/>
          </a:bodyPr>
          <a:lstStyle/>
          <a:p>
            <a:pPr indent="0" lvl="0" marL="0" rtl="0" algn="l">
              <a:spcBef>
                <a:spcPts val="0"/>
              </a:spcBef>
              <a:spcAft>
                <a:spcPts val="0"/>
              </a:spcAft>
              <a:buClr>
                <a:schemeClr val="dk1"/>
              </a:buClr>
              <a:buSzPts val="1800"/>
              <a:buFont typeface="Arial"/>
              <a:buNone/>
            </a:pPr>
            <a:r>
              <a:rPr b="1" lang="es-MX" sz="2100">
                <a:solidFill>
                  <a:schemeClr val="dk1"/>
                </a:solidFill>
                <a:latin typeface="Montserrat"/>
                <a:ea typeface="Montserrat"/>
                <a:cs typeface="Montserrat"/>
                <a:sym typeface="Montserrat"/>
              </a:rPr>
              <a:t>Título bullet</a:t>
            </a:r>
            <a:endParaRPr sz="2100">
              <a:latin typeface="Montserrat"/>
              <a:ea typeface="Montserrat"/>
              <a:cs typeface="Montserrat"/>
              <a:sym typeface="Montserrat"/>
            </a:endParaRPr>
          </a:p>
          <a:p>
            <a:pPr indent="0" lvl="0" marL="0" rtl="0" algn="l">
              <a:spcBef>
                <a:spcPts val="0"/>
              </a:spcBef>
              <a:spcAft>
                <a:spcPts val="0"/>
              </a:spcAft>
              <a:buNone/>
            </a:pPr>
            <a:r>
              <a:rPr lang="es-MX" sz="1800">
                <a:latin typeface="Montserrat"/>
                <a:ea typeface="Montserrat"/>
                <a:cs typeface="Montserrat"/>
                <a:sym typeface="Montserrat"/>
              </a:rPr>
              <a:t>consectetuer adipiscing elit, sed diam. </a:t>
            </a:r>
            <a:r>
              <a:rPr lang="es-MX" sz="1800">
                <a:solidFill>
                  <a:schemeClr val="dk1"/>
                </a:solidFill>
                <a:latin typeface="Montserrat"/>
                <a:ea typeface="Montserrat"/>
                <a:cs typeface="Montserrat"/>
                <a:sym typeface="Montserrat"/>
              </a:rPr>
              <a:t>Lorem ipsum dolor, devansilef.</a:t>
            </a:r>
            <a:endParaRPr sz="1800">
              <a:latin typeface="Montserrat"/>
              <a:ea typeface="Montserrat"/>
              <a:cs typeface="Montserrat"/>
              <a:sym typeface="Montserrat"/>
            </a:endParaRPr>
          </a:p>
        </p:txBody>
      </p:sp>
      <p:sp>
        <p:nvSpPr>
          <p:cNvPr id="234" name="Google Shape;234;g1070f94647f_0_73"/>
          <p:cNvSpPr/>
          <p:nvPr/>
        </p:nvSpPr>
        <p:spPr>
          <a:xfrm>
            <a:off x="7561262" y="2485344"/>
            <a:ext cx="1725600" cy="1607100"/>
          </a:xfrm>
          <a:prstGeom prst="roundRect">
            <a:avLst>
              <a:gd fmla="val 16667" name="adj"/>
            </a:avLst>
          </a:prstGeom>
          <a:solidFill>
            <a:srgbClr val="F6F6F6"/>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t/>
            </a:r>
            <a:endParaRPr/>
          </a:p>
        </p:txBody>
      </p:sp>
      <p:sp>
        <p:nvSpPr>
          <p:cNvPr id="235" name="Google Shape;235;g1070f94647f_0_73"/>
          <p:cNvSpPr txBox="1"/>
          <p:nvPr/>
        </p:nvSpPr>
        <p:spPr>
          <a:xfrm>
            <a:off x="2712347" y="4644290"/>
            <a:ext cx="4640400" cy="1517400"/>
          </a:xfrm>
          <a:prstGeom prst="rect">
            <a:avLst/>
          </a:prstGeom>
          <a:noFill/>
          <a:ln>
            <a:noFill/>
          </a:ln>
        </p:spPr>
        <p:txBody>
          <a:bodyPr anchorCtr="0" anchor="ctr" bIns="147725" lIns="147725" spcFirstLastPara="1" rIns="147725" wrap="square" tIns="147725">
            <a:noAutofit/>
          </a:bodyPr>
          <a:lstStyle/>
          <a:p>
            <a:pPr indent="0" lvl="0" marL="0" rtl="0" algn="l">
              <a:spcBef>
                <a:spcPts val="0"/>
              </a:spcBef>
              <a:spcAft>
                <a:spcPts val="0"/>
              </a:spcAft>
              <a:buNone/>
            </a:pPr>
            <a:r>
              <a:rPr b="1" lang="es-MX" sz="2100">
                <a:solidFill>
                  <a:schemeClr val="dk1"/>
                </a:solidFill>
                <a:latin typeface="Montserrat"/>
                <a:ea typeface="Montserrat"/>
                <a:cs typeface="Montserrat"/>
                <a:sym typeface="Montserrat"/>
              </a:rPr>
              <a:t>Título bullet</a:t>
            </a:r>
            <a:endParaRPr b="1" sz="21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800"/>
              <a:buFont typeface="Arial"/>
              <a:buNone/>
            </a:pPr>
            <a:r>
              <a:rPr b="1" lang="es-MX" sz="2100">
                <a:solidFill>
                  <a:schemeClr val="dk1"/>
                </a:solidFill>
                <a:latin typeface="Montserrat"/>
                <a:ea typeface="Montserrat"/>
                <a:cs typeface="Montserrat"/>
                <a:sym typeface="Montserrat"/>
              </a:rPr>
              <a:t>de doble línea</a:t>
            </a:r>
            <a:endParaRPr b="1" sz="2100">
              <a:solidFill>
                <a:schemeClr val="dk1"/>
              </a:solidFill>
              <a:latin typeface="Montserrat"/>
              <a:ea typeface="Montserrat"/>
              <a:cs typeface="Montserrat"/>
              <a:sym typeface="Montserrat"/>
            </a:endParaRPr>
          </a:p>
          <a:p>
            <a:pPr indent="0" lvl="0" marL="0" rtl="0" algn="l">
              <a:spcBef>
                <a:spcPts val="0"/>
              </a:spcBef>
              <a:spcAft>
                <a:spcPts val="0"/>
              </a:spcAft>
              <a:buNone/>
            </a:pPr>
            <a:r>
              <a:rPr lang="es-MX" sz="1800">
                <a:latin typeface="Montserrat"/>
                <a:ea typeface="Montserrat"/>
                <a:cs typeface="Montserrat"/>
                <a:sym typeface="Montserrat"/>
              </a:rPr>
              <a:t>consectetuer adipiscing elit, sed diam. </a:t>
            </a:r>
            <a:r>
              <a:rPr lang="es-MX" sz="1800">
                <a:solidFill>
                  <a:schemeClr val="dk1"/>
                </a:solidFill>
                <a:latin typeface="Montserrat"/>
                <a:ea typeface="Montserrat"/>
                <a:cs typeface="Montserrat"/>
                <a:sym typeface="Montserrat"/>
              </a:rPr>
              <a:t>Lorem ipsum dolor, devansilef.</a:t>
            </a:r>
            <a:endParaRPr sz="1800">
              <a:latin typeface="Montserrat"/>
              <a:ea typeface="Montserrat"/>
              <a:cs typeface="Montserrat"/>
              <a:sym typeface="Montserrat"/>
            </a:endParaRPr>
          </a:p>
        </p:txBody>
      </p:sp>
      <p:sp>
        <p:nvSpPr>
          <p:cNvPr id="236" name="Google Shape;236;g1070f94647f_0_73"/>
          <p:cNvSpPr/>
          <p:nvPr/>
        </p:nvSpPr>
        <p:spPr>
          <a:xfrm>
            <a:off x="761335" y="4601166"/>
            <a:ext cx="1725600" cy="1607100"/>
          </a:xfrm>
          <a:prstGeom prst="roundRect">
            <a:avLst>
              <a:gd fmla="val 16667" name="adj"/>
            </a:avLst>
          </a:prstGeom>
          <a:solidFill>
            <a:srgbClr val="F6F6F6"/>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t/>
            </a:r>
            <a:endParaRPr/>
          </a:p>
        </p:txBody>
      </p:sp>
      <p:sp>
        <p:nvSpPr>
          <p:cNvPr id="237" name="Google Shape;237;g1070f94647f_0_73"/>
          <p:cNvSpPr txBox="1"/>
          <p:nvPr/>
        </p:nvSpPr>
        <p:spPr>
          <a:xfrm>
            <a:off x="9512273" y="4644290"/>
            <a:ext cx="4640400" cy="1517400"/>
          </a:xfrm>
          <a:prstGeom prst="rect">
            <a:avLst/>
          </a:prstGeom>
          <a:noFill/>
          <a:ln>
            <a:noFill/>
          </a:ln>
        </p:spPr>
        <p:txBody>
          <a:bodyPr anchorCtr="0" anchor="ctr" bIns="147725" lIns="147725" spcFirstLastPara="1" rIns="147725" wrap="square" tIns="147725">
            <a:noAutofit/>
          </a:bodyPr>
          <a:lstStyle/>
          <a:p>
            <a:pPr indent="0" lvl="0" marL="0" rtl="0" algn="l">
              <a:spcBef>
                <a:spcPts val="0"/>
              </a:spcBef>
              <a:spcAft>
                <a:spcPts val="0"/>
              </a:spcAft>
              <a:buNone/>
            </a:pPr>
            <a:r>
              <a:rPr b="1" lang="es-MX" sz="2100">
                <a:latin typeface="Montserrat"/>
                <a:ea typeface="Montserrat"/>
                <a:cs typeface="Montserrat"/>
                <a:sym typeface="Montserrat"/>
              </a:rPr>
              <a:t>Título bullet</a:t>
            </a:r>
            <a:endParaRPr sz="2100">
              <a:latin typeface="Montserrat"/>
              <a:ea typeface="Montserrat"/>
              <a:cs typeface="Montserrat"/>
              <a:sym typeface="Montserrat"/>
            </a:endParaRPr>
          </a:p>
          <a:p>
            <a:pPr indent="0" lvl="0" marL="0" rtl="0" algn="l">
              <a:spcBef>
                <a:spcPts val="0"/>
              </a:spcBef>
              <a:spcAft>
                <a:spcPts val="0"/>
              </a:spcAft>
              <a:buNone/>
            </a:pPr>
            <a:r>
              <a:rPr lang="es-MX" sz="1800">
                <a:latin typeface="Montserrat"/>
                <a:ea typeface="Montserrat"/>
                <a:cs typeface="Montserrat"/>
                <a:sym typeface="Montserrat"/>
              </a:rPr>
              <a:t>consectetuer adipiscing elit, sed diam. </a:t>
            </a:r>
            <a:r>
              <a:rPr lang="es-MX" sz="1800">
                <a:solidFill>
                  <a:schemeClr val="dk1"/>
                </a:solidFill>
                <a:latin typeface="Montserrat"/>
                <a:ea typeface="Montserrat"/>
                <a:cs typeface="Montserrat"/>
                <a:sym typeface="Montserrat"/>
              </a:rPr>
              <a:t>Lorem ipsum dolor, devansilef.</a:t>
            </a:r>
            <a:endParaRPr sz="1800">
              <a:latin typeface="Montserrat"/>
              <a:ea typeface="Montserrat"/>
              <a:cs typeface="Montserrat"/>
              <a:sym typeface="Montserrat"/>
            </a:endParaRPr>
          </a:p>
        </p:txBody>
      </p:sp>
      <p:sp>
        <p:nvSpPr>
          <p:cNvPr id="238" name="Google Shape;238;g1070f94647f_0_73"/>
          <p:cNvSpPr/>
          <p:nvPr/>
        </p:nvSpPr>
        <p:spPr>
          <a:xfrm>
            <a:off x="7561262" y="4601166"/>
            <a:ext cx="1725600" cy="1607100"/>
          </a:xfrm>
          <a:prstGeom prst="roundRect">
            <a:avLst>
              <a:gd fmla="val 16667" name="adj"/>
            </a:avLst>
          </a:prstGeom>
          <a:solidFill>
            <a:srgbClr val="F6F6F6"/>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t/>
            </a:r>
            <a:endParaRPr/>
          </a:p>
        </p:txBody>
      </p:sp>
      <p:sp>
        <p:nvSpPr>
          <p:cNvPr id="239" name="Google Shape;239;g1070f94647f_0_73"/>
          <p:cNvSpPr txBox="1"/>
          <p:nvPr/>
        </p:nvSpPr>
        <p:spPr>
          <a:xfrm>
            <a:off x="342217" y="211420"/>
            <a:ext cx="7766700" cy="1524900"/>
          </a:xfrm>
          <a:prstGeom prst="rect">
            <a:avLst/>
          </a:prstGeom>
          <a:noFill/>
          <a:ln>
            <a:noFill/>
          </a:ln>
        </p:spPr>
        <p:txBody>
          <a:bodyPr anchorCtr="0" anchor="t" bIns="55350" lIns="55350" spcFirstLastPara="1" rIns="55350" wrap="square" tIns="55350">
            <a:spAutoFit/>
          </a:bodyPr>
          <a:lstStyle/>
          <a:p>
            <a:pPr indent="0" lvl="0" marL="0" marR="0" rtl="0" algn="l">
              <a:lnSpc>
                <a:spcPct val="90000"/>
              </a:lnSpc>
              <a:spcBef>
                <a:spcPts val="0"/>
              </a:spcBef>
              <a:spcAft>
                <a:spcPts val="0"/>
              </a:spcAft>
              <a:buClr>
                <a:srgbClr val="182227"/>
              </a:buClr>
              <a:buSzPts val="6300"/>
              <a:buFont typeface="Montserrat ExtraBold"/>
              <a:buNone/>
            </a:pPr>
            <a:r>
              <a:rPr b="1" lang="es-MX" sz="4400">
                <a:solidFill>
                  <a:srgbClr val="FF6A39"/>
                </a:solidFill>
                <a:latin typeface="Montserrat ExtraBold"/>
                <a:ea typeface="Montserrat ExtraBold"/>
                <a:cs typeface="Montserrat ExtraBold"/>
                <a:sym typeface="Montserrat ExtraBold"/>
              </a:rPr>
              <a:t>TÍTULO</a:t>
            </a:r>
            <a:r>
              <a:rPr b="1" i="0" lang="es-MX" sz="4400" u="none" cap="none" strike="noStrike">
                <a:solidFill>
                  <a:srgbClr val="FF6A39"/>
                </a:solidFill>
                <a:latin typeface="Montserrat ExtraBold"/>
                <a:ea typeface="Montserrat ExtraBold"/>
                <a:cs typeface="Montserrat ExtraBold"/>
                <a:sym typeface="Montserrat ExtraBold"/>
              </a:rPr>
              <a:t> </a:t>
            </a:r>
            <a:r>
              <a:rPr b="1" lang="es-MX" sz="4400">
                <a:solidFill>
                  <a:srgbClr val="182227"/>
                </a:solidFill>
                <a:latin typeface="Montserrat ExtraBold"/>
                <a:ea typeface="Montserrat ExtraBold"/>
                <a:cs typeface="Montserrat ExtraBold"/>
                <a:sym typeface="Montserrat ExtraBold"/>
              </a:rPr>
              <a:t>LARGO</a:t>
            </a:r>
            <a:r>
              <a:rPr b="1" i="0" lang="es-MX" sz="6300" u="none" cap="none" strike="noStrike">
                <a:solidFill>
                  <a:srgbClr val="182227"/>
                </a:solidFill>
                <a:latin typeface="Montserrat ExtraBold"/>
                <a:ea typeface="Montserrat ExtraBold"/>
                <a:cs typeface="Montserrat ExtraBold"/>
                <a:sym typeface="Montserrat ExtraBold"/>
              </a:rPr>
              <a:t> </a:t>
            </a:r>
            <a:endParaRPr b="1" i="0" sz="6300" u="none" cap="none" strike="noStrike">
              <a:solidFill>
                <a:srgbClr val="182227"/>
              </a:solidFill>
              <a:latin typeface="Montserrat ExtraBold"/>
              <a:ea typeface="Montserrat ExtraBold"/>
              <a:cs typeface="Montserrat ExtraBold"/>
              <a:sym typeface="Montserrat ExtraBold"/>
            </a:endParaRPr>
          </a:p>
          <a:p>
            <a:pPr indent="0" lvl="0" marL="0" marR="0" rtl="0" algn="l">
              <a:lnSpc>
                <a:spcPct val="90000"/>
              </a:lnSpc>
              <a:spcBef>
                <a:spcPts val="0"/>
              </a:spcBef>
              <a:spcAft>
                <a:spcPts val="0"/>
              </a:spcAft>
              <a:buClr>
                <a:srgbClr val="182227"/>
              </a:buClr>
              <a:buSzPts val="6300"/>
              <a:buFont typeface="Montserrat ExtraBold"/>
              <a:buNone/>
            </a:pPr>
            <a:r>
              <a:rPr b="1" lang="es-MX" sz="3900">
                <a:solidFill>
                  <a:srgbClr val="182227"/>
                </a:solidFill>
                <a:latin typeface="Montserrat SemiBold"/>
                <a:ea typeface="Montserrat SemiBold"/>
                <a:cs typeface="Montserrat SemiBold"/>
                <a:sym typeface="Montserrat SemiBold"/>
              </a:rPr>
              <a:t> SUBTÍTULO</a:t>
            </a:r>
            <a:endParaRPr b="0" i="0" sz="3900" u="none" cap="none" strike="noStrike">
              <a:solidFill>
                <a:srgbClr val="182227"/>
              </a:solidFill>
              <a:latin typeface="Arial"/>
              <a:ea typeface="Arial"/>
              <a:cs typeface="Arial"/>
              <a:sym typeface="Arial"/>
            </a:endParaRPr>
          </a:p>
        </p:txBody>
      </p:sp>
      <p:pic>
        <p:nvPicPr>
          <p:cNvPr id="240" name="Google Shape;240;g1070f94647f_0_73"/>
          <p:cNvPicPr preferRelativeResize="0"/>
          <p:nvPr/>
        </p:nvPicPr>
        <p:blipFill rotWithShape="1">
          <a:blip r:embed="rId3">
            <a:alphaModFix/>
          </a:blip>
          <a:srcRect b="0" l="0" r="0" t="0"/>
          <a:stretch/>
        </p:blipFill>
        <p:spPr>
          <a:xfrm>
            <a:off x="962736" y="4924418"/>
            <a:ext cx="1221251" cy="957196"/>
          </a:xfrm>
          <a:prstGeom prst="rect">
            <a:avLst/>
          </a:prstGeom>
          <a:noFill/>
          <a:ln>
            <a:noFill/>
          </a:ln>
        </p:spPr>
      </p:pic>
      <p:pic>
        <p:nvPicPr>
          <p:cNvPr id="241" name="Google Shape;241;g1070f94647f_0_73"/>
          <p:cNvPicPr preferRelativeResize="0"/>
          <p:nvPr/>
        </p:nvPicPr>
        <p:blipFill rotWithShape="1">
          <a:blip r:embed="rId4">
            <a:alphaModFix/>
          </a:blip>
          <a:srcRect b="0" l="0" r="0" t="0"/>
          <a:stretch/>
        </p:blipFill>
        <p:spPr>
          <a:xfrm>
            <a:off x="1116030" y="2665493"/>
            <a:ext cx="946194" cy="1243255"/>
          </a:xfrm>
          <a:prstGeom prst="rect">
            <a:avLst/>
          </a:prstGeom>
          <a:noFill/>
          <a:ln>
            <a:noFill/>
          </a:ln>
        </p:spPr>
      </p:pic>
      <p:pic>
        <p:nvPicPr>
          <p:cNvPr id="242" name="Google Shape;242;g1070f94647f_0_73"/>
          <p:cNvPicPr preferRelativeResize="0"/>
          <p:nvPr/>
        </p:nvPicPr>
        <p:blipFill rotWithShape="1">
          <a:blip r:embed="rId5">
            <a:alphaModFix/>
          </a:blip>
          <a:srcRect b="0" l="0" r="0" t="0"/>
          <a:stretch/>
        </p:blipFill>
        <p:spPr>
          <a:xfrm>
            <a:off x="7847706" y="2748095"/>
            <a:ext cx="1089223" cy="1078221"/>
          </a:xfrm>
          <a:prstGeom prst="rect">
            <a:avLst/>
          </a:prstGeom>
          <a:noFill/>
          <a:ln>
            <a:noFill/>
          </a:ln>
        </p:spPr>
      </p:pic>
      <p:pic>
        <p:nvPicPr>
          <p:cNvPr id="243" name="Google Shape;243;g1070f94647f_0_73"/>
          <p:cNvPicPr preferRelativeResize="0"/>
          <p:nvPr/>
        </p:nvPicPr>
        <p:blipFill rotWithShape="1">
          <a:blip r:embed="rId6">
            <a:alphaModFix/>
          </a:blip>
          <a:srcRect b="0" l="0" r="0" t="0"/>
          <a:stretch/>
        </p:blipFill>
        <p:spPr>
          <a:xfrm>
            <a:off x="7824078" y="4907928"/>
            <a:ext cx="1133233" cy="990203"/>
          </a:xfrm>
          <a:prstGeom prst="rect">
            <a:avLst/>
          </a:prstGeom>
          <a:noFill/>
          <a:ln>
            <a:noFill/>
          </a:ln>
        </p:spPr>
      </p:pic>
      <p:sp>
        <p:nvSpPr>
          <p:cNvPr id="244" name="Google Shape;244;g1070f94647f_0_73"/>
          <p:cNvSpPr txBox="1"/>
          <p:nvPr/>
        </p:nvSpPr>
        <p:spPr>
          <a:xfrm>
            <a:off x="425693" y="7510605"/>
            <a:ext cx="706500" cy="146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800"/>
              <a:buFont typeface="Montserrat"/>
              <a:buNone/>
            </a:pPr>
            <a:r>
              <a:rPr b="1" i="0" lang="es-MX" sz="800" u="none" cap="none" strike="noStrike">
                <a:solidFill>
                  <a:srgbClr val="182227"/>
                </a:solidFill>
                <a:latin typeface="Montserrat"/>
                <a:ea typeface="Montserrat"/>
                <a:cs typeface="Montserrat"/>
                <a:sym typeface="Montserrat"/>
              </a:rPr>
              <a:t>BEDU</a:t>
            </a:r>
            <a:endParaRPr b="0" i="0" sz="1800" u="none" cap="none" strike="noStrike">
              <a:solidFill>
                <a:srgbClr val="182227"/>
              </a:solidFill>
              <a:latin typeface="Arial"/>
              <a:ea typeface="Arial"/>
              <a:cs typeface="Arial"/>
              <a:sym typeface="Arial"/>
            </a:endParaRPr>
          </a:p>
        </p:txBody>
      </p:sp>
      <p:cxnSp>
        <p:nvCxnSpPr>
          <p:cNvPr id="245" name="Google Shape;245;g1070f94647f_0_73"/>
          <p:cNvCxnSpPr>
            <a:stCxn id="246" idx="3"/>
          </p:cNvCxnSpPr>
          <p:nvPr/>
        </p:nvCxnSpPr>
        <p:spPr>
          <a:xfrm flipH="1">
            <a:off x="425826" y="7442415"/>
            <a:ext cx="14271000" cy="30600"/>
          </a:xfrm>
          <a:prstGeom prst="straightConnector1">
            <a:avLst/>
          </a:prstGeom>
          <a:noFill/>
          <a:ln cap="flat" cmpd="sng" w="9525">
            <a:solidFill>
              <a:srgbClr val="182227"/>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g1070f94647f_0_120"/>
          <p:cNvSpPr/>
          <p:nvPr/>
        </p:nvSpPr>
        <p:spPr>
          <a:xfrm>
            <a:off x="-1" y="0"/>
            <a:ext cx="6012900" cy="7921500"/>
          </a:xfrm>
          <a:prstGeom prst="rect">
            <a:avLst/>
          </a:prstGeom>
          <a:solidFill>
            <a:srgbClr val="222529"/>
          </a:solidFill>
          <a:ln>
            <a:noFill/>
          </a:ln>
        </p:spPr>
        <p:txBody>
          <a:bodyPr anchorCtr="0" anchor="ctr" bIns="55375" lIns="55375" spcFirstLastPara="1" rIns="55375" wrap="square" tIns="55375">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52" name="Google Shape;252;g1070f94647f_0_120"/>
          <p:cNvSpPr/>
          <p:nvPr/>
        </p:nvSpPr>
        <p:spPr>
          <a:xfrm>
            <a:off x="3635220" y="2742112"/>
            <a:ext cx="706500" cy="657900"/>
          </a:xfrm>
          <a:prstGeom prst="roundRect">
            <a:avLst>
              <a:gd fmla="val 16667" name="adj"/>
            </a:avLst>
          </a:prstGeom>
          <a:solidFill>
            <a:srgbClr val="182227"/>
          </a:solidFill>
          <a:ln>
            <a:noFill/>
          </a:ln>
        </p:spPr>
        <p:txBody>
          <a:bodyPr anchorCtr="0" anchor="ctr" bIns="55375" lIns="55375" spcFirstLastPara="1" rIns="55375" wrap="square" tIns="553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Imagen" id="253" name="Google Shape;253;g1070f94647f_0_120"/>
          <p:cNvPicPr preferRelativeResize="0"/>
          <p:nvPr/>
        </p:nvPicPr>
        <p:blipFill rotWithShape="1">
          <a:blip r:embed="rId4">
            <a:alphaModFix/>
          </a:blip>
          <a:srcRect b="90327" l="0" r="95142" t="0"/>
          <a:stretch/>
        </p:blipFill>
        <p:spPr>
          <a:xfrm flipH="1">
            <a:off x="14195301" y="415949"/>
            <a:ext cx="501384" cy="476343"/>
          </a:xfrm>
          <a:prstGeom prst="rect">
            <a:avLst/>
          </a:prstGeom>
          <a:noFill/>
          <a:ln>
            <a:noFill/>
          </a:ln>
        </p:spPr>
      </p:pic>
      <p:pic>
        <p:nvPicPr>
          <p:cNvPr descr="Imagen" id="254" name="Google Shape;254;g1070f94647f_0_120"/>
          <p:cNvPicPr preferRelativeResize="0"/>
          <p:nvPr/>
        </p:nvPicPr>
        <p:blipFill rotWithShape="1">
          <a:blip r:embed="rId5">
            <a:alphaModFix/>
          </a:blip>
          <a:srcRect b="0" l="0" r="0" t="0"/>
          <a:stretch/>
        </p:blipFill>
        <p:spPr>
          <a:xfrm>
            <a:off x="425698" y="7413076"/>
            <a:ext cx="13290024" cy="58679"/>
          </a:xfrm>
          <a:prstGeom prst="rect">
            <a:avLst/>
          </a:prstGeom>
          <a:noFill/>
          <a:ln>
            <a:noFill/>
          </a:ln>
        </p:spPr>
      </p:pic>
      <p:sp>
        <p:nvSpPr>
          <p:cNvPr id="255" name="Google Shape;255;g1070f94647f_0_120"/>
          <p:cNvSpPr txBox="1"/>
          <p:nvPr/>
        </p:nvSpPr>
        <p:spPr>
          <a:xfrm>
            <a:off x="425693" y="7510605"/>
            <a:ext cx="706500" cy="146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800"/>
              <a:buFont typeface="Montserrat"/>
              <a:buNone/>
            </a:pPr>
            <a:r>
              <a:rPr b="1" i="0" lang="es-MX" sz="800" u="none" cap="none" strike="noStrike">
                <a:solidFill>
                  <a:srgbClr val="D2D7DB"/>
                </a:solidFill>
                <a:latin typeface="Montserrat"/>
                <a:ea typeface="Montserrat"/>
                <a:cs typeface="Montserrat"/>
                <a:sym typeface="Montserrat"/>
              </a:rPr>
              <a:t>BEDU</a:t>
            </a:r>
            <a:endParaRPr b="0" i="0" sz="1800" u="none" cap="none" strike="noStrike">
              <a:solidFill>
                <a:srgbClr val="000000"/>
              </a:solidFill>
              <a:latin typeface="Arial"/>
              <a:ea typeface="Arial"/>
              <a:cs typeface="Arial"/>
              <a:sym typeface="Arial"/>
            </a:endParaRPr>
          </a:p>
        </p:txBody>
      </p:sp>
      <p:pic>
        <p:nvPicPr>
          <p:cNvPr descr="Imagen" id="256" name="Google Shape;256;g1070f94647f_0_120"/>
          <p:cNvPicPr preferRelativeResize="0"/>
          <p:nvPr/>
        </p:nvPicPr>
        <p:blipFill rotWithShape="1">
          <a:blip r:embed="rId4">
            <a:alphaModFix/>
          </a:blip>
          <a:srcRect b="90327" l="0" r="95142" t="0"/>
          <a:stretch/>
        </p:blipFill>
        <p:spPr>
          <a:xfrm flipH="1">
            <a:off x="425704" y="6760699"/>
            <a:ext cx="501384" cy="476343"/>
          </a:xfrm>
          <a:prstGeom prst="rect">
            <a:avLst/>
          </a:prstGeom>
          <a:noFill/>
          <a:ln>
            <a:noFill/>
          </a:ln>
        </p:spPr>
      </p:pic>
      <p:sp>
        <p:nvSpPr>
          <p:cNvPr id="257" name="Google Shape;257;g1070f94647f_0_120"/>
          <p:cNvSpPr txBox="1"/>
          <p:nvPr/>
        </p:nvSpPr>
        <p:spPr>
          <a:xfrm>
            <a:off x="0" y="0"/>
            <a:ext cx="3721200" cy="501000"/>
          </a:xfrm>
          <a:prstGeom prst="rect">
            <a:avLst/>
          </a:prstGeom>
          <a:noFill/>
          <a:ln>
            <a:noFill/>
          </a:ln>
        </p:spPr>
        <p:txBody>
          <a:bodyPr anchorCtr="0" anchor="t" bIns="110800" lIns="110800" spcFirstLastPara="1" rIns="110800" wrap="square" tIns="110800">
            <a:spAutoFit/>
          </a:bodyPr>
          <a:lstStyle/>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rgbClr val="000000"/>
                </a:solidFill>
                <a:latin typeface="Arial"/>
                <a:ea typeface="Arial"/>
                <a:cs typeface="Arial"/>
                <a:sym typeface="Arial"/>
              </a:rPr>
              <a:t>Data Science</a:t>
            </a:r>
            <a:endParaRPr b="0" i="0" sz="1800" u="none" cap="none" strike="noStrike">
              <a:solidFill>
                <a:srgbClr val="000000"/>
              </a:solidFill>
              <a:latin typeface="Arial"/>
              <a:ea typeface="Arial"/>
              <a:cs typeface="Arial"/>
              <a:sym typeface="Arial"/>
            </a:endParaRPr>
          </a:p>
        </p:txBody>
      </p:sp>
      <p:pic>
        <p:nvPicPr>
          <p:cNvPr id="258" name="Google Shape;258;g1070f94647f_0_120"/>
          <p:cNvPicPr preferRelativeResize="0"/>
          <p:nvPr/>
        </p:nvPicPr>
        <p:blipFill>
          <a:blip r:embed="rId6">
            <a:alphaModFix/>
          </a:blip>
          <a:stretch>
            <a:fillRect/>
          </a:stretch>
        </p:blipFill>
        <p:spPr>
          <a:xfrm>
            <a:off x="1641829" y="2570081"/>
            <a:ext cx="2781463" cy="2781463"/>
          </a:xfrm>
          <a:prstGeom prst="rect">
            <a:avLst/>
          </a:prstGeom>
          <a:noFill/>
          <a:ln>
            <a:noFill/>
          </a:ln>
        </p:spPr>
      </p:pic>
      <p:sp>
        <p:nvSpPr>
          <p:cNvPr id="259" name="Google Shape;259;g1070f94647f_0_120"/>
          <p:cNvSpPr txBox="1"/>
          <p:nvPr/>
        </p:nvSpPr>
        <p:spPr>
          <a:xfrm>
            <a:off x="7561261" y="2198911"/>
            <a:ext cx="6696000" cy="3526800"/>
          </a:xfrm>
          <a:prstGeom prst="rect">
            <a:avLst/>
          </a:prstGeom>
          <a:noFill/>
          <a:ln>
            <a:noFill/>
          </a:ln>
        </p:spPr>
        <p:txBody>
          <a:bodyPr anchorCtr="0" anchor="ctr" bIns="147725" lIns="147725" spcFirstLastPara="1" rIns="147725" wrap="square" tIns="147725">
            <a:noAutofit/>
          </a:bodyPr>
          <a:lstStyle/>
          <a:p>
            <a:pPr indent="0" lvl="0" marL="0" rtl="0" algn="l">
              <a:spcBef>
                <a:spcPts val="0"/>
              </a:spcBef>
              <a:spcAft>
                <a:spcPts val="0"/>
              </a:spcAft>
              <a:buNone/>
            </a:pPr>
            <a:r>
              <a:rPr b="1" lang="es-MX" sz="6800">
                <a:solidFill>
                  <a:srgbClr val="222529"/>
                </a:solidFill>
                <a:latin typeface="Montserrat"/>
                <a:ea typeface="Montserrat"/>
                <a:cs typeface="Montserrat"/>
                <a:sym typeface="Montserrat"/>
              </a:rPr>
              <a:t>Preguntas</a:t>
            </a:r>
            <a:endParaRPr b="1" sz="6800">
              <a:solidFill>
                <a:srgbClr val="222529"/>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3" name="Shape 263"/>
        <p:cNvGrpSpPr/>
        <p:nvPr/>
      </p:nvGrpSpPr>
      <p:grpSpPr>
        <a:xfrm>
          <a:off x="0" y="0"/>
          <a:ext cx="0" cy="0"/>
          <a:chOff x="0" y="0"/>
          <a:chExt cx="0" cy="0"/>
        </a:xfrm>
      </p:grpSpPr>
      <p:sp>
        <p:nvSpPr>
          <p:cNvPr id="264" name="Google Shape;264;g1070f94647f_0_132"/>
          <p:cNvSpPr/>
          <p:nvPr/>
        </p:nvSpPr>
        <p:spPr>
          <a:xfrm>
            <a:off x="-1" y="0"/>
            <a:ext cx="6012900" cy="7921500"/>
          </a:xfrm>
          <a:prstGeom prst="rect">
            <a:avLst/>
          </a:prstGeom>
          <a:solidFill>
            <a:srgbClr val="222529"/>
          </a:solidFill>
          <a:ln>
            <a:noFill/>
          </a:ln>
        </p:spPr>
        <p:txBody>
          <a:bodyPr anchorCtr="0" anchor="ctr" bIns="55375" lIns="55375" spcFirstLastPara="1" rIns="55375" wrap="square" tIns="55375">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65" name="Google Shape;265;g1070f94647f_0_132"/>
          <p:cNvSpPr/>
          <p:nvPr/>
        </p:nvSpPr>
        <p:spPr>
          <a:xfrm>
            <a:off x="3635220" y="2742112"/>
            <a:ext cx="706500" cy="657900"/>
          </a:xfrm>
          <a:prstGeom prst="roundRect">
            <a:avLst>
              <a:gd fmla="val 16667" name="adj"/>
            </a:avLst>
          </a:prstGeom>
          <a:solidFill>
            <a:srgbClr val="182227"/>
          </a:solidFill>
          <a:ln>
            <a:noFill/>
          </a:ln>
        </p:spPr>
        <p:txBody>
          <a:bodyPr anchorCtr="0" anchor="ctr" bIns="55375" lIns="55375" spcFirstLastPara="1" rIns="55375" wrap="square" tIns="553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Imagen" id="266" name="Google Shape;266;g1070f94647f_0_132"/>
          <p:cNvPicPr preferRelativeResize="0"/>
          <p:nvPr/>
        </p:nvPicPr>
        <p:blipFill rotWithShape="1">
          <a:blip r:embed="rId4">
            <a:alphaModFix/>
          </a:blip>
          <a:srcRect b="90327" l="0" r="95142" t="0"/>
          <a:stretch/>
        </p:blipFill>
        <p:spPr>
          <a:xfrm flipH="1">
            <a:off x="14195301" y="415949"/>
            <a:ext cx="501384" cy="476343"/>
          </a:xfrm>
          <a:prstGeom prst="rect">
            <a:avLst/>
          </a:prstGeom>
          <a:noFill/>
          <a:ln>
            <a:noFill/>
          </a:ln>
        </p:spPr>
      </p:pic>
      <p:pic>
        <p:nvPicPr>
          <p:cNvPr descr="Imagen" id="267" name="Google Shape;267;g1070f94647f_0_132"/>
          <p:cNvPicPr preferRelativeResize="0"/>
          <p:nvPr/>
        </p:nvPicPr>
        <p:blipFill rotWithShape="1">
          <a:blip r:embed="rId5">
            <a:alphaModFix/>
          </a:blip>
          <a:srcRect b="0" l="0" r="0" t="0"/>
          <a:stretch/>
        </p:blipFill>
        <p:spPr>
          <a:xfrm>
            <a:off x="425698" y="7413076"/>
            <a:ext cx="13290024" cy="58679"/>
          </a:xfrm>
          <a:prstGeom prst="rect">
            <a:avLst/>
          </a:prstGeom>
          <a:noFill/>
          <a:ln>
            <a:noFill/>
          </a:ln>
        </p:spPr>
      </p:pic>
      <p:sp>
        <p:nvSpPr>
          <p:cNvPr id="268" name="Google Shape;268;g1070f94647f_0_132"/>
          <p:cNvSpPr txBox="1"/>
          <p:nvPr/>
        </p:nvSpPr>
        <p:spPr>
          <a:xfrm>
            <a:off x="425693" y="7510605"/>
            <a:ext cx="706500" cy="146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800"/>
              <a:buFont typeface="Montserrat"/>
              <a:buNone/>
            </a:pPr>
            <a:r>
              <a:rPr b="1" i="0" lang="es-MX" sz="800" u="none" cap="none" strike="noStrike">
                <a:solidFill>
                  <a:srgbClr val="D2D7DB"/>
                </a:solidFill>
                <a:latin typeface="Montserrat"/>
                <a:ea typeface="Montserrat"/>
                <a:cs typeface="Montserrat"/>
                <a:sym typeface="Montserrat"/>
              </a:rPr>
              <a:t>BEDU</a:t>
            </a:r>
            <a:endParaRPr b="0" i="0" sz="1800" u="none" cap="none" strike="noStrike">
              <a:solidFill>
                <a:srgbClr val="000000"/>
              </a:solidFill>
              <a:latin typeface="Arial"/>
              <a:ea typeface="Arial"/>
              <a:cs typeface="Arial"/>
              <a:sym typeface="Arial"/>
            </a:endParaRPr>
          </a:p>
        </p:txBody>
      </p:sp>
      <p:pic>
        <p:nvPicPr>
          <p:cNvPr descr="Imagen" id="269" name="Google Shape;269;g1070f94647f_0_132"/>
          <p:cNvPicPr preferRelativeResize="0"/>
          <p:nvPr/>
        </p:nvPicPr>
        <p:blipFill rotWithShape="1">
          <a:blip r:embed="rId4">
            <a:alphaModFix/>
          </a:blip>
          <a:srcRect b="90327" l="0" r="95142" t="0"/>
          <a:stretch/>
        </p:blipFill>
        <p:spPr>
          <a:xfrm flipH="1">
            <a:off x="425704" y="6760699"/>
            <a:ext cx="501384" cy="476343"/>
          </a:xfrm>
          <a:prstGeom prst="rect">
            <a:avLst/>
          </a:prstGeom>
          <a:noFill/>
          <a:ln>
            <a:noFill/>
          </a:ln>
        </p:spPr>
      </p:pic>
      <p:sp>
        <p:nvSpPr>
          <p:cNvPr id="270" name="Google Shape;270;g1070f94647f_0_132"/>
          <p:cNvSpPr txBox="1"/>
          <p:nvPr/>
        </p:nvSpPr>
        <p:spPr>
          <a:xfrm>
            <a:off x="7561263" y="2570043"/>
            <a:ext cx="6696000" cy="2973300"/>
          </a:xfrm>
          <a:prstGeom prst="rect">
            <a:avLst/>
          </a:prstGeom>
          <a:noFill/>
          <a:ln>
            <a:noFill/>
          </a:ln>
        </p:spPr>
        <p:txBody>
          <a:bodyPr anchorCtr="0" anchor="ctr" bIns="147725" lIns="147725" spcFirstLastPara="1" rIns="147725" wrap="square" tIns="147725">
            <a:noAutofit/>
          </a:bodyPr>
          <a:lstStyle/>
          <a:p>
            <a:pPr indent="0" lvl="0" marL="0" rtl="0" algn="l">
              <a:lnSpc>
                <a:spcPct val="115000"/>
              </a:lnSpc>
              <a:spcBef>
                <a:spcPts val="2300"/>
              </a:spcBef>
              <a:spcAft>
                <a:spcPts val="2300"/>
              </a:spcAft>
              <a:buNone/>
            </a:pPr>
            <a:r>
              <a:rPr b="1" lang="es-MX" sz="6800">
                <a:solidFill>
                  <a:srgbClr val="222529"/>
                </a:solidFill>
                <a:latin typeface="Montserrat"/>
                <a:ea typeface="Montserrat"/>
                <a:cs typeface="Montserrat"/>
                <a:sym typeface="Montserrat"/>
              </a:rPr>
              <a:t>Aprendizajes</a:t>
            </a:r>
            <a:endParaRPr b="1" sz="6800">
              <a:solidFill>
                <a:srgbClr val="222529"/>
              </a:solidFill>
              <a:latin typeface="Montserrat"/>
              <a:ea typeface="Montserrat"/>
              <a:cs typeface="Montserrat"/>
              <a:sym typeface="Montserrat"/>
            </a:endParaRPr>
          </a:p>
        </p:txBody>
      </p:sp>
      <p:pic>
        <p:nvPicPr>
          <p:cNvPr id="271" name="Google Shape;271;g1070f94647f_0_132"/>
          <p:cNvPicPr preferRelativeResize="0"/>
          <p:nvPr/>
        </p:nvPicPr>
        <p:blipFill>
          <a:blip r:embed="rId6">
            <a:alphaModFix/>
          </a:blip>
          <a:stretch>
            <a:fillRect/>
          </a:stretch>
        </p:blipFill>
        <p:spPr>
          <a:xfrm>
            <a:off x="1641787" y="2570042"/>
            <a:ext cx="2781501" cy="2781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A39"/>
        </a:solidFill>
      </p:bgPr>
    </p:bg>
    <p:spTree>
      <p:nvGrpSpPr>
        <p:cNvPr id="275" name="Shape 275"/>
        <p:cNvGrpSpPr/>
        <p:nvPr/>
      </p:nvGrpSpPr>
      <p:grpSpPr>
        <a:xfrm>
          <a:off x="0" y="0"/>
          <a:ext cx="0" cy="0"/>
          <a:chOff x="0" y="0"/>
          <a:chExt cx="0" cy="0"/>
        </a:xfrm>
      </p:grpSpPr>
      <p:sp>
        <p:nvSpPr>
          <p:cNvPr id="276" name="Google Shape;276;gbcc2e77c03_0_717"/>
          <p:cNvSpPr/>
          <p:nvPr/>
        </p:nvSpPr>
        <p:spPr>
          <a:xfrm>
            <a:off x="10106532" y="0"/>
            <a:ext cx="5016000" cy="7934700"/>
          </a:xfrm>
          <a:prstGeom prst="rect">
            <a:avLst/>
          </a:prstGeom>
          <a:solidFill>
            <a:srgbClr val="1B1C1F"/>
          </a:solid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277" name="Google Shape;277;gbcc2e77c03_0_717"/>
          <p:cNvSpPr txBox="1"/>
          <p:nvPr/>
        </p:nvSpPr>
        <p:spPr>
          <a:xfrm>
            <a:off x="1700960" y="2389500"/>
            <a:ext cx="7214400" cy="3526800"/>
          </a:xfrm>
          <a:prstGeom prst="rect">
            <a:avLst/>
          </a:prstGeom>
          <a:no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6800"/>
              <a:buFont typeface="Arial"/>
              <a:buNone/>
            </a:pPr>
            <a:r>
              <a:rPr b="1" i="0" lang="es-MX" sz="6800" u="none" cap="none" strike="noStrike">
                <a:solidFill>
                  <a:srgbClr val="FFFFFF"/>
                </a:solidFill>
                <a:latin typeface="Montserrat"/>
                <a:ea typeface="Montserrat"/>
                <a:cs typeface="Montserrat"/>
                <a:sym typeface="Montserrat"/>
              </a:rPr>
              <a:t>¿Dudas?</a:t>
            </a:r>
            <a:endParaRPr b="1" i="0" sz="6800" u="none" cap="none" strike="noStrike">
              <a:solidFill>
                <a:srgbClr val="FFFFFF"/>
              </a:solidFill>
              <a:latin typeface="Montserrat"/>
              <a:ea typeface="Montserrat"/>
              <a:cs typeface="Montserrat"/>
              <a:sym typeface="Montserrat"/>
            </a:endParaRPr>
          </a:p>
        </p:txBody>
      </p:sp>
      <p:pic>
        <p:nvPicPr>
          <p:cNvPr id="278" name="Google Shape;278;gbcc2e77c03_0_717"/>
          <p:cNvPicPr preferRelativeResize="0"/>
          <p:nvPr/>
        </p:nvPicPr>
        <p:blipFill rotWithShape="1">
          <a:blip r:embed="rId3">
            <a:alphaModFix/>
          </a:blip>
          <a:srcRect b="0" l="0" r="0" t="0"/>
          <a:stretch/>
        </p:blipFill>
        <p:spPr>
          <a:xfrm flipH="1">
            <a:off x="607160" y="4411099"/>
            <a:ext cx="182144" cy="2553200"/>
          </a:xfrm>
          <a:prstGeom prst="rect">
            <a:avLst/>
          </a:prstGeom>
          <a:noFill/>
          <a:ln>
            <a:noFill/>
          </a:ln>
        </p:spPr>
      </p:pic>
      <p:cxnSp>
        <p:nvCxnSpPr>
          <p:cNvPr id="279" name="Google Shape;279;gbcc2e77c03_0_717"/>
          <p:cNvCxnSpPr/>
          <p:nvPr/>
        </p:nvCxnSpPr>
        <p:spPr>
          <a:xfrm>
            <a:off x="14475850" y="6859925"/>
            <a:ext cx="0" cy="1061700"/>
          </a:xfrm>
          <a:prstGeom prst="straightConnector1">
            <a:avLst/>
          </a:prstGeom>
          <a:noFill/>
          <a:ln cap="flat" cmpd="sng" w="19050">
            <a:solidFill>
              <a:schemeClr val="lt1"/>
            </a:solidFill>
            <a:prstDash val="solid"/>
            <a:round/>
            <a:headEnd len="sm" w="sm" type="none"/>
            <a:tailEnd len="sm" w="sm" type="none"/>
          </a:ln>
        </p:spPr>
      </p:cxnSp>
      <p:pic>
        <p:nvPicPr>
          <p:cNvPr id="280" name="Google Shape;280;gbcc2e77c03_0_717"/>
          <p:cNvPicPr preferRelativeResize="0"/>
          <p:nvPr/>
        </p:nvPicPr>
        <p:blipFill rotWithShape="1">
          <a:blip r:embed="rId4">
            <a:alphaModFix/>
          </a:blip>
          <a:srcRect b="0" l="0" r="0" t="0"/>
          <a:stretch/>
        </p:blipFill>
        <p:spPr>
          <a:xfrm>
            <a:off x="8119915" y="607839"/>
            <a:ext cx="3384330" cy="841873"/>
          </a:xfrm>
          <a:prstGeom prst="rect">
            <a:avLst/>
          </a:prstGeom>
          <a:noFill/>
          <a:ln>
            <a:noFill/>
          </a:ln>
        </p:spPr>
      </p:pic>
      <p:cxnSp>
        <p:nvCxnSpPr>
          <p:cNvPr id="281" name="Google Shape;281;gbcc2e77c03_0_717"/>
          <p:cNvCxnSpPr/>
          <p:nvPr/>
        </p:nvCxnSpPr>
        <p:spPr>
          <a:xfrm>
            <a:off x="14475844" y="-11"/>
            <a:ext cx="0" cy="2549100"/>
          </a:xfrm>
          <a:prstGeom prst="straightConnector1">
            <a:avLst/>
          </a:prstGeom>
          <a:noFill/>
          <a:ln cap="flat" cmpd="sng" w="19050">
            <a:solidFill>
              <a:schemeClr val="lt1"/>
            </a:solidFill>
            <a:prstDash val="solid"/>
            <a:round/>
            <a:headEnd len="sm" w="sm" type="none"/>
            <a:tailEnd len="sm" w="sm" type="none"/>
          </a:ln>
        </p:spPr>
      </p:cxnSp>
      <p:pic>
        <p:nvPicPr>
          <p:cNvPr id="282" name="Google Shape;282;gbcc2e77c03_0_717"/>
          <p:cNvPicPr preferRelativeResize="0"/>
          <p:nvPr/>
        </p:nvPicPr>
        <p:blipFill rotWithShape="1">
          <a:blip r:embed="rId5">
            <a:alphaModFix/>
          </a:blip>
          <a:srcRect b="0" l="0" r="0" t="0"/>
          <a:stretch/>
        </p:blipFill>
        <p:spPr>
          <a:xfrm>
            <a:off x="11045450" y="2701849"/>
            <a:ext cx="3216899" cy="3222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C1F"/>
        </a:solidFill>
      </p:bgPr>
    </p:bg>
    <p:spTree>
      <p:nvGrpSpPr>
        <p:cNvPr id="286" name="Shape 286"/>
        <p:cNvGrpSpPr/>
        <p:nvPr/>
      </p:nvGrpSpPr>
      <p:grpSpPr>
        <a:xfrm>
          <a:off x="0" y="0"/>
          <a:ext cx="0" cy="0"/>
          <a:chOff x="0" y="0"/>
          <a:chExt cx="0" cy="0"/>
        </a:xfrm>
      </p:grpSpPr>
      <p:pic>
        <p:nvPicPr>
          <p:cNvPr id="287" name="Google Shape;287;gbcc2e77c03_0_727"/>
          <p:cNvPicPr preferRelativeResize="0"/>
          <p:nvPr/>
        </p:nvPicPr>
        <p:blipFill rotWithShape="1">
          <a:blip r:embed="rId3">
            <a:alphaModFix/>
          </a:blip>
          <a:srcRect b="0" l="0" r="0" t="0"/>
          <a:stretch/>
        </p:blipFill>
        <p:spPr>
          <a:xfrm flipH="1">
            <a:off x="607160" y="4925971"/>
            <a:ext cx="182144" cy="2553200"/>
          </a:xfrm>
          <a:prstGeom prst="rect">
            <a:avLst/>
          </a:prstGeom>
          <a:noFill/>
          <a:ln>
            <a:noFill/>
          </a:ln>
        </p:spPr>
      </p:pic>
      <p:pic>
        <p:nvPicPr>
          <p:cNvPr id="288" name="Google Shape;288;gbcc2e77c03_0_727"/>
          <p:cNvPicPr preferRelativeResize="0"/>
          <p:nvPr/>
        </p:nvPicPr>
        <p:blipFill rotWithShape="1">
          <a:blip r:embed="rId4">
            <a:alphaModFix/>
          </a:blip>
          <a:srcRect b="0" l="0" r="0" t="0"/>
          <a:stretch/>
        </p:blipFill>
        <p:spPr>
          <a:xfrm>
            <a:off x="4224049" y="2257426"/>
            <a:ext cx="6503826" cy="3567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A39"/>
        </a:solidFill>
      </p:bgPr>
    </p:bg>
    <p:spTree>
      <p:nvGrpSpPr>
        <p:cNvPr id="79" name="Shape 79"/>
        <p:cNvGrpSpPr/>
        <p:nvPr/>
      </p:nvGrpSpPr>
      <p:grpSpPr>
        <a:xfrm>
          <a:off x="0" y="0"/>
          <a:ext cx="0" cy="0"/>
          <a:chOff x="0" y="0"/>
          <a:chExt cx="0" cy="0"/>
        </a:xfrm>
      </p:grpSpPr>
      <p:pic>
        <p:nvPicPr>
          <p:cNvPr id="80" name="Google Shape;80;g7ed7eb645d_0_548"/>
          <p:cNvPicPr preferRelativeResize="0"/>
          <p:nvPr/>
        </p:nvPicPr>
        <p:blipFill rotWithShape="1">
          <a:blip r:embed="rId3">
            <a:alphaModFix amt="50000"/>
          </a:blip>
          <a:srcRect b="6948" l="18" r="9862" t="12445"/>
          <a:stretch/>
        </p:blipFill>
        <p:spPr>
          <a:xfrm>
            <a:off x="5728925" y="0"/>
            <a:ext cx="9393597" cy="7921626"/>
          </a:xfrm>
          <a:prstGeom prst="rect">
            <a:avLst/>
          </a:prstGeom>
          <a:noFill/>
          <a:ln>
            <a:noFill/>
          </a:ln>
        </p:spPr>
      </p:pic>
      <p:sp>
        <p:nvSpPr>
          <p:cNvPr id="81" name="Google Shape;81;g7ed7eb645d_0_548"/>
          <p:cNvSpPr txBox="1"/>
          <p:nvPr/>
        </p:nvSpPr>
        <p:spPr>
          <a:xfrm>
            <a:off x="1131995" y="3307387"/>
            <a:ext cx="11401892" cy="1372800"/>
          </a:xfrm>
          <a:prstGeom prst="rect">
            <a:avLst/>
          </a:prstGeom>
          <a:no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6500"/>
              <a:buFont typeface="Arial"/>
              <a:buNone/>
            </a:pPr>
            <a:r>
              <a:rPr b="1" lang="es-MX" sz="6500">
                <a:solidFill>
                  <a:schemeClr val="lt1"/>
                </a:solidFill>
                <a:latin typeface="Montserrat"/>
                <a:ea typeface="Montserrat"/>
                <a:cs typeface="Montserrat"/>
                <a:sym typeface="Montserrat"/>
              </a:rPr>
              <a:t>Título del proyecto</a:t>
            </a:r>
            <a:endParaRPr b="1" i="0" sz="6500" u="none" cap="none" strike="noStrike">
              <a:solidFill>
                <a:schemeClr val="lt1"/>
              </a:solidFill>
              <a:latin typeface="Montserrat"/>
              <a:ea typeface="Montserrat"/>
              <a:cs typeface="Montserrat"/>
              <a:sym typeface="Montserrat"/>
            </a:endParaRPr>
          </a:p>
        </p:txBody>
      </p:sp>
      <p:sp>
        <p:nvSpPr>
          <p:cNvPr id="82" name="Google Shape;82;g7ed7eb645d_0_548"/>
          <p:cNvSpPr txBox="1"/>
          <p:nvPr/>
        </p:nvSpPr>
        <p:spPr>
          <a:xfrm>
            <a:off x="1109172" y="4680169"/>
            <a:ext cx="6485100" cy="792300"/>
          </a:xfrm>
          <a:prstGeom prst="rect">
            <a:avLst/>
          </a:prstGeom>
          <a:noFill/>
          <a:ln>
            <a:noFill/>
          </a:ln>
        </p:spPr>
        <p:txBody>
          <a:bodyPr anchorCtr="0" anchor="t"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3200"/>
              <a:buFont typeface="Arial"/>
              <a:buNone/>
            </a:pPr>
            <a:r>
              <a:rPr lang="es-MX" sz="3200">
                <a:solidFill>
                  <a:schemeClr val="lt1"/>
                </a:solidFill>
                <a:latin typeface="Montserrat"/>
                <a:ea typeface="Montserrat"/>
                <a:cs typeface="Montserrat"/>
                <a:sym typeface="Montserrat"/>
              </a:rPr>
              <a:t>Nombre del Programa</a:t>
            </a:r>
            <a:endParaRPr b="0" i="0" sz="3200" u="none" cap="none" strike="noStrike">
              <a:solidFill>
                <a:schemeClr val="lt1"/>
              </a:solidFill>
              <a:latin typeface="Montserrat"/>
              <a:ea typeface="Montserrat"/>
              <a:cs typeface="Montserrat"/>
              <a:sym typeface="Montserrat"/>
            </a:endParaRPr>
          </a:p>
        </p:txBody>
      </p:sp>
      <p:cxnSp>
        <p:nvCxnSpPr>
          <p:cNvPr id="83" name="Google Shape;83;g7ed7eb645d_0_548"/>
          <p:cNvCxnSpPr/>
          <p:nvPr/>
        </p:nvCxnSpPr>
        <p:spPr>
          <a:xfrm>
            <a:off x="5655525" y="4722365"/>
            <a:ext cx="1906200" cy="0"/>
          </a:xfrm>
          <a:prstGeom prst="straightConnector1">
            <a:avLst/>
          </a:prstGeom>
          <a:noFill/>
          <a:ln cap="flat" cmpd="sng" w="28575">
            <a:solidFill>
              <a:schemeClr val="dk1"/>
            </a:solidFill>
            <a:prstDash val="solid"/>
            <a:round/>
            <a:headEnd len="sm" w="sm" type="none"/>
            <a:tailEnd len="sm" w="sm" type="none"/>
          </a:ln>
        </p:spPr>
      </p:cxnSp>
      <p:sp>
        <p:nvSpPr>
          <p:cNvPr id="84" name="Google Shape;84;g7ed7eb645d_0_548"/>
          <p:cNvSpPr txBox="1"/>
          <p:nvPr/>
        </p:nvSpPr>
        <p:spPr>
          <a:xfrm>
            <a:off x="1138749" y="2599684"/>
            <a:ext cx="8814900" cy="707700"/>
          </a:xfrm>
          <a:prstGeom prst="rect">
            <a:avLst/>
          </a:prstGeom>
          <a:noFill/>
          <a:ln>
            <a:noFill/>
          </a:ln>
        </p:spPr>
        <p:txBody>
          <a:bodyPr anchorCtr="0" anchor="t"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2900"/>
              <a:buFont typeface="Arial"/>
              <a:buNone/>
            </a:pPr>
            <a:r>
              <a:rPr lang="es-MX" sz="2900">
                <a:solidFill>
                  <a:schemeClr val="lt1"/>
                </a:solidFill>
                <a:latin typeface="Montserrat SemiBold"/>
                <a:ea typeface="Montserrat SemiBold"/>
                <a:cs typeface="Montserrat SemiBold"/>
                <a:sym typeface="Montserrat SemiBold"/>
              </a:rPr>
              <a:t>DEMO DAY</a:t>
            </a:r>
            <a:endParaRPr b="0" i="0" sz="2900" u="none" cap="none" strike="noStrike">
              <a:solidFill>
                <a:schemeClr val="lt1"/>
              </a:solidFill>
              <a:latin typeface="Montserrat SemiBold"/>
              <a:ea typeface="Montserrat SemiBold"/>
              <a:cs typeface="Montserrat SemiBold"/>
              <a:sym typeface="Montserrat SemiBold"/>
            </a:endParaRPr>
          </a:p>
        </p:txBody>
      </p:sp>
      <p:pic>
        <p:nvPicPr>
          <p:cNvPr id="85" name="Google Shape;85;g7ed7eb645d_0_548"/>
          <p:cNvPicPr preferRelativeResize="0"/>
          <p:nvPr/>
        </p:nvPicPr>
        <p:blipFill rotWithShape="1">
          <a:blip r:embed="rId4">
            <a:alphaModFix/>
          </a:blip>
          <a:srcRect b="0" l="0" r="0" t="0"/>
          <a:stretch/>
        </p:blipFill>
        <p:spPr>
          <a:xfrm flipH="1">
            <a:off x="607160" y="4925971"/>
            <a:ext cx="182144" cy="2553202"/>
          </a:xfrm>
          <a:prstGeom prst="rect">
            <a:avLst/>
          </a:prstGeom>
          <a:noFill/>
          <a:ln>
            <a:noFill/>
          </a:ln>
        </p:spPr>
      </p:pic>
      <p:cxnSp>
        <p:nvCxnSpPr>
          <p:cNvPr id="86" name="Google Shape;86;g7ed7eb645d_0_548"/>
          <p:cNvCxnSpPr/>
          <p:nvPr/>
        </p:nvCxnSpPr>
        <p:spPr>
          <a:xfrm>
            <a:off x="1298678" y="4648152"/>
            <a:ext cx="2896804" cy="0"/>
          </a:xfrm>
          <a:prstGeom prst="straightConnector1">
            <a:avLst/>
          </a:prstGeom>
          <a:noFill/>
          <a:ln cap="flat" cmpd="sng" w="28575">
            <a:solidFill>
              <a:schemeClr val="dk1"/>
            </a:solidFill>
            <a:prstDash val="solid"/>
            <a:round/>
            <a:headEnd len="sm" w="sm" type="none"/>
            <a:tailEnd len="sm" w="sm" type="none"/>
          </a:ln>
        </p:spPr>
      </p:cxnSp>
      <p:pic>
        <p:nvPicPr>
          <p:cNvPr id="87" name="Google Shape;87;g7ed7eb645d_0_548"/>
          <p:cNvPicPr preferRelativeResize="0"/>
          <p:nvPr/>
        </p:nvPicPr>
        <p:blipFill rotWithShape="1">
          <a:blip r:embed="rId5">
            <a:alphaModFix/>
          </a:blip>
          <a:srcRect b="0" l="0" r="0" t="0"/>
          <a:stretch/>
        </p:blipFill>
        <p:spPr>
          <a:xfrm>
            <a:off x="12240000" y="6300000"/>
            <a:ext cx="2520001" cy="1382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070f94647f_0_154"/>
          <p:cNvSpPr/>
          <p:nvPr/>
        </p:nvSpPr>
        <p:spPr>
          <a:xfrm>
            <a:off x="-41" y="-1925"/>
            <a:ext cx="15122400" cy="7921500"/>
          </a:xfrm>
          <a:prstGeom prst="rect">
            <a:avLst/>
          </a:prstGeom>
          <a:solidFill>
            <a:srgbClr val="182227"/>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t/>
            </a:r>
            <a:endParaRPr/>
          </a:p>
        </p:txBody>
      </p:sp>
      <p:sp>
        <p:nvSpPr>
          <p:cNvPr id="294" name="Google Shape;294;g1070f94647f_0_154"/>
          <p:cNvSpPr txBox="1"/>
          <p:nvPr/>
        </p:nvSpPr>
        <p:spPr>
          <a:xfrm>
            <a:off x="1307220" y="6381309"/>
            <a:ext cx="12579900" cy="792300"/>
          </a:xfrm>
          <a:prstGeom prst="rect">
            <a:avLst/>
          </a:prstGeom>
          <a:noFill/>
          <a:ln>
            <a:noFill/>
          </a:ln>
        </p:spPr>
        <p:txBody>
          <a:bodyPr anchorCtr="0" anchor="t" bIns="147725" lIns="147725" spcFirstLastPara="1" rIns="147725" wrap="square" tIns="147725">
            <a:noAutofit/>
          </a:bodyPr>
          <a:lstStyle/>
          <a:p>
            <a:pPr indent="0" lvl="0" marL="0" rtl="0" algn="ctr">
              <a:spcBef>
                <a:spcPts val="0"/>
              </a:spcBef>
              <a:spcAft>
                <a:spcPts val="0"/>
              </a:spcAft>
              <a:buClr>
                <a:schemeClr val="dk1"/>
              </a:buClr>
              <a:buSzPts val="1800"/>
              <a:buFont typeface="Arial"/>
              <a:buNone/>
            </a:pPr>
            <a:r>
              <a:rPr i="1" lang="es-MX" sz="1300">
                <a:solidFill>
                  <a:srgbClr val="FFFFFF"/>
                </a:solidFill>
                <a:latin typeface="Montserrat"/>
                <a:ea typeface="Montserrat"/>
                <a:cs typeface="Montserrat"/>
                <a:sym typeface="Montserrat"/>
              </a:rPr>
              <a:t>"Toda la información contenida en el presente documento es propiedad única, exclusiva y reservada de Exponential Education, S. de R.L. de C.V. y será considerada como Información Confidencial en términos de la legislación de Propiedad Industrial  aplicable. Derivado de lo anterior, cualquier revisión, retransmisión u otros usos distintos sin autorización expresa del remitente, se encuentra prohibida"</a:t>
            </a:r>
            <a:endParaRPr i="1" sz="1300">
              <a:solidFill>
                <a:srgbClr val="FFFFFF"/>
              </a:solidFill>
              <a:latin typeface="Montserrat"/>
              <a:ea typeface="Montserrat"/>
              <a:cs typeface="Montserrat"/>
              <a:sym typeface="Montserrat"/>
            </a:endParaRPr>
          </a:p>
          <a:p>
            <a:pPr indent="0" lvl="0" marL="0" rtl="0" algn="l">
              <a:spcBef>
                <a:spcPts val="0"/>
              </a:spcBef>
              <a:spcAft>
                <a:spcPts val="0"/>
              </a:spcAft>
              <a:buClr>
                <a:schemeClr val="dk1"/>
              </a:buClr>
              <a:buSzPts val="1800"/>
              <a:buFont typeface="Arial"/>
              <a:buNone/>
            </a:pPr>
            <a:r>
              <a:t/>
            </a:r>
            <a:endParaRPr sz="2300">
              <a:solidFill>
                <a:schemeClr val="dk1"/>
              </a:solidFill>
            </a:endParaRPr>
          </a:p>
          <a:p>
            <a:pPr indent="0" lvl="0" marL="0" rtl="0" algn="l">
              <a:spcBef>
                <a:spcPts val="0"/>
              </a:spcBef>
              <a:spcAft>
                <a:spcPts val="0"/>
              </a:spcAft>
              <a:buNone/>
            </a:pPr>
            <a:r>
              <a:t/>
            </a:r>
            <a:endParaRPr sz="2300">
              <a:solidFill>
                <a:srgbClr val="FFFFFF"/>
              </a:solidFill>
            </a:endParaRPr>
          </a:p>
        </p:txBody>
      </p:sp>
      <p:pic>
        <p:nvPicPr>
          <p:cNvPr descr="Imagen" id="295" name="Google Shape;295;g1070f94647f_0_154"/>
          <p:cNvPicPr preferRelativeResize="0"/>
          <p:nvPr/>
        </p:nvPicPr>
        <p:blipFill rotWithShape="1">
          <a:blip r:embed="rId3">
            <a:alphaModFix/>
          </a:blip>
          <a:srcRect b="0" l="0" r="0" t="0"/>
          <a:stretch/>
        </p:blipFill>
        <p:spPr>
          <a:xfrm>
            <a:off x="425698" y="7413076"/>
            <a:ext cx="13290024" cy="58679"/>
          </a:xfrm>
          <a:prstGeom prst="rect">
            <a:avLst/>
          </a:prstGeom>
          <a:noFill/>
          <a:ln>
            <a:noFill/>
          </a:ln>
        </p:spPr>
      </p:pic>
      <p:sp>
        <p:nvSpPr>
          <p:cNvPr id="296" name="Google Shape;296;g1070f94647f_0_154"/>
          <p:cNvSpPr txBox="1"/>
          <p:nvPr/>
        </p:nvSpPr>
        <p:spPr>
          <a:xfrm>
            <a:off x="425693" y="7510605"/>
            <a:ext cx="706500" cy="146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800"/>
              <a:buFont typeface="Montserrat"/>
              <a:buNone/>
            </a:pPr>
            <a:r>
              <a:rPr b="1" i="0" lang="es-MX" sz="800" u="none" cap="none" strike="noStrike">
                <a:solidFill>
                  <a:srgbClr val="D2D7DB"/>
                </a:solidFill>
                <a:latin typeface="Montserrat"/>
                <a:ea typeface="Montserrat"/>
                <a:cs typeface="Montserrat"/>
                <a:sym typeface="Montserrat"/>
              </a:rPr>
              <a:t>BEDU</a:t>
            </a:r>
            <a:endParaRPr b="0" i="0" sz="1800" u="none" cap="none" strike="noStrike">
              <a:solidFill>
                <a:srgbClr val="000000"/>
              </a:solidFill>
              <a:latin typeface="Arial"/>
              <a:ea typeface="Arial"/>
              <a:cs typeface="Arial"/>
              <a:sym typeface="Arial"/>
            </a:endParaRPr>
          </a:p>
        </p:txBody>
      </p:sp>
      <p:pic>
        <p:nvPicPr>
          <p:cNvPr descr="Imagen" id="297" name="Google Shape;297;g1070f94647f_0_154"/>
          <p:cNvPicPr preferRelativeResize="0"/>
          <p:nvPr/>
        </p:nvPicPr>
        <p:blipFill rotWithShape="1">
          <a:blip r:embed="rId4">
            <a:alphaModFix/>
          </a:blip>
          <a:srcRect b="0" l="0" r="0" t="0"/>
          <a:stretch/>
        </p:blipFill>
        <p:spPr>
          <a:xfrm>
            <a:off x="3916289" y="3057484"/>
            <a:ext cx="6788782" cy="18066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1" name="Shape 301"/>
        <p:cNvGrpSpPr/>
        <p:nvPr/>
      </p:nvGrpSpPr>
      <p:grpSpPr>
        <a:xfrm>
          <a:off x="0" y="0"/>
          <a:ext cx="0" cy="0"/>
          <a:chOff x="0" y="0"/>
          <a:chExt cx="0" cy="0"/>
        </a:xfrm>
      </p:grpSpPr>
      <p:sp>
        <p:nvSpPr>
          <p:cNvPr id="302" name="Google Shape;302;g1070f94647f_0_162"/>
          <p:cNvSpPr/>
          <p:nvPr/>
        </p:nvSpPr>
        <p:spPr>
          <a:xfrm>
            <a:off x="1150273" y="1363471"/>
            <a:ext cx="4259400" cy="572100"/>
          </a:xfrm>
          <a:prstGeom prst="rect">
            <a:avLst/>
          </a:prstGeom>
          <a:solidFill>
            <a:srgbClr val="182227"/>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rPr lang="es-MX" sz="2300">
                <a:latin typeface="Montserrat Medium"/>
                <a:ea typeface="Montserrat Medium"/>
                <a:cs typeface="Montserrat Medium"/>
                <a:sym typeface="Montserrat Medium"/>
              </a:rPr>
              <a:t>v</a:t>
            </a:r>
            <a:endParaRPr sz="2300">
              <a:latin typeface="Montserrat Medium"/>
              <a:ea typeface="Montserrat Medium"/>
              <a:cs typeface="Montserrat Medium"/>
              <a:sym typeface="Montserrat Medium"/>
            </a:endParaRPr>
          </a:p>
        </p:txBody>
      </p:sp>
      <p:sp>
        <p:nvSpPr>
          <p:cNvPr id="303" name="Google Shape;303;g1070f94647f_0_162"/>
          <p:cNvSpPr/>
          <p:nvPr/>
        </p:nvSpPr>
        <p:spPr>
          <a:xfrm>
            <a:off x="5397261" y="1363471"/>
            <a:ext cx="4259400" cy="572100"/>
          </a:xfrm>
          <a:prstGeom prst="rect">
            <a:avLst/>
          </a:prstGeom>
          <a:solidFill>
            <a:srgbClr val="FF6A39"/>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t/>
            </a:r>
            <a:endParaRPr sz="2300">
              <a:latin typeface="Montserrat Medium"/>
              <a:ea typeface="Montserrat Medium"/>
              <a:cs typeface="Montserrat Medium"/>
              <a:sym typeface="Montserrat Medium"/>
            </a:endParaRPr>
          </a:p>
        </p:txBody>
      </p:sp>
      <p:sp>
        <p:nvSpPr>
          <p:cNvPr id="304" name="Google Shape;304;g1070f94647f_0_162"/>
          <p:cNvSpPr txBox="1"/>
          <p:nvPr/>
        </p:nvSpPr>
        <p:spPr>
          <a:xfrm>
            <a:off x="1012134" y="327700"/>
            <a:ext cx="6474300" cy="714300"/>
          </a:xfrm>
          <a:prstGeom prst="rect">
            <a:avLst/>
          </a:prstGeom>
          <a:noFill/>
          <a:ln>
            <a:noFill/>
          </a:ln>
        </p:spPr>
        <p:txBody>
          <a:bodyPr anchorCtr="0" anchor="t" bIns="147725" lIns="147725" spcFirstLastPara="1" rIns="147725" wrap="square" tIns="147725">
            <a:noAutofit/>
          </a:bodyPr>
          <a:lstStyle/>
          <a:p>
            <a:pPr indent="0" lvl="0" marL="0" rtl="0" algn="l">
              <a:spcBef>
                <a:spcPts val="0"/>
              </a:spcBef>
              <a:spcAft>
                <a:spcPts val="0"/>
              </a:spcAft>
              <a:buNone/>
            </a:pPr>
            <a:r>
              <a:rPr b="1" lang="es-MX" sz="3900">
                <a:latin typeface="Montserrat"/>
                <a:ea typeface="Montserrat"/>
                <a:cs typeface="Montserrat"/>
                <a:sym typeface="Montserrat"/>
              </a:rPr>
              <a:t>Colores primarios</a:t>
            </a:r>
            <a:endParaRPr b="1" sz="3900">
              <a:latin typeface="Montserrat"/>
              <a:ea typeface="Montserrat"/>
              <a:cs typeface="Montserrat"/>
              <a:sym typeface="Montserrat"/>
            </a:endParaRPr>
          </a:p>
        </p:txBody>
      </p:sp>
      <p:sp>
        <p:nvSpPr>
          <p:cNvPr id="305" name="Google Shape;305;g1070f94647f_0_162"/>
          <p:cNvSpPr/>
          <p:nvPr/>
        </p:nvSpPr>
        <p:spPr>
          <a:xfrm>
            <a:off x="9656673" y="1363471"/>
            <a:ext cx="4259400" cy="572100"/>
          </a:xfrm>
          <a:prstGeom prst="rect">
            <a:avLst/>
          </a:prstGeom>
          <a:solidFill>
            <a:srgbClr val="D2D7DB"/>
          </a:solid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None/>
            </a:pPr>
            <a:r>
              <a:t/>
            </a:r>
            <a:endParaRPr sz="2300"/>
          </a:p>
        </p:txBody>
      </p:sp>
      <p:sp>
        <p:nvSpPr>
          <p:cNvPr id="306" name="Google Shape;306;g1070f94647f_0_162"/>
          <p:cNvSpPr txBox="1"/>
          <p:nvPr/>
        </p:nvSpPr>
        <p:spPr>
          <a:xfrm>
            <a:off x="1197572" y="1290007"/>
            <a:ext cx="2037600" cy="645600"/>
          </a:xfrm>
          <a:prstGeom prst="rect">
            <a:avLst/>
          </a:prstGeom>
          <a:noFill/>
          <a:ln>
            <a:noFill/>
          </a:ln>
        </p:spPr>
        <p:txBody>
          <a:bodyPr anchorCtr="0" anchor="t" bIns="147725" lIns="147725" spcFirstLastPara="1" rIns="147725" wrap="square" tIns="147725">
            <a:noAutofit/>
          </a:bodyPr>
          <a:lstStyle/>
          <a:p>
            <a:pPr indent="0" lvl="0" marL="0" rtl="0" algn="l">
              <a:spcBef>
                <a:spcPts val="0"/>
              </a:spcBef>
              <a:spcAft>
                <a:spcPts val="0"/>
              </a:spcAft>
              <a:buNone/>
            </a:pPr>
            <a:r>
              <a:rPr lang="es-MX" sz="2900">
                <a:solidFill>
                  <a:srgbClr val="FFFFFF"/>
                </a:solidFill>
                <a:latin typeface="Montserrat Medium"/>
                <a:ea typeface="Montserrat Medium"/>
                <a:cs typeface="Montserrat Medium"/>
                <a:sym typeface="Montserrat Medium"/>
              </a:rPr>
              <a:t>182227</a:t>
            </a:r>
            <a:endParaRPr sz="2900">
              <a:solidFill>
                <a:srgbClr val="FFFFFF"/>
              </a:solidFill>
              <a:latin typeface="Montserrat Medium"/>
              <a:ea typeface="Montserrat Medium"/>
              <a:cs typeface="Montserrat Medium"/>
              <a:sym typeface="Montserrat Medium"/>
            </a:endParaRPr>
          </a:p>
        </p:txBody>
      </p:sp>
      <p:sp>
        <p:nvSpPr>
          <p:cNvPr id="307" name="Google Shape;307;g1070f94647f_0_162"/>
          <p:cNvSpPr txBox="1"/>
          <p:nvPr/>
        </p:nvSpPr>
        <p:spPr>
          <a:xfrm>
            <a:off x="5364101" y="1290007"/>
            <a:ext cx="2441400" cy="645600"/>
          </a:xfrm>
          <a:prstGeom prst="rect">
            <a:avLst/>
          </a:prstGeom>
          <a:noFill/>
          <a:ln>
            <a:noFill/>
          </a:ln>
        </p:spPr>
        <p:txBody>
          <a:bodyPr anchorCtr="0" anchor="t" bIns="147725" lIns="147725" spcFirstLastPara="1" rIns="147725" wrap="square" tIns="147725">
            <a:noAutofit/>
          </a:bodyPr>
          <a:lstStyle/>
          <a:p>
            <a:pPr indent="0" lvl="0" marL="0" rtl="0" algn="l">
              <a:spcBef>
                <a:spcPts val="0"/>
              </a:spcBef>
              <a:spcAft>
                <a:spcPts val="0"/>
              </a:spcAft>
              <a:buClr>
                <a:schemeClr val="dk1"/>
              </a:buClr>
              <a:buSzPts val="1800"/>
              <a:buFont typeface="Arial"/>
              <a:buNone/>
            </a:pPr>
            <a:r>
              <a:rPr lang="es-MX" sz="2900">
                <a:solidFill>
                  <a:schemeClr val="lt1"/>
                </a:solidFill>
                <a:latin typeface="Montserrat Medium"/>
                <a:ea typeface="Montserrat Medium"/>
                <a:cs typeface="Montserrat Medium"/>
                <a:sym typeface="Montserrat Medium"/>
              </a:rPr>
              <a:t>ff6a39</a:t>
            </a:r>
            <a:endParaRPr sz="2900">
              <a:solidFill>
                <a:srgbClr val="FFFFFF"/>
              </a:solidFill>
              <a:latin typeface="Montserrat Medium"/>
              <a:ea typeface="Montserrat Medium"/>
              <a:cs typeface="Montserrat Medium"/>
              <a:sym typeface="Montserrat Medium"/>
            </a:endParaRPr>
          </a:p>
        </p:txBody>
      </p:sp>
      <p:sp>
        <p:nvSpPr>
          <p:cNvPr id="308" name="Google Shape;308;g1070f94647f_0_162"/>
          <p:cNvSpPr txBox="1"/>
          <p:nvPr/>
        </p:nvSpPr>
        <p:spPr>
          <a:xfrm>
            <a:off x="9656693" y="1290007"/>
            <a:ext cx="2441400" cy="645600"/>
          </a:xfrm>
          <a:prstGeom prst="rect">
            <a:avLst/>
          </a:prstGeom>
          <a:noFill/>
          <a:ln>
            <a:noFill/>
          </a:ln>
        </p:spPr>
        <p:txBody>
          <a:bodyPr anchorCtr="0" anchor="t" bIns="147725" lIns="147725" spcFirstLastPara="1" rIns="147725" wrap="square" tIns="147725">
            <a:noAutofit/>
          </a:bodyPr>
          <a:lstStyle/>
          <a:p>
            <a:pPr indent="0" lvl="0" marL="0" rtl="0" algn="l">
              <a:spcBef>
                <a:spcPts val="0"/>
              </a:spcBef>
              <a:spcAft>
                <a:spcPts val="0"/>
              </a:spcAft>
              <a:buNone/>
            </a:pPr>
            <a:r>
              <a:rPr lang="es-MX" sz="2900">
                <a:solidFill>
                  <a:srgbClr val="FFFFFF"/>
                </a:solidFill>
                <a:latin typeface="Montserrat Medium"/>
                <a:ea typeface="Montserrat Medium"/>
                <a:cs typeface="Montserrat Medium"/>
                <a:sym typeface="Montserrat Medium"/>
              </a:rPr>
              <a:t>d2d7db</a:t>
            </a:r>
            <a:endParaRPr sz="2900">
              <a:solidFill>
                <a:srgbClr val="FFFFFF"/>
              </a:solidFill>
              <a:latin typeface="Montserrat Medium"/>
              <a:ea typeface="Montserrat Medium"/>
              <a:cs typeface="Montserrat Medium"/>
              <a:sym typeface="Montserrat Medium"/>
            </a:endParaRPr>
          </a:p>
        </p:txBody>
      </p:sp>
      <p:sp>
        <p:nvSpPr>
          <p:cNvPr id="309" name="Google Shape;309;g1070f94647f_0_162"/>
          <p:cNvSpPr txBox="1"/>
          <p:nvPr/>
        </p:nvSpPr>
        <p:spPr>
          <a:xfrm>
            <a:off x="976994" y="3097958"/>
            <a:ext cx="9218400" cy="716700"/>
          </a:xfrm>
          <a:prstGeom prst="rect">
            <a:avLst/>
          </a:prstGeom>
          <a:noFill/>
          <a:ln>
            <a:noFill/>
          </a:ln>
        </p:spPr>
        <p:txBody>
          <a:bodyPr anchorCtr="0" anchor="t" bIns="147725" lIns="147725" spcFirstLastPara="1" rIns="147725" wrap="square" tIns="147725">
            <a:noAutofit/>
          </a:bodyPr>
          <a:lstStyle/>
          <a:p>
            <a:pPr indent="0" lvl="0" marL="0" rtl="0" algn="l">
              <a:spcBef>
                <a:spcPts val="0"/>
              </a:spcBef>
              <a:spcAft>
                <a:spcPts val="0"/>
              </a:spcAft>
              <a:buNone/>
            </a:pPr>
            <a:r>
              <a:rPr b="1" lang="es-MX" sz="4000">
                <a:solidFill>
                  <a:srgbClr val="182227"/>
                </a:solidFill>
                <a:latin typeface="Montserrat"/>
                <a:ea typeface="Montserrat"/>
                <a:cs typeface="Montserrat"/>
                <a:sym typeface="Montserrat"/>
              </a:rPr>
              <a:t>Elementos disponibles</a:t>
            </a:r>
            <a:endParaRPr b="1" sz="4000">
              <a:solidFill>
                <a:srgbClr val="182227"/>
              </a:solidFill>
              <a:latin typeface="Montserrat"/>
              <a:ea typeface="Montserrat"/>
              <a:cs typeface="Montserrat"/>
              <a:sym typeface="Montserrat"/>
            </a:endParaRPr>
          </a:p>
        </p:txBody>
      </p:sp>
      <p:cxnSp>
        <p:nvCxnSpPr>
          <p:cNvPr id="310" name="Google Shape;310;g1070f94647f_0_162"/>
          <p:cNvCxnSpPr/>
          <p:nvPr/>
        </p:nvCxnSpPr>
        <p:spPr>
          <a:xfrm>
            <a:off x="1175615" y="5225439"/>
            <a:ext cx="2609100" cy="18600"/>
          </a:xfrm>
          <a:prstGeom prst="bentConnector4">
            <a:avLst>
              <a:gd fmla="val 126" name="adj1"/>
              <a:gd fmla="val 3730342" name="adj2"/>
            </a:avLst>
          </a:prstGeom>
          <a:noFill/>
          <a:ln cap="flat" cmpd="sng" w="28575">
            <a:solidFill>
              <a:srgbClr val="FF6A39"/>
            </a:solidFill>
            <a:prstDash val="dash"/>
            <a:round/>
            <a:headEnd len="med" w="med" type="diamond"/>
            <a:tailEnd len="med" w="med" type="none"/>
          </a:ln>
        </p:spPr>
      </p:cxnSp>
      <p:cxnSp>
        <p:nvCxnSpPr>
          <p:cNvPr id="311" name="Google Shape;311;g1070f94647f_0_162"/>
          <p:cNvCxnSpPr/>
          <p:nvPr/>
        </p:nvCxnSpPr>
        <p:spPr>
          <a:xfrm flipH="1" rot="10800000">
            <a:off x="1175615" y="4743131"/>
            <a:ext cx="2609100" cy="18600"/>
          </a:xfrm>
          <a:prstGeom prst="bentConnector4">
            <a:avLst>
              <a:gd fmla="val 126" name="adj1"/>
              <a:gd fmla="val 3730342" name="adj2"/>
            </a:avLst>
          </a:prstGeom>
          <a:noFill/>
          <a:ln cap="flat" cmpd="sng" w="28575">
            <a:solidFill>
              <a:srgbClr val="FF6A39"/>
            </a:solidFill>
            <a:prstDash val="dash"/>
            <a:round/>
            <a:headEnd len="med" w="med" type="none"/>
            <a:tailEnd len="med" w="med" type="none"/>
          </a:ln>
        </p:spPr>
      </p:cxnSp>
      <p:cxnSp>
        <p:nvCxnSpPr>
          <p:cNvPr id="312" name="Google Shape;312;g1070f94647f_0_162"/>
          <p:cNvCxnSpPr/>
          <p:nvPr/>
        </p:nvCxnSpPr>
        <p:spPr>
          <a:xfrm>
            <a:off x="1175615" y="6385953"/>
            <a:ext cx="2609100" cy="18600"/>
          </a:xfrm>
          <a:prstGeom prst="bentConnector4">
            <a:avLst>
              <a:gd fmla="val 126" name="adj1"/>
              <a:gd fmla="val 3730342" name="adj2"/>
            </a:avLst>
          </a:prstGeom>
          <a:noFill/>
          <a:ln cap="flat" cmpd="sng" w="28575">
            <a:solidFill>
              <a:srgbClr val="FF6A39"/>
            </a:solidFill>
            <a:prstDash val="dash"/>
            <a:round/>
            <a:headEnd len="med" w="med" type="none"/>
            <a:tailEnd len="med" w="med" type="oval"/>
          </a:ln>
        </p:spPr>
      </p:cxnSp>
      <p:sp>
        <p:nvSpPr>
          <p:cNvPr id="313" name="Google Shape;313;g1070f94647f_0_162"/>
          <p:cNvSpPr/>
          <p:nvPr/>
        </p:nvSpPr>
        <p:spPr>
          <a:xfrm>
            <a:off x="4315009" y="4625612"/>
            <a:ext cx="1614000" cy="1503000"/>
          </a:xfrm>
          <a:prstGeom prst="roundRect">
            <a:avLst>
              <a:gd fmla="val 16667" name="adj"/>
            </a:avLst>
          </a:prstGeom>
          <a:solidFill>
            <a:srgbClr val="D2D7DB"/>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t/>
            </a:r>
            <a:endParaRPr/>
          </a:p>
        </p:txBody>
      </p:sp>
      <p:sp>
        <p:nvSpPr>
          <p:cNvPr id="314" name="Google Shape;314;g1070f94647f_0_162"/>
          <p:cNvSpPr/>
          <p:nvPr/>
        </p:nvSpPr>
        <p:spPr>
          <a:xfrm>
            <a:off x="6348896" y="4625612"/>
            <a:ext cx="1614000" cy="1503000"/>
          </a:xfrm>
          <a:prstGeom prst="roundRect">
            <a:avLst>
              <a:gd fmla="val 16667" name="adj"/>
            </a:avLst>
          </a:prstGeom>
          <a:solidFill>
            <a:srgbClr val="FF6A39"/>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rPr lang="es-MX" sz="2300"/>
              <a:t> </a:t>
            </a:r>
            <a:endParaRPr sz="2300"/>
          </a:p>
        </p:txBody>
      </p:sp>
      <p:sp>
        <p:nvSpPr>
          <p:cNvPr id="315" name="Google Shape;315;g1070f94647f_0_162"/>
          <p:cNvSpPr/>
          <p:nvPr/>
        </p:nvSpPr>
        <p:spPr>
          <a:xfrm>
            <a:off x="8382782" y="4625612"/>
            <a:ext cx="1614000" cy="1503000"/>
          </a:xfrm>
          <a:prstGeom prst="roundRect">
            <a:avLst>
              <a:gd fmla="val 16667" name="adj"/>
            </a:avLst>
          </a:prstGeom>
          <a:solidFill>
            <a:srgbClr val="182227"/>
          </a:solidFill>
          <a:ln>
            <a:noFill/>
          </a:ln>
        </p:spPr>
        <p:txBody>
          <a:bodyPr anchorCtr="0" anchor="ctr" bIns="147725" lIns="147725" spcFirstLastPara="1" rIns="147725" wrap="square" tIns="147725">
            <a:noAutofit/>
          </a:bodyPr>
          <a:lstStyle/>
          <a:p>
            <a:pPr indent="0" lvl="0" marL="0" rtl="0" algn="l">
              <a:spcBef>
                <a:spcPts val="0"/>
              </a:spcBef>
              <a:spcAft>
                <a:spcPts val="0"/>
              </a:spcAft>
              <a:buClr>
                <a:schemeClr val="dk1"/>
              </a:buClr>
              <a:buSzPts val="1800"/>
              <a:buFont typeface="Arial"/>
              <a:buNone/>
            </a:pPr>
            <a:r>
              <a:rPr lang="es-MX" sz="2300"/>
              <a:t> </a:t>
            </a:r>
            <a:endParaRPr sz="2300"/>
          </a:p>
          <a:p>
            <a:pPr indent="0" lvl="0" marL="0" rtl="0" algn="l">
              <a:spcBef>
                <a:spcPts val="0"/>
              </a:spcBef>
              <a:spcAft>
                <a:spcPts val="0"/>
              </a:spcAft>
              <a:buClr>
                <a:schemeClr val="dk1"/>
              </a:buClr>
              <a:buSzPts val="1800"/>
              <a:buFont typeface="Arial"/>
              <a:buNone/>
            </a:pPr>
            <a:r>
              <a:t/>
            </a:r>
            <a:endParaRPr sz="2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9" name="Shape 319"/>
        <p:cNvGrpSpPr/>
        <p:nvPr/>
      </p:nvGrpSpPr>
      <p:grpSpPr>
        <a:xfrm>
          <a:off x="0" y="0"/>
          <a:ext cx="0" cy="0"/>
          <a:chOff x="0" y="0"/>
          <a:chExt cx="0" cy="0"/>
        </a:xfrm>
      </p:grpSpPr>
      <p:pic>
        <p:nvPicPr>
          <p:cNvPr id="320" name="Google Shape;320;g1070f94647f_0_179"/>
          <p:cNvPicPr preferRelativeResize="0"/>
          <p:nvPr/>
        </p:nvPicPr>
        <p:blipFill rotWithShape="1">
          <a:blip r:embed="rId3">
            <a:alphaModFix/>
          </a:blip>
          <a:srcRect b="0" l="0" r="0" t="0"/>
          <a:stretch/>
        </p:blipFill>
        <p:spPr>
          <a:xfrm>
            <a:off x="12568363" y="6566159"/>
            <a:ext cx="1221251" cy="979201"/>
          </a:xfrm>
          <a:prstGeom prst="rect">
            <a:avLst/>
          </a:prstGeom>
          <a:noFill/>
          <a:ln>
            <a:noFill/>
          </a:ln>
        </p:spPr>
      </p:pic>
      <p:pic>
        <p:nvPicPr>
          <p:cNvPr id="321" name="Google Shape;321;g1070f94647f_0_179"/>
          <p:cNvPicPr preferRelativeResize="0"/>
          <p:nvPr/>
        </p:nvPicPr>
        <p:blipFill rotWithShape="1">
          <a:blip r:embed="rId4">
            <a:alphaModFix/>
          </a:blip>
          <a:srcRect b="0" l="0" r="0" t="0"/>
          <a:stretch/>
        </p:blipFill>
        <p:spPr>
          <a:xfrm>
            <a:off x="3643339" y="5249673"/>
            <a:ext cx="1034212" cy="1133233"/>
          </a:xfrm>
          <a:prstGeom prst="rect">
            <a:avLst/>
          </a:prstGeom>
          <a:noFill/>
          <a:ln>
            <a:noFill/>
          </a:ln>
        </p:spPr>
      </p:pic>
      <p:pic>
        <p:nvPicPr>
          <p:cNvPr id="322" name="Google Shape;322;g1070f94647f_0_179"/>
          <p:cNvPicPr preferRelativeResize="0"/>
          <p:nvPr/>
        </p:nvPicPr>
        <p:blipFill rotWithShape="1">
          <a:blip r:embed="rId5">
            <a:alphaModFix/>
          </a:blip>
          <a:srcRect b="0" l="0" r="0" t="0"/>
          <a:stretch/>
        </p:blipFill>
        <p:spPr>
          <a:xfrm>
            <a:off x="6258281" y="2957996"/>
            <a:ext cx="1023210" cy="1056217"/>
          </a:xfrm>
          <a:prstGeom prst="rect">
            <a:avLst/>
          </a:prstGeom>
          <a:noFill/>
          <a:ln>
            <a:noFill/>
          </a:ln>
        </p:spPr>
      </p:pic>
      <p:pic>
        <p:nvPicPr>
          <p:cNvPr id="323" name="Google Shape;323;g1070f94647f_0_179"/>
          <p:cNvPicPr preferRelativeResize="0"/>
          <p:nvPr/>
        </p:nvPicPr>
        <p:blipFill rotWithShape="1">
          <a:blip r:embed="rId6">
            <a:alphaModFix/>
          </a:blip>
          <a:srcRect b="0" l="0" r="0" t="0"/>
          <a:stretch/>
        </p:blipFill>
        <p:spPr>
          <a:xfrm>
            <a:off x="2355405" y="2949480"/>
            <a:ext cx="1045214" cy="1056217"/>
          </a:xfrm>
          <a:prstGeom prst="rect">
            <a:avLst/>
          </a:prstGeom>
          <a:noFill/>
          <a:ln>
            <a:noFill/>
          </a:ln>
        </p:spPr>
      </p:pic>
      <p:pic>
        <p:nvPicPr>
          <p:cNvPr id="324" name="Google Shape;324;g1070f94647f_0_179"/>
          <p:cNvPicPr preferRelativeResize="0"/>
          <p:nvPr/>
        </p:nvPicPr>
        <p:blipFill rotWithShape="1">
          <a:blip r:embed="rId7">
            <a:alphaModFix/>
          </a:blip>
          <a:srcRect b="0" l="0" r="0" t="0"/>
          <a:stretch/>
        </p:blipFill>
        <p:spPr>
          <a:xfrm>
            <a:off x="12564589" y="1689064"/>
            <a:ext cx="1078221" cy="1122230"/>
          </a:xfrm>
          <a:prstGeom prst="rect">
            <a:avLst/>
          </a:prstGeom>
          <a:noFill/>
          <a:ln>
            <a:noFill/>
          </a:ln>
        </p:spPr>
      </p:pic>
      <p:pic>
        <p:nvPicPr>
          <p:cNvPr id="325" name="Google Shape;325;g1070f94647f_0_179"/>
          <p:cNvPicPr preferRelativeResize="0"/>
          <p:nvPr/>
        </p:nvPicPr>
        <p:blipFill rotWithShape="1">
          <a:blip r:embed="rId8">
            <a:alphaModFix/>
          </a:blip>
          <a:srcRect b="0" l="0" r="0" t="0"/>
          <a:stretch/>
        </p:blipFill>
        <p:spPr>
          <a:xfrm>
            <a:off x="8513788" y="2924645"/>
            <a:ext cx="1188244" cy="1056217"/>
          </a:xfrm>
          <a:prstGeom prst="rect">
            <a:avLst/>
          </a:prstGeom>
          <a:noFill/>
          <a:ln>
            <a:noFill/>
          </a:ln>
        </p:spPr>
      </p:pic>
      <p:pic>
        <p:nvPicPr>
          <p:cNvPr id="326" name="Google Shape;326;g1070f94647f_0_179"/>
          <p:cNvPicPr preferRelativeResize="0"/>
          <p:nvPr/>
        </p:nvPicPr>
        <p:blipFill rotWithShape="1">
          <a:blip r:embed="rId9">
            <a:alphaModFix/>
          </a:blip>
          <a:srcRect b="0" l="0" r="0" t="0"/>
          <a:stretch/>
        </p:blipFill>
        <p:spPr>
          <a:xfrm>
            <a:off x="6213571" y="1805734"/>
            <a:ext cx="1188244" cy="990203"/>
          </a:xfrm>
          <a:prstGeom prst="rect">
            <a:avLst/>
          </a:prstGeom>
          <a:noFill/>
          <a:ln>
            <a:noFill/>
          </a:ln>
        </p:spPr>
      </p:pic>
      <p:pic>
        <p:nvPicPr>
          <p:cNvPr id="327" name="Google Shape;327;g1070f94647f_0_179"/>
          <p:cNvPicPr preferRelativeResize="0"/>
          <p:nvPr/>
        </p:nvPicPr>
        <p:blipFill rotWithShape="1">
          <a:blip r:embed="rId10">
            <a:alphaModFix/>
          </a:blip>
          <a:srcRect b="0" l="0" r="0" t="0"/>
          <a:stretch/>
        </p:blipFill>
        <p:spPr>
          <a:xfrm>
            <a:off x="11131259" y="1677752"/>
            <a:ext cx="1078221" cy="1122230"/>
          </a:xfrm>
          <a:prstGeom prst="rect">
            <a:avLst/>
          </a:prstGeom>
          <a:noFill/>
          <a:ln>
            <a:noFill/>
          </a:ln>
        </p:spPr>
      </p:pic>
      <p:pic>
        <p:nvPicPr>
          <p:cNvPr id="328" name="Google Shape;328;g1070f94647f_0_179"/>
          <p:cNvPicPr preferRelativeResize="0"/>
          <p:nvPr/>
        </p:nvPicPr>
        <p:blipFill rotWithShape="1">
          <a:blip r:embed="rId11">
            <a:alphaModFix/>
          </a:blip>
          <a:srcRect b="0" l="0" r="0" t="0"/>
          <a:stretch/>
        </p:blipFill>
        <p:spPr>
          <a:xfrm>
            <a:off x="7480912" y="2960592"/>
            <a:ext cx="1034212" cy="1056217"/>
          </a:xfrm>
          <a:prstGeom prst="rect">
            <a:avLst/>
          </a:prstGeom>
          <a:noFill/>
          <a:ln>
            <a:noFill/>
          </a:ln>
        </p:spPr>
      </p:pic>
      <p:pic>
        <p:nvPicPr>
          <p:cNvPr id="329" name="Google Shape;329;g1070f94647f_0_179"/>
          <p:cNvPicPr preferRelativeResize="0"/>
          <p:nvPr/>
        </p:nvPicPr>
        <p:blipFill rotWithShape="1">
          <a:blip r:embed="rId12">
            <a:alphaModFix/>
          </a:blip>
          <a:srcRect b="0" l="0" r="0" t="0"/>
          <a:stretch/>
        </p:blipFill>
        <p:spPr>
          <a:xfrm>
            <a:off x="12569022" y="3996290"/>
            <a:ext cx="1078221" cy="1243255"/>
          </a:xfrm>
          <a:prstGeom prst="rect">
            <a:avLst/>
          </a:prstGeom>
          <a:noFill/>
          <a:ln>
            <a:noFill/>
          </a:ln>
        </p:spPr>
      </p:pic>
      <p:pic>
        <p:nvPicPr>
          <p:cNvPr id="330" name="Google Shape;330;g1070f94647f_0_179"/>
          <p:cNvPicPr preferRelativeResize="0"/>
          <p:nvPr/>
        </p:nvPicPr>
        <p:blipFill rotWithShape="1">
          <a:blip r:embed="rId13">
            <a:alphaModFix/>
          </a:blip>
          <a:srcRect b="0" l="0" r="0" t="0"/>
          <a:stretch/>
        </p:blipFill>
        <p:spPr>
          <a:xfrm>
            <a:off x="1133703" y="4014213"/>
            <a:ext cx="1133233" cy="1243255"/>
          </a:xfrm>
          <a:prstGeom prst="rect">
            <a:avLst/>
          </a:prstGeom>
          <a:noFill/>
          <a:ln>
            <a:noFill/>
          </a:ln>
        </p:spPr>
      </p:pic>
      <p:pic>
        <p:nvPicPr>
          <p:cNvPr id="331" name="Google Shape;331;g1070f94647f_0_179"/>
          <p:cNvPicPr preferRelativeResize="0"/>
          <p:nvPr/>
        </p:nvPicPr>
        <p:blipFill rotWithShape="1">
          <a:blip r:embed="rId14">
            <a:alphaModFix/>
          </a:blip>
          <a:srcRect b="0" l="0" r="0" t="0"/>
          <a:stretch/>
        </p:blipFill>
        <p:spPr>
          <a:xfrm>
            <a:off x="8561046" y="4150643"/>
            <a:ext cx="1100226" cy="1078221"/>
          </a:xfrm>
          <a:prstGeom prst="rect">
            <a:avLst/>
          </a:prstGeom>
          <a:noFill/>
          <a:ln>
            <a:noFill/>
          </a:ln>
        </p:spPr>
      </p:pic>
      <p:pic>
        <p:nvPicPr>
          <p:cNvPr id="332" name="Google Shape;332;g1070f94647f_0_179"/>
          <p:cNvPicPr preferRelativeResize="0"/>
          <p:nvPr/>
        </p:nvPicPr>
        <p:blipFill rotWithShape="1">
          <a:blip r:embed="rId15">
            <a:alphaModFix/>
          </a:blip>
          <a:srcRect b="0" l="0" r="0" t="0"/>
          <a:stretch/>
        </p:blipFill>
        <p:spPr>
          <a:xfrm>
            <a:off x="3655789" y="2946512"/>
            <a:ext cx="1034212" cy="1056217"/>
          </a:xfrm>
          <a:prstGeom prst="rect">
            <a:avLst/>
          </a:prstGeom>
          <a:noFill/>
          <a:ln>
            <a:noFill/>
          </a:ln>
        </p:spPr>
      </p:pic>
      <p:pic>
        <p:nvPicPr>
          <p:cNvPr id="333" name="Google Shape;333;g1070f94647f_0_179"/>
          <p:cNvPicPr preferRelativeResize="0"/>
          <p:nvPr/>
        </p:nvPicPr>
        <p:blipFill rotWithShape="1">
          <a:blip r:embed="rId16">
            <a:alphaModFix/>
          </a:blip>
          <a:srcRect b="0" l="0" r="0" t="0"/>
          <a:stretch/>
        </p:blipFill>
        <p:spPr>
          <a:xfrm>
            <a:off x="6252598" y="6357284"/>
            <a:ext cx="1023210" cy="1221251"/>
          </a:xfrm>
          <a:prstGeom prst="rect">
            <a:avLst/>
          </a:prstGeom>
          <a:noFill/>
          <a:ln>
            <a:noFill/>
          </a:ln>
        </p:spPr>
      </p:pic>
      <p:pic>
        <p:nvPicPr>
          <p:cNvPr id="334" name="Google Shape;334;g1070f94647f_0_179"/>
          <p:cNvPicPr preferRelativeResize="0"/>
          <p:nvPr/>
        </p:nvPicPr>
        <p:blipFill rotWithShape="1">
          <a:blip r:embed="rId17">
            <a:alphaModFix/>
          </a:blip>
          <a:srcRect b="0" l="0" r="0" t="0"/>
          <a:stretch/>
        </p:blipFill>
        <p:spPr>
          <a:xfrm>
            <a:off x="4831277" y="1789018"/>
            <a:ext cx="1287264" cy="990203"/>
          </a:xfrm>
          <a:prstGeom prst="rect">
            <a:avLst/>
          </a:prstGeom>
          <a:noFill/>
          <a:ln>
            <a:noFill/>
          </a:ln>
        </p:spPr>
      </p:pic>
      <p:pic>
        <p:nvPicPr>
          <p:cNvPr id="335" name="Google Shape;335;g1070f94647f_0_179"/>
          <p:cNvPicPr preferRelativeResize="0"/>
          <p:nvPr/>
        </p:nvPicPr>
        <p:blipFill rotWithShape="1">
          <a:blip r:embed="rId18">
            <a:alphaModFix/>
          </a:blip>
          <a:srcRect b="0" l="0" r="0" t="0"/>
          <a:stretch/>
        </p:blipFill>
        <p:spPr>
          <a:xfrm>
            <a:off x="9811643" y="5227540"/>
            <a:ext cx="1056217" cy="1133233"/>
          </a:xfrm>
          <a:prstGeom prst="rect">
            <a:avLst/>
          </a:prstGeom>
          <a:noFill/>
          <a:ln>
            <a:noFill/>
          </a:ln>
        </p:spPr>
      </p:pic>
      <p:pic>
        <p:nvPicPr>
          <p:cNvPr id="336" name="Google Shape;336;g1070f94647f_0_179"/>
          <p:cNvPicPr preferRelativeResize="0"/>
          <p:nvPr/>
        </p:nvPicPr>
        <p:blipFill rotWithShape="1">
          <a:blip r:embed="rId19">
            <a:alphaModFix/>
          </a:blip>
          <a:srcRect b="0" l="0" r="0" t="0"/>
          <a:stretch/>
        </p:blipFill>
        <p:spPr>
          <a:xfrm>
            <a:off x="9548119" y="1809779"/>
            <a:ext cx="1067219" cy="990203"/>
          </a:xfrm>
          <a:prstGeom prst="rect">
            <a:avLst/>
          </a:prstGeom>
          <a:noFill/>
          <a:ln>
            <a:noFill/>
          </a:ln>
        </p:spPr>
      </p:pic>
      <p:pic>
        <p:nvPicPr>
          <p:cNvPr id="337" name="Google Shape;337;g1070f94647f_0_179"/>
          <p:cNvPicPr preferRelativeResize="0"/>
          <p:nvPr/>
        </p:nvPicPr>
        <p:blipFill rotWithShape="1">
          <a:blip r:embed="rId20">
            <a:alphaModFix/>
          </a:blip>
          <a:srcRect b="0" l="0" r="0" t="0"/>
          <a:stretch/>
        </p:blipFill>
        <p:spPr>
          <a:xfrm>
            <a:off x="8732848" y="6582924"/>
            <a:ext cx="946194" cy="847174"/>
          </a:xfrm>
          <a:prstGeom prst="rect">
            <a:avLst/>
          </a:prstGeom>
          <a:noFill/>
          <a:ln>
            <a:noFill/>
          </a:ln>
        </p:spPr>
      </p:pic>
      <p:pic>
        <p:nvPicPr>
          <p:cNvPr id="338" name="Google Shape;338;g1070f94647f_0_179"/>
          <p:cNvPicPr preferRelativeResize="0"/>
          <p:nvPr/>
        </p:nvPicPr>
        <p:blipFill rotWithShape="1">
          <a:blip r:embed="rId21">
            <a:alphaModFix/>
          </a:blip>
          <a:srcRect b="0" l="0" r="0" t="0"/>
          <a:stretch/>
        </p:blipFill>
        <p:spPr>
          <a:xfrm>
            <a:off x="11140429" y="2924645"/>
            <a:ext cx="1078221" cy="1056217"/>
          </a:xfrm>
          <a:prstGeom prst="rect">
            <a:avLst/>
          </a:prstGeom>
          <a:noFill/>
          <a:ln>
            <a:noFill/>
          </a:ln>
        </p:spPr>
      </p:pic>
      <p:pic>
        <p:nvPicPr>
          <p:cNvPr id="339" name="Google Shape;339;g1070f94647f_0_179"/>
          <p:cNvPicPr preferRelativeResize="0"/>
          <p:nvPr/>
        </p:nvPicPr>
        <p:blipFill rotWithShape="1">
          <a:blip r:embed="rId22">
            <a:alphaModFix/>
          </a:blip>
          <a:srcRect b="0" l="0" r="0" t="0"/>
          <a:stretch/>
        </p:blipFill>
        <p:spPr>
          <a:xfrm>
            <a:off x="4741264" y="4149319"/>
            <a:ext cx="1221251" cy="1078221"/>
          </a:xfrm>
          <a:prstGeom prst="rect">
            <a:avLst/>
          </a:prstGeom>
          <a:noFill/>
          <a:ln>
            <a:noFill/>
          </a:ln>
        </p:spPr>
      </p:pic>
      <p:pic>
        <p:nvPicPr>
          <p:cNvPr id="340" name="Google Shape;340;g1070f94647f_0_179"/>
          <p:cNvPicPr preferRelativeResize="0"/>
          <p:nvPr/>
        </p:nvPicPr>
        <p:blipFill rotWithShape="1">
          <a:blip r:embed="rId23">
            <a:alphaModFix/>
          </a:blip>
          <a:srcRect b="0" l="0" r="0" t="0"/>
          <a:stretch/>
        </p:blipFill>
        <p:spPr>
          <a:xfrm>
            <a:off x="1138515" y="2946512"/>
            <a:ext cx="1133233" cy="1056217"/>
          </a:xfrm>
          <a:prstGeom prst="rect">
            <a:avLst/>
          </a:prstGeom>
          <a:noFill/>
          <a:ln>
            <a:noFill/>
          </a:ln>
        </p:spPr>
      </p:pic>
      <p:pic>
        <p:nvPicPr>
          <p:cNvPr id="341" name="Google Shape;341;g1070f94647f_0_179"/>
          <p:cNvPicPr preferRelativeResize="0"/>
          <p:nvPr/>
        </p:nvPicPr>
        <p:blipFill rotWithShape="1">
          <a:blip r:embed="rId24">
            <a:alphaModFix/>
          </a:blip>
          <a:srcRect b="0" l="0" r="0" t="0"/>
          <a:stretch/>
        </p:blipFill>
        <p:spPr>
          <a:xfrm>
            <a:off x="7415042" y="6596186"/>
            <a:ext cx="1067219" cy="847174"/>
          </a:xfrm>
          <a:prstGeom prst="rect">
            <a:avLst/>
          </a:prstGeom>
          <a:noFill/>
          <a:ln>
            <a:noFill/>
          </a:ln>
        </p:spPr>
      </p:pic>
      <p:pic>
        <p:nvPicPr>
          <p:cNvPr id="342" name="Google Shape;342;g1070f94647f_0_179"/>
          <p:cNvPicPr preferRelativeResize="0"/>
          <p:nvPr/>
        </p:nvPicPr>
        <p:blipFill rotWithShape="1">
          <a:blip r:embed="rId25">
            <a:alphaModFix/>
          </a:blip>
          <a:srcRect b="0" l="0" r="0" t="0"/>
          <a:stretch/>
        </p:blipFill>
        <p:spPr>
          <a:xfrm>
            <a:off x="1161400" y="5224052"/>
            <a:ext cx="1133233" cy="1133233"/>
          </a:xfrm>
          <a:prstGeom prst="rect">
            <a:avLst/>
          </a:prstGeom>
          <a:noFill/>
          <a:ln>
            <a:noFill/>
          </a:ln>
        </p:spPr>
      </p:pic>
      <p:pic>
        <p:nvPicPr>
          <p:cNvPr id="343" name="Google Shape;343;g1070f94647f_0_179"/>
          <p:cNvPicPr preferRelativeResize="0"/>
          <p:nvPr/>
        </p:nvPicPr>
        <p:blipFill rotWithShape="1">
          <a:blip r:embed="rId26">
            <a:alphaModFix/>
          </a:blip>
          <a:srcRect b="0" l="0" r="0" t="0"/>
          <a:stretch/>
        </p:blipFill>
        <p:spPr>
          <a:xfrm>
            <a:off x="12597810" y="5233213"/>
            <a:ext cx="1221251" cy="957196"/>
          </a:xfrm>
          <a:prstGeom prst="rect">
            <a:avLst/>
          </a:prstGeom>
          <a:noFill/>
          <a:ln>
            <a:noFill/>
          </a:ln>
        </p:spPr>
      </p:pic>
      <p:pic>
        <p:nvPicPr>
          <p:cNvPr id="344" name="Google Shape;344;g1070f94647f_0_179"/>
          <p:cNvPicPr preferRelativeResize="0"/>
          <p:nvPr/>
        </p:nvPicPr>
        <p:blipFill rotWithShape="1">
          <a:blip r:embed="rId27">
            <a:alphaModFix/>
          </a:blip>
          <a:srcRect b="0" l="0" r="0" t="0"/>
          <a:stretch/>
        </p:blipFill>
        <p:spPr>
          <a:xfrm>
            <a:off x="9812590" y="6569900"/>
            <a:ext cx="1056217" cy="979201"/>
          </a:xfrm>
          <a:prstGeom prst="rect">
            <a:avLst/>
          </a:prstGeom>
          <a:noFill/>
          <a:ln>
            <a:noFill/>
          </a:ln>
        </p:spPr>
      </p:pic>
      <p:pic>
        <p:nvPicPr>
          <p:cNvPr id="345" name="Google Shape;345;g1070f94647f_0_179"/>
          <p:cNvPicPr preferRelativeResize="0"/>
          <p:nvPr/>
        </p:nvPicPr>
        <p:blipFill rotWithShape="1">
          <a:blip r:embed="rId28">
            <a:alphaModFix/>
          </a:blip>
          <a:srcRect b="0" l="0" r="0" t="0"/>
          <a:stretch/>
        </p:blipFill>
        <p:spPr>
          <a:xfrm>
            <a:off x="2355405" y="1791111"/>
            <a:ext cx="1045214" cy="990203"/>
          </a:xfrm>
          <a:prstGeom prst="rect">
            <a:avLst/>
          </a:prstGeom>
          <a:noFill/>
          <a:ln>
            <a:noFill/>
          </a:ln>
        </p:spPr>
      </p:pic>
      <p:pic>
        <p:nvPicPr>
          <p:cNvPr id="346" name="Google Shape;346;g1070f94647f_0_179"/>
          <p:cNvPicPr preferRelativeResize="0"/>
          <p:nvPr/>
        </p:nvPicPr>
        <p:blipFill rotWithShape="1">
          <a:blip r:embed="rId29">
            <a:alphaModFix/>
          </a:blip>
          <a:srcRect b="0" l="0" r="0" t="0"/>
          <a:stretch/>
        </p:blipFill>
        <p:spPr>
          <a:xfrm>
            <a:off x="8394352" y="1816854"/>
            <a:ext cx="1111228" cy="990203"/>
          </a:xfrm>
          <a:prstGeom prst="rect">
            <a:avLst/>
          </a:prstGeom>
          <a:noFill/>
          <a:ln>
            <a:noFill/>
          </a:ln>
        </p:spPr>
      </p:pic>
      <p:pic>
        <p:nvPicPr>
          <p:cNvPr id="347" name="Google Shape;347;g1070f94647f_0_179"/>
          <p:cNvPicPr preferRelativeResize="0"/>
          <p:nvPr/>
        </p:nvPicPr>
        <p:blipFill rotWithShape="1">
          <a:blip r:embed="rId30">
            <a:alphaModFix/>
          </a:blip>
          <a:srcRect b="0" l="0" r="0" t="0"/>
          <a:stretch/>
        </p:blipFill>
        <p:spPr>
          <a:xfrm>
            <a:off x="12631371" y="2896417"/>
            <a:ext cx="1078221" cy="1056217"/>
          </a:xfrm>
          <a:prstGeom prst="rect">
            <a:avLst/>
          </a:prstGeom>
          <a:noFill/>
          <a:ln>
            <a:noFill/>
          </a:ln>
        </p:spPr>
      </p:pic>
      <p:pic>
        <p:nvPicPr>
          <p:cNvPr id="348" name="Google Shape;348;g1070f94647f_0_179"/>
          <p:cNvPicPr preferRelativeResize="0"/>
          <p:nvPr/>
        </p:nvPicPr>
        <p:blipFill rotWithShape="1">
          <a:blip r:embed="rId31">
            <a:alphaModFix/>
          </a:blip>
          <a:srcRect b="0" l="0" r="0" t="0"/>
          <a:stretch/>
        </p:blipFill>
        <p:spPr>
          <a:xfrm>
            <a:off x="3630703" y="4149319"/>
            <a:ext cx="1034212" cy="1078221"/>
          </a:xfrm>
          <a:prstGeom prst="rect">
            <a:avLst/>
          </a:prstGeom>
          <a:noFill/>
          <a:ln>
            <a:noFill/>
          </a:ln>
        </p:spPr>
      </p:pic>
      <p:pic>
        <p:nvPicPr>
          <p:cNvPr id="349" name="Google Shape;349;g1070f94647f_0_179"/>
          <p:cNvPicPr preferRelativeResize="0"/>
          <p:nvPr/>
        </p:nvPicPr>
        <p:blipFill rotWithShape="1">
          <a:blip r:embed="rId32">
            <a:alphaModFix/>
          </a:blip>
          <a:srcRect b="0" l="0" r="0" t="0"/>
          <a:stretch/>
        </p:blipFill>
        <p:spPr>
          <a:xfrm>
            <a:off x="11178662" y="6371859"/>
            <a:ext cx="1078221" cy="1177242"/>
          </a:xfrm>
          <a:prstGeom prst="rect">
            <a:avLst/>
          </a:prstGeom>
          <a:noFill/>
          <a:ln>
            <a:noFill/>
          </a:ln>
        </p:spPr>
      </p:pic>
      <p:pic>
        <p:nvPicPr>
          <p:cNvPr id="350" name="Google Shape;350;g1070f94647f_0_179"/>
          <p:cNvPicPr preferRelativeResize="0"/>
          <p:nvPr/>
        </p:nvPicPr>
        <p:blipFill rotWithShape="1">
          <a:blip r:embed="rId33">
            <a:alphaModFix/>
          </a:blip>
          <a:srcRect b="0" l="0" r="0" t="0"/>
          <a:stretch/>
        </p:blipFill>
        <p:spPr>
          <a:xfrm>
            <a:off x="6257767" y="5257468"/>
            <a:ext cx="1023210" cy="1133233"/>
          </a:xfrm>
          <a:prstGeom prst="rect">
            <a:avLst/>
          </a:prstGeom>
          <a:noFill/>
          <a:ln>
            <a:noFill/>
          </a:ln>
        </p:spPr>
      </p:pic>
      <p:pic>
        <p:nvPicPr>
          <p:cNvPr id="351" name="Google Shape;351;g1070f94647f_0_179"/>
          <p:cNvPicPr preferRelativeResize="0"/>
          <p:nvPr/>
        </p:nvPicPr>
        <p:blipFill rotWithShape="1">
          <a:blip r:embed="rId34">
            <a:alphaModFix/>
          </a:blip>
          <a:srcRect b="0" l="0" r="0" t="0"/>
          <a:stretch/>
        </p:blipFill>
        <p:spPr>
          <a:xfrm>
            <a:off x="7489534" y="1789125"/>
            <a:ext cx="836172" cy="990203"/>
          </a:xfrm>
          <a:prstGeom prst="rect">
            <a:avLst/>
          </a:prstGeom>
          <a:noFill/>
          <a:ln>
            <a:noFill/>
          </a:ln>
        </p:spPr>
      </p:pic>
      <p:pic>
        <p:nvPicPr>
          <p:cNvPr id="352" name="Google Shape;352;g1070f94647f_0_179"/>
          <p:cNvPicPr preferRelativeResize="0"/>
          <p:nvPr/>
        </p:nvPicPr>
        <p:blipFill rotWithShape="1">
          <a:blip r:embed="rId35">
            <a:alphaModFix/>
          </a:blip>
          <a:srcRect b="0" l="0" r="0" t="0"/>
          <a:stretch/>
        </p:blipFill>
        <p:spPr>
          <a:xfrm>
            <a:off x="2362422" y="3993487"/>
            <a:ext cx="1199246" cy="1243255"/>
          </a:xfrm>
          <a:prstGeom prst="rect">
            <a:avLst/>
          </a:prstGeom>
          <a:noFill/>
          <a:ln>
            <a:noFill/>
          </a:ln>
        </p:spPr>
      </p:pic>
      <p:pic>
        <p:nvPicPr>
          <p:cNvPr id="353" name="Google Shape;353;g1070f94647f_0_179"/>
          <p:cNvPicPr preferRelativeResize="0"/>
          <p:nvPr/>
        </p:nvPicPr>
        <p:blipFill rotWithShape="1">
          <a:blip r:embed="rId36">
            <a:alphaModFix/>
          </a:blip>
          <a:srcRect b="0" l="0" r="0" t="0"/>
          <a:stretch/>
        </p:blipFill>
        <p:spPr>
          <a:xfrm>
            <a:off x="6238705" y="4158521"/>
            <a:ext cx="1089223" cy="1078221"/>
          </a:xfrm>
          <a:prstGeom prst="rect">
            <a:avLst/>
          </a:prstGeom>
          <a:noFill/>
          <a:ln>
            <a:noFill/>
          </a:ln>
        </p:spPr>
      </p:pic>
      <p:pic>
        <p:nvPicPr>
          <p:cNvPr id="354" name="Google Shape;354;g1070f94647f_0_179"/>
          <p:cNvPicPr preferRelativeResize="0"/>
          <p:nvPr/>
        </p:nvPicPr>
        <p:blipFill rotWithShape="1">
          <a:blip r:embed="rId37">
            <a:alphaModFix/>
          </a:blip>
          <a:srcRect b="0" l="0" r="0" t="0"/>
          <a:stretch/>
        </p:blipFill>
        <p:spPr>
          <a:xfrm>
            <a:off x="1115629" y="1805734"/>
            <a:ext cx="1133233" cy="990203"/>
          </a:xfrm>
          <a:prstGeom prst="rect">
            <a:avLst/>
          </a:prstGeom>
          <a:noFill/>
          <a:ln>
            <a:noFill/>
          </a:ln>
        </p:spPr>
      </p:pic>
      <p:pic>
        <p:nvPicPr>
          <p:cNvPr id="355" name="Google Shape;355;g1070f94647f_0_179"/>
          <p:cNvPicPr preferRelativeResize="0"/>
          <p:nvPr/>
        </p:nvPicPr>
        <p:blipFill rotWithShape="1">
          <a:blip r:embed="rId38">
            <a:alphaModFix/>
          </a:blip>
          <a:srcRect b="0" l="0" r="0" t="0"/>
          <a:stretch/>
        </p:blipFill>
        <p:spPr>
          <a:xfrm>
            <a:off x="3461169" y="1805734"/>
            <a:ext cx="1265260" cy="990203"/>
          </a:xfrm>
          <a:prstGeom prst="rect">
            <a:avLst/>
          </a:prstGeom>
          <a:noFill/>
          <a:ln>
            <a:noFill/>
          </a:ln>
        </p:spPr>
      </p:pic>
      <p:pic>
        <p:nvPicPr>
          <p:cNvPr id="356" name="Google Shape;356;g1070f94647f_0_179"/>
          <p:cNvPicPr preferRelativeResize="0"/>
          <p:nvPr/>
        </p:nvPicPr>
        <p:blipFill rotWithShape="1">
          <a:blip r:embed="rId39">
            <a:alphaModFix/>
          </a:blip>
          <a:srcRect b="0" l="0" r="0" t="0"/>
          <a:stretch/>
        </p:blipFill>
        <p:spPr>
          <a:xfrm>
            <a:off x="4823965" y="2927979"/>
            <a:ext cx="1144235" cy="1056217"/>
          </a:xfrm>
          <a:prstGeom prst="rect">
            <a:avLst/>
          </a:prstGeom>
          <a:noFill/>
          <a:ln>
            <a:noFill/>
          </a:ln>
        </p:spPr>
      </p:pic>
      <p:pic>
        <p:nvPicPr>
          <p:cNvPr id="357" name="Google Shape;357;g1070f94647f_0_179"/>
          <p:cNvPicPr preferRelativeResize="0"/>
          <p:nvPr/>
        </p:nvPicPr>
        <p:blipFill rotWithShape="1">
          <a:blip r:embed="rId40">
            <a:alphaModFix/>
          </a:blip>
          <a:srcRect b="0" l="0" r="0" t="0"/>
          <a:stretch/>
        </p:blipFill>
        <p:spPr>
          <a:xfrm>
            <a:off x="11140429" y="5241998"/>
            <a:ext cx="1078221" cy="957196"/>
          </a:xfrm>
          <a:prstGeom prst="rect">
            <a:avLst/>
          </a:prstGeom>
          <a:noFill/>
          <a:ln>
            <a:noFill/>
          </a:ln>
        </p:spPr>
      </p:pic>
      <p:pic>
        <p:nvPicPr>
          <p:cNvPr id="358" name="Google Shape;358;g1070f94647f_0_179"/>
          <p:cNvPicPr preferRelativeResize="0"/>
          <p:nvPr/>
        </p:nvPicPr>
        <p:blipFill rotWithShape="1">
          <a:blip r:embed="rId41">
            <a:alphaModFix/>
          </a:blip>
          <a:srcRect b="0" l="0" r="0" t="0"/>
          <a:stretch/>
        </p:blipFill>
        <p:spPr>
          <a:xfrm>
            <a:off x="2344118" y="5220137"/>
            <a:ext cx="1199246" cy="1133233"/>
          </a:xfrm>
          <a:prstGeom prst="rect">
            <a:avLst/>
          </a:prstGeom>
          <a:noFill/>
          <a:ln>
            <a:noFill/>
          </a:ln>
        </p:spPr>
      </p:pic>
      <p:pic>
        <p:nvPicPr>
          <p:cNvPr id="359" name="Google Shape;359;g1070f94647f_0_179"/>
          <p:cNvPicPr preferRelativeResize="0"/>
          <p:nvPr/>
        </p:nvPicPr>
        <p:blipFill rotWithShape="1">
          <a:blip r:embed="rId42">
            <a:alphaModFix/>
          </a:blip>
          <a:srcRect b="0" l="0" r="0" t="0"/>
          <a:stretch/>
        </p:blipFill>
        <p:spPr>
          <a:xfrm>
            <a:off x="4823050" y="5238627"/>
            <a:ext cx="1144235" cy="1133233"/>
          </a:xfrm>
          <a:prstGeom prst="rect">
            <a:avLst/>
          </a:prstGeom>
          <a:noFill/>
          <a:ln>
            <a:noFill/>
          </a:ln>
        </p:spPr>
      </p:pic>
      <p:pic>
        <p:nvPicPr>
          <p:cNvPr id="360" name="Google Shape;360;g1070f94647f_0_179"/>
          <p:cNvPicPr preferRelativeResize="0"/>
          <p:nvPr/>
        </p:nvPicPr>
        <p:blipFill rotWithShape="1">
          <a:blip r:embed="rId43">
            <a:alphaModFix/>
          </a:blip>
          <a:srcRect b="0" l="0" r="0" t="0"/>
          <a:stretch/>
        </p:blipFill>
        <p:spPr>
          <a:xfrm>
            <a:off x="7509930" y="4141916"/>
            <a:ext cx="968199" cy="1078221"/>
          </a:xfrm>
          <a:prstGeom prst="rect">
            <a:avLst/>
          </a:prstGeom>
          <a:noFill/>
          <a:ln>
            <a:noFill/>
          </a:ln>
        </p:spPr>
      </p:pic>
      <p:pic>
        <p:nvPicPr>
          <p:cNvPr id="361" name="Google Shape;361;g1070f94647f_0_179"/>
          <p:cNvPicPr preferRelativeResize="0"/>
          <p:nvPr/>
        </p:nvPicPr>
        <p:blipFill rotWithShape="1">
          <a:blip r:embed="rId44">
            <a:alphaModFix/>
          </a:blip>
          <a:srcRect b="0" l="0" r="0" t="0"/>
          <a:stretch/>
        </p:blipFill>
        <p:spPr>
          <a:xfrm>
            <a:off x="9736675" y="4174576"/>
            <a:ext cx="1111228" cy="1078221"/>
          </a:xfrm>
          <a:prstGeom prst="rect">
            <a:avLst/>
          </a:prstGeom>
          <a:noFill/>
          <a:ln>
            <a:noFill/>
          </a:ln>
        </p:spPr>
      </p:pic>
      <p:pic>
        <p:nvPicPr>
          <p:cNvPr id="362" name="Google Shape;362;g1070f94647f_0_179"/>
          <p:cNvPicPr preferRelativeResize="0"/>
          <p:nvPr/>
        </p:nvPicPr>
        <p:blipFill rotWithShape="1">
          <a:blip r:embed="rId45">
            <a:alphaModFix/>
          </a:blip>
          <a:srcRect b="0" l="0" r="0" t="0"/>
          <a:stretch/>
        </p:blipFill>
        <p:spPr>
          <a:xfrm>
            <a:off x="9782448" y="2946512"/>
            <a:ext cx="1056217" cy="1056217"/>
          </a:xfrm>
          <a:prstGeom prst="rect">
            <a:avLst/>
          </a:prstGeom>
          <a:noFill/>
          <a:ln>
            <a:noFill/>
          </a:ln>
        </p:spPr>
      </p:pic>
      <p:pic>
        <p:nvPicPr>
          <p:cNvPr id="363" name="Google Shape;363;g1070f94647f_0_179"/>
          <p:cNvPicPr preferRelativeResize="0"/>
          <p:nvPr/>
        </p:nvPicPr>
        <p:blipFill rotWithShape="1">
          <a:blip r:embed="rId46">
            <a:alphaModFix/>
          </a:blip>
          <a:srcRect b="0" l="0" r="0" t="0"/>
          <a:stretch/>
        </p:blipFill>
        <p:spPr>
          <a:xfrm>
            <a:off x="7459550" y="5257468"/>
            <a:ext cx="968199" cy="1133233"/>
          </a:xfrm>
          <a:prstGeom prst="rect">
            <a:avLst/>
          </a:prstGeom>
          <a:noFill/>
          <a:ln>
            <a:noFill/>
          </a:ln>
        </p:spPr>
      </p:pic>
      <p:pic>
        <p:nvPicPr>
          <p:cNvPr id="364" name="Google Shape;364;g1070f94647f_0_179"/>
          <p:cNvPicPr preferRelativeResize="0"/>
          <p:nvPr/>
        </p:nvPicPr>
        <p:blipFill rotWithShape="1">
          <a:blip r:embed="rId47">
            <a:alphaModFix/>
          </a:blip>
          <a:srcRect b="0" l="0" r="0" t="0"/>
          <a:stretch/>
        </p:blipFill>
        <p:spPr>
          <a:xfrm>
            <a:off x="8585243" y="5238626"/>
            <a:ext cx="946194" cy="1133233"/>
          </a:xfrm>
          <a:prstGeom prst="rect">
            <a:avLst/>
          </a:prstGeom>
          <a:noFill/>
          <a:ln>
            <a:noFill/>
          </a:ln>
        </p:spPr>
      </p:pic>
      <p:pic>
        <p:nvPicPr>
          <p:cNvPr id="365" name="Google Shape;365;g1070f94647f_0_179"/>
          <p:cNvPicPr preferRelativeResize="0"/>
          <p:nvPr/>
        </p:nvPicPr>
        <p:blipFill rotWithShape="1">
          <a:blip r:embed="rId48">
            <a:alphaModFix/>
          </a:blip>
          <a:srcRect b="0" l="0" r="0" t="0"/>
          <a:stretch/>
        </p:blipFill>
        <p:spPr>
          <a:xfrm>
            <a:off x="11284704" y="3993234"/>
            <a:ext cx="946194" cy="1243255"/>
          </a:xfrm>
          <a:prstGeom prst="rect">
            <a:avLst/>
          </a:prstGeom>
          <a:noFill/>
          <a:ln>
            <a:noFill/>
          </a:ln>
        </p:spPr>
      </p:pic>
      <p:sp>
        <p:nvSpPr>
          <p:cNvPr id="366" name="Google Shape;366;g1070f94647f_0_179"/>
          <p:cNvSpPr txBox="1"/>
          <p:nvPr/>
        </p:nvSpPr>
        <p:spPr>
          <a:xfrm>
            <a:off x="1012136" y="342369"/>
            <a:ext cx="3335700" cy="714300"/>
          </a:xfrm>
          <a:prstGeom prst="rect">
            <a:avLst/>
          </a:prstGeom>
          <a:noFill/>
          <a:ln>
            <a:noFill/>
          </a:ln>
        </p:spPr>
        <p:txBody>
          <a:bodyPr anchorCtr="0" anchor="t" bIns="147725" lIns="147725" spcFirstLastPara="1" rIns="147725" wrap="square" tIns="147725">
            <a:noAutofit/>
          </a:bodyPr>
          <a:lstStyle/>
          <a:p>
            <a:pPr indent="0" lvl="0" marL="0" rtl="0" algn="l">
              <a:spcBef>
                <a:spcPts val="0"/>
              </a:spcBef>
              <a:spcAft>
                <a:spcPts val="0"/>
              </a:spcAft>
              <a:buNone/>
            </a:pPr>
            <a:r>
              <a:rPr b="1" lang="es-MX" sz="3900">
                <a:latin typeface="Montserrat"/>
                <a:ea typeface="Montserrat"/>
                <a:cs typeface="Montserrat"/>
                <a:sym typeface="Montserrat"/>
              </a:rPr>
              <a:t>Íconos</a:t>
            </a:r>
            <a:endParaRPr b="1" sz="3900">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6A39"/>
        </a:solidFill>
      </p:bgPr>
    </p:bg>
    <p:spTree>
      <p:nvGrpSpPr>
        <p:cNvPr id="370" name="Shape 370"/>
        <p:cNvGrpSpPr/>
        <p:nvPr/>
      </p:nvGrpSpPr>
      <p:grpSpPr>
        <a:xfrm>
          <a:off x="0" y="0"/>
          <a:ext cx="0" cy="0"/>
          <a:chOff x="0" y="0"/>
          <a:chExt cx="0" cy="0"/>
        </a:xfrm>
      </p:grpSpPr>
      <p:sp>
        <p:nvSpPr>
          <p:cNvPr id="371" name="Google Shape;371;g1070f94647f_0_229"/>
          <p:cNvSpPr txBox="1"/>
          <p:nvPr/>
        </p:nvSpPr>
        <p:spPr>
          <a:xfrm>
            <a:off x="976663" y="298360"/>
            <a:ext cx="8034600" cy="714300"/>
          </a:xfrm>
          <a:prstGeom prst="rect">
            <a:avLst/>
          </a:prstGeom>
          <a:noFill/>
          <a:ln>
            <a:noFill/>
          </a:ln>
        </p:spPr>
        <p:txBody>
          <a:bodyPr anchorCtr="0" anchor="t" bIns="147725" lIns="147725" spcFirstLastPara="1" rIns="147725" wrap="square" tIns="147725">
            <a:noAutofit/>
          </a:bodyPr>
          <a:lstStyle/>
          <a:p>
            <a:pPr indent="0" lvl="0" marL="0" marR="0" rtl="0" algn="l">
              <a:lnSpc>
                <a:spcPct val="100000"/>
              </a:lnSpc>
              <a:spcBef>
                <a:spcPts val="0"/>
              </a:spcBef>
              <a:spcAft>
                <a:spcPts val="0"/>
              </a:spcAft>
              <a:buClr>
                <a:srgbClr val="FFFFFF"/>
              </a:buClr>
              <a:buSzPts val="3900"/>
              <a:buFont typeface="Montserrat"/>
              <a:buNone/>
            </a:pPr>
            <a:r>
              <a:rPr b="1" i="0" lang="es-MX" sz="3900" u="none" cap="none" strike="noStrike">
                <a:solidFill>
                  <a:srgbClr val="FFFFFF"/>
                </a:solidFill>
                <a:latin typeface="Montserrat"/>
                <a:ea typeface="Montserrat"/>
                <a:cs typeface="Montserrat"/>
                <a:sym typeface="Montserrat"/>
              </a:rPr>
              <a:t>Íconos sobre fondo de color </a:t>
            </a:r>
            <a:endParaRPr b="1" i="0" sz="3900" u="none" cap="none" strike="noStrike">
              <a:solidFill>
                <a:srgbClr val="FFFFFF"/>
              </a:solidFill>
              <a:latin typeface="Montserrat"/>
              <a:ea typeface="Montserrat"/>
              <a:cs typeface="Montserrat"/>
              <a:sym typeface="Montserrat"/>
            </a:endParaRPr>
          </a:p>
        </p:txBody>
      </p:sp>
      <p:pic>
        <p:nvPicPr>
          <p:cNvPr id="372" name="Google Shape;372;g1070f94647f_0_229"/>
          <p:cNvPicPr preferRelativeResize="0"/>
          <p:nvPr/>
        </p:nvPicPr>
        <p:blipFill rotWithShape="1">
          <a:blip r:embed="rId3">
            <a:alphaModFix/>
          </a:blip>
          <a:srcRect b="0" l="0" r="0" t="0"/>
          <a:stretch/>
        </p:blipFill>
        <p:spPr>
          <a:xfrm>
            <a:off x="8557345" y="2500911"/>
            <a:ext cx="1041052" cy="1041061"/>
          </a:xfrm>
          <a:prstGeom prst="rect">
            <a:avLst/>
          </a:prstGeom>
          <a:noFill/>
          <a:ln>
            <a:noFill/>
          </a:ln>
        </p:spPr>
      </p:pic>
      <p:pic>
        <p:nvPicPr>
          <p:cNvPr id="373" name="Google Shape;373;g1070f94647f_0_229"/>
          <p:cNvPicPr preferRelativeResize="0"/>
          <p:nvPr/>
        </p:nvPicPr>
        <p:blipFill rotWithShape="1">
          <a:blip r:embed="rId4">
            <a:alphaModFix/>
          </a:blip>
          <a:srcRect b="0" l="0" r="0" t="0"/>
          <a:stretch/>
        </p:blipFill>
        <p:spPr>
          <a:xfrm>
            <a:off x="8557311" y="6401447"/>
            <a:ext cx="1041052" cy="1041061"/>
          </a:xfrm>
          <a:prstGeom prst="rect">
            <a:avLst/>
          </a:prstGeom>
          <a:noFill/>
          <a:ln>
            <a:noFill/>
          </a:ln>
        </p:spPr>
      </p:pic>
      <p:pic>
        <p:nvPicPr>
          <p:cNvPr id="374" name="Google Shape;374;g1070f94647f_0_229"/>
          <p:cNvPicPr preferRelativeResize="0"/>
          <p:nvPr/>
        </p:nvPicPr>
        <p:blipFill rotWithShape="1">
          <a:blip r:embed="rId5">
            <a:alphaModFix/>
          </a:blip>
          <a:srcRect b="0" l="0" r="0" t="0"/>
          <a:stretch/>
        </p:blipFill>
        <p:spPr>
          <a:xfrm>
            <a:off x="7309212" y="6413514"/>
            <a:ext cx="1016045" cy="1016051"/>
          </a:xfrm>
          <a:prstGeom prst="rect">
            <a:avLst/>
          </a:prstGeom>
          <a:noFill/>
          <a:ln>
            <a:noFill/>
          </a:ln>
        </p:spPr>
      </p:pic>
      <p:pic>
        <p:nvPicPr>
          <p:cNvPr id="375" name="Google Shape;375;g1070f94647f_0_229"/>
          <p:cNvPicPr preferRelativeResize="0"/>
          <p:nvPr/>
        </p:nvPicPr>
        <p:blipFill rotWithShape="1">
          <a:blip r:embed="rId6">
            <a:alphaModFix/>
          </a:blip>
          <a:srcRect b="0" l="0" r="0" t="0"/>
          <a:stretch/>
        </p:blipFill>
        <p:spPr>
          <a:xfrm>
            <a:off x="5893460" y="6553511"/>
            <a:ext cx="1016045" cy="1016051"/>
          </a:xfrm>
          <a:prstGeom prst="rect">
            <a:avLst/>
          </a:prstGeom>
          <a:noFill/>
          <a:ln>
            <a:noFill/>
          </a:ln>
        </p:spPr>
      </p:pic>
      <p:pic>
        <p:nvPicPr>
          <p:cNvPr id="376" name="Google Shape;376;g1070f94647f_0_229"/>
          <p:cNvPicPr preferRelativeResize="0"/>
          <p:nvPr/>
        </p:nvPicPr>
        <p:blipFill rotWithShape="1">
          <a:blip r:embed="rId7">
            <a:alphaModFix/>
          </a:blip>
          <a:srcRect b="0" l="0" r="0" t="0"/>
          <a:stretch/>
        </p:blipFill>
        <p:spPr>
          <a:xfrm>
            <a:off x="4674801" y="6486823"/>
            <a:ext cx="1016045" cy="1016051"/>
          </a:xfrm>
          <a:prstGeom prst="rect">
            <a:avLst/>
          </a:prstGeom>
          <a:noFill/>
          <a:ln>
            <a:noFill/>
          </a:ln>
        </p:spPr>
      </p:pic>
      <p:pic>
        <p:nvPicPr>
          <p:cNvPr id="377" name="Google Shape;377;g1070f94647f_0_229"/>
          <p:cNvPicPr preferRelativeResize="0"/>
          <p:nvPr/>
        </p:nvPicPr>
        <p:blipFill rotWithShape="1">
          <a:blip r:embed="rId8">
            <a:alphaModFix/>
          </a:blip>
          <a:srcRect b="0" l="0" r="0" t="0"/>
          <a:stretch/>
        </p:blipFill>
        <p:spPr>
          <a:xfrm>
            <a:off x="3456122" y="6413976"/>
            <a:ext cx="1016045" cy="1016051"/>
          </a:xfrm>
          <a:prstGeom prst="rect">
            <a:avLst/>
          </a:prstGeom>
          <a:noFill/>
          <a:ln>
            <a:noFill/>
          </a:ln>
        </p:spPr>
      </p:pic>
      <p:pic>
        <p:nvPicPr>
          <p:cNvPr id="378" name="Google Shape;378;g1070f94647f_0_229"/>
          <p:cNvPicPr preferRelativeResize="0"/>
          <p:nvPr/>
        </p:nvPicPr>
        <p:blipFill rotWithShape="1">
          <a:blip r:embed="rId9">
            <a:alphaModFix/>
          </a:blip>
          <a:srcRect b="0" l="0" r="0" t="0"/>
          <a:stretch/>
        </p:blipFill>
        <p:spPr>
          <a:xfrm>
            <a:off x="2237443" y="6413937"/>
            <a:ext cx="1016045" cy="1016051"/>
          </a:xfrm>
          <a:prstGeom prst="rect">
            <a:avLst/>
          </a:prstGeom>
          <a:noFill/>
          <a:ln>
            <a:noFill/>
          </a:ln>
        </p:spPr>
      </p:pic>
      <p:pic>
        <p:nvPicPr>
          <p:cNvPr id="379" name="Google Shape;379;g1070f94647f_0_229"/>
          <p:cNvPicPr preferRelativeResize="0"/>
          <p:nvPr/>
        </p:nvPicPr>
        <p:blipFill rotWithShape="1">
          <a:blip r:embed="rId10">
            <a:alphaModFix/>
          </a:blip>
          <a:srcRect b="0" l="0" r="0" t="0"/>
          <a:stretch/>
        </p:blipFill>
        <p:spPr>
          <a:xfrm>
            <a:off x="700817" y="6413514"/>
            <a:ext cx="1016045" cy="1016051"/>
          </a:xfrm>
          <a:prstGeom prst="rect">
            <a:avLst/>
          </a:prstGeom>
          <a:noFill/>
          <a:ln>
            <a:noFill/>
          </a:ln>
        </p:spPr>
      </p:pic>
      <p:pic>
        <p:nvPicPr>
          <p:cNvPr id="380" name="Google Shape;380;g1070f94647f_0_229"/>
          <p:cNvPicPr preferRelativeResize="0"/>
          <p:nvPr/>
        </p:nvPicPr>
        <p:blipFill rotWithShape="1">
          <a:blip r:embed="rId11">
            <a:alphaModFix/>
          </a:blip>
          <a:srcRect b="0" l="0" r="0" t="0"/>
          <a:stretch/>
        </p:blipFill>
        <p:spPr>
          <a:xfrm>
            <a:off x="13530921" y="5086562"/>
            <a:ext cx="1016045" cy="1016051"/>
          </a:xfrm>
          <a:prstGeom prst="rect">
            <a:avLst/>
          </a:prstGeom>
          <a:noFill/>
          <a:ln>
            <a:noFill/>
          </a:ln>
        </p:spPr>
      </p:pic>
      <p:pic>
        <p:nvPicPr>
          <p:cNvPr id="381" name="Google Shape;381;g1070f94647f_0_229"/>
          <p:cNvPicPr preferRelativeResize="0"/>
          <p:nvPr/>
        </p:nvPicPr>
        <p:blipFill rotWithShape="1">
          <a:blip r:embed="rId12">
            <a:alphaModFix/>
          </a:blip>
          <a:srcRect b="0" l="0" r="0" t="0"/>
          <a:stretch/>
        </p:blipFill>
        <p:spPr>
          <a:xfrm>
            <a:off x="12259259" y="5017430"/>
            <a:ext cx="1016045" cy="1016051"/>
          </a:xfrm>
          <a:prstGeom prst="rect">
            <a:avLst/>
          </a:prstGeom>
          <a:noFill/>
          <a:ln>
            <a:noFill/>
          </a:ln>
        </p:spPr>
      </p:pic>
      <p:pic>
        <p:nvPicPr>
          <p:cNvPr id="382" name="Google Shape;382;g1070f94647f_0_229"/>
          <p:cNvPicPr preferRelativeResize="0"/>
          <p:nvPr/>
        </p:nvPicPr>
        <p:blipFill rotWithShape="1">
          <a:blip r:embed="rId13">
            <a:alphaModFix/>
          </a:blip>
          <a:srcRect b="0" l="0" r="0" t="0"/>
          <a:stretch/>
        </p:blipFill>
        <p:spPr>
          <a:xfrm>
            <a:off x="11137824" y="5017430"/>
            <a:ext cx="1016045" cy="1016051"/>
          </a:xfrm>
          <a:prstGeom prst="rect">
            <a:avLst/>
          </a:prstGeom>
          <a:noFill/>
          <a:ln>
            <a:noFill/>
          </a:ln>
        </p:spPr>
      </p:pic>
      <p:pic>
        <p:nvPicPr>
          <p:cNvPr id="383" name="Google Shape;383;g1070f94647f_0_229"/>
          <p:cNvPicPr preferRelativeResize="0"/>
          <p:nvPr/>
        </p:nvPicPr>
        <p:blipFill rotWithShape="1">
          <a:blip r:embed="rId14">
            <a:alphaModFix/>
          </a:blip>
          <a:srcRect b="0" l="0" r="0" t="0"/>
          <a:stretch/>
        </p:blipFill>
        <p:spPr>
          <a:xfrm>
            <a:off x="9797176" y="5017430"/>
            <a:ext cx="1016045" cy="1016051"/>
          </a:xfrm>
          <a:prstGeom prst="rect">
            <a:avLst/>
          </a:prstGeom>
          <a:noFill/>
          <a:ln>
            <a:noFill/>
          </a:ln>
        </p:spPr>
      </p:pic>
      <p:pic>
        <p:nvPicPr>
          <p:cNvPr id="384" name="Google Shape;384;g1070f94647f_0_229"/>
          <p:cNvPicPr preferRelativeResize="0"/>
          <p:nvPr/>
        </p:nvPicPr>
        <p:blipFill rotWithShape="1">
          <a:blip r:embed="rId15">
            <a:alphaModFix/>
          </a:blip>
          <a:srcRect b="0" l="0" r="0" t="0"/>
          <a:stretch/>
        </p:blipFill>
        <p:spPr>
          <a:xfrm>
            <a:off x="8570745" y="5017430"/>
            <a:ext cx="1016045" cy="1016051"/>
          </a:xfrm>
          <a:prstGeom prst="rect">
            <a:avLst/>
          </a:prstGeom>
          <a:noFill/>
          <a:ln>
            <a:noFill/>
          </a:ln>
        </p:spPr>
      </p:pic>
      <p:pic>
        <p:nvPicPr>
          <p:cNvPr id="385" name="Google Shape;385;g1070f94647f_0_229"/>
          <p:cNvPicPr preferRelativeResize="0"/>
          <p:nvPr/>
        </p:nvPicPr>
        <p:blipFill rotWithShape="1">
          <a:blip r:embed="rId16">
            <a:alphaModFix/>
          </a:blip>
          <a:srcRect b="0" l="0" r="0" t="0"/>
          <a:stretch/>
        </p:blipFill>
        <p:spPr>
          <a:xfrm>
            <a:off x="7115880" y="5017430"/>
            <a:ext cx="1016045" cy="1016051"/>
          </a:xfrm>
          <a:prstGeom prst="rect">
            <a:avLst/>
          </a:prstGeom>
          <a:noFill/>
          <a:ln>
            <a:noFill/>
          </a:ln>
        </p:spPr>
      </p:pic>
      <p:pic>
        <p:nvPicPr>
          <p:cNvPr id="386" name="Google Shape;386;g1070f94647f_0_229"/>
          <p:cNvPicPr preferRelativeResize="0"/>
          <p:nvPr/>
        </p:nvPicPr>
        <p:blipFill rotWithShape="1">
          <a:blip r:embed="rId17">
            <a:alphaModFix/>
          </a:blip>
          <a:srcRect b="0" l="0" r="0" t="0"/>
          <a:stretch/>
        </p:blipFill>
        <p:spPr>
          <a:xfrm>
            <a:off x="5660994" y="5086562"/>
            <a:ext cx="1016045" cy="1016051"/>
          </a:xfrm>
          <a:prstGeom prst="rect">
            <a:avLst/>
          </a:prstGeom>
          <a:noFill/>
          <a:ln>
            <a:noFill/>
          </a:ln>
        </p:spPr>
      </p:pic>
      <p:pic>
        <p:nvPicPr>
          <p:cNvPr id="387" name="Google Shape;387;g1070f94647f_0_229"/>
          <p:cNvPicPr preferRelativeResize="0"/>
          <p:nvPr/>
        </p:nvPicPr>
        <p:blipFill rotWithShape="1">
          <a:blip r:embed="rId18">
            <a:alphaModFix/>
          </a:blip>
          <a:srcRect b="0" l="0" r="0" t="0"/>
          <a:stretch/>
        </p:blipFill>
        <p:spPr>
          <a:xfrm>
            <a:off x="4569948" y="5086582"/>
            <a:ext cx="1016045" cy="1016051"/>
          </a:xfrm>
          <a:prstGeom prst="rect">
            <a:avLst/>
          </a:prstGeom>
          <a:noFill/>
          <a:ln>
            <a:noFill/>
          </a:ln>
        </p:spPr>
      </p:pic>
      <p:pic>
        <p:nvPicPr>
          <p:cNvPr id="388" name="Google Shape;388;g1070f94647f_0_229"/>
          <p:cNvPicPr preferRelativeResize="0"/>
          <p:nvPr/>
        </p:nvPicPr>
        <p:blipFill rotWithShape="1">
          <a:blip r:embed="rId19">
            <a:alphaModFix/>
          </a:blip>
          <a:srcRect b="0" l="0" r="0" t="0"/>
          <a:stretch/>
        </p:blipFill>
        <p:spPr>
          <a:xfrm>
            <a:off x="3412730" y="5086562"/>
            <a:ext cx="1016045" cy="1016051"/>
          </a:xfrm>
          <a:prstGeom prst="rect">
            <a:avLst/>
          </a:prstGeom>
          <a:noFill/>
          <a:ln>
            <a:noFill/>
          </a:ln>
        </p:spPr>
      </p:pic>
      <p:pic>
        <p:nvPicPr>
          <p:cNvPr id="389" name="Google Shape;389;g1070f94647f_0_229"/>
          <p:cNvPicPr preferRelativeResize="0"/>
          <p:nvPr/>
        </p:nvPicPr>
        <p:blipFill rotWithShape="1">
          <a:blip r:embed="rId20">
            <a:alphaModFix/>
          </a:blip>
          <a:srcRect b="0" l="0" r="0" t="0"/>
          <a:stretch/>
        </p:blipFill>
        <p:spPr>
          <a:xfrm>
            <a:off x="1972501" y="5085289"/>
            <a:ext cx="1016045" cy="1018560"/>
          </a:xfrm>
          <a:prstGeom prst="rect">
            <a:avLst/>
          </a:prstGeom>
          <a:noFill/>
          <a:ln>
            <a:noFill/>
          </a:ln>
        </p:spPr>
      </p:pic>
      <p:pic>
        <p:nvPicPr>
          <p:cNvPr id="390" name="Google Shape;390;g1070f94647f_0_229"/>
          <p:cNvPicPr preferRelativeResize="0"/>
          <p:nvPr/>
        </p:nvPicPr>
        <p:blipFill rotWithShape="1">
          <a:blip r:embed="rId21">
            <a:alphaModFix/>
          </a:blip>
          <a:srcRect b="0" l="0" r="0" t="0"/>
          <a:stretch/>
        </p:blipFill>
        <p:spPr>
          <a:xfrm>
            <a:off x="700817" y="5085289"/>
            <a:ext cx="1016045" cy="1018560"/>
          </a:xfrm>
          <a:prstGeom prst="rect">
            <a:avLst/>
          </a:prstGeom>
          <a:noFill/>
          <a:ln>
            <a:noFill/>
          </a:ln>
        </p:spPr>
      </p:pic>
      <p:pic>
        <p:nvPicPr>
          <p:cNvPr id="391" name="Google Shape;391;g1070f94647f_0_229"/>
          <p:cNvPicPr preferRelativeResize="0"/>
          <p:nvPr/>
        </p:nvPicPr>
        <p:blipFill rotWithShape="1">
          <a:blip r:embed="rId22">
            <a:alphaModFix/>
          </a:blip>
          <a:srcRect b="0" l="0" r="0" t="0"/>
          <a:stretch/>
        </p:blipFill>
        <p:spPr>
          <a:xfrm>
            <a:off x="13504749" y="3711345"/>
            <a:ext cx="1016045" cy="1018560"/>
          </a:xfrm>
          <a:prstGeom prst="rect">
            <a:avLst/>
          </a:prstGeom>
          <a:noFill/>
          <a:ln>
            <a:noFill/>
          </a:ln>
        </p:spPr>
      </p:pic>
      <p:pic>
        <p:nvPicPr>
          <p:cNvPr id="392" name="Google Shape;392;g1070f94647f_0_229"/>
          <p:cNvPicPr preferRelativeResize="0"/>
          <p:nvPr/>
        </p:nvPicPr>
        <p:blipFill rotWithShape="1">
          <a:blip r:embed="rId23">
            <a:alphaModFix/>
          </a:blip>
          <a:srcRect b="0" l="0" r="0" t="0"/>
          <a:stretch/>
        </p:blipFill>
        <p:spPr>
          <a:xfrm>
            <a:off x="12262028" y="3757915"/>
            <a:ext cx="1016045" cy="1018560"/>
          </a:xfrm>
          <a:prstGeom prst="rect">
            <a:avLst/>
          </a:prstGeom>
          <a:noFill/>
          <a:ln>
            <a:noFill/>
          </a:ln>
        </p:spPr>
      </p:pic>
      <p:pic>
        <p:nvPicPr>
          <p:cNvPr id="393" name="Google Shape;393;g1070f94647f_0_229"/>
          <p:cNvPicPr preferRelativeResize="0"/>
          <p:nvPr/>
        </p:nvPicPr>
        <p:blipFill rotWithShape="1">
          <a:blip r:embed="rId24">
            <a:alphaModFix/>
          </a:blip>
          <a:srcRect b="0" l="0" r="0" t="0"/>
          <a:stretch/>
        </p:blipFill>
        <p:spPr>
          <a:xfrm>
            <a:off x="11171003" y="3757915"/>
            <a:ext cx="1016045" cy="1018560"/>
          </a:xfrm>
          <a:prstGeom prst="rect">
            <a:avLst/>
          </a:prstGeom>
          <a:noFill/>
          <a:ln>
            <a:noFill/>
          </a:ln>
        </p:spPr>
      </p:pic>
      <p:pic>
        <p:nvPicPr>
          <p:cNvPr id="394" name="Google Shape;394;g1070f94647f_0_229"/>
          <p:cNvPicPr preferRelativeResize="0"/>
          <p:nvPr/>
        </p:nvPicPr>
        <p:blipFill rotWithShape="1">
          <a:blip r:embed="rId25">
            <a:alphaModFix/>
          </a:blip>
          <a:srcRect b="0" l="0" r="0" t="0"/>
          <a:stretch/>
        </p:blipFill>
        <p:spPr>
          <a:xfrm>
            <a:off x="9942298" y="3759188"/>
            <a:ext cx="1016045" cy="1016051"/>
          </a:xfrm>
          <a:prstGeom prst="rect">
            <a:avLst/>
          </a:prstGeom>
          <a:noFill/>
          <a:ln>
            <a:noFill/>
          </a:ln>
        </p:spPr>
      </p:pic>
      <p:pic>
        <p:nvPicPr>
          <p:cNvPr id="395" name="Google Shape;395;g1070f94647f_0_229"/>
          <p:cNvPicPr preferRelativeResize="0"/>
          <p:nvPr/>
        </p:nvPicPr>
        <p:blipFill rotWithShape="1">
          <a:blip r:embed="rId26">
            <a:alphaModFix/>
          </a:blip>
          <a:srcRect b="0" l="0" r="0" t="0"/>
          <a:stretch/>
        </p:blipFill>
        <p:spPr>
          <a:xfrm>
            <a:off x="8570787" y="3711329"/>
            <a:ext cx="1016045" cy="1016051"/>
          </a:xfrm>
          <a:prstGeom prst="rect">
            <a:avLst/>
          </a:prstGeom>
          <a:noFill/>
          <a:ln>
            <a:noFill/>
          </a:ln>
        </p:spPr>
      </p:pic>
      <p:pic>
        <p:nvPicPr>
          <p:cNvPr id="396" name="Google Shape;396;g1070f94647f_0_229"/>
          <p:cNvPicPr preferRelativeResize="0"/>
          <p:nvPr/>
        </p:nvPicPr>
        <p:blipFill rotWithShape="1">
          <a:blip r:embed="rId27">
            <a:alphaModFix/>
          </a:blip>
          <a:srcRect b="0" l="0" r="0" t="0"/>
          <a:stretch/>
        </p:blipFill>
        <p:spPr>
          <a:xfrm>
            <a:off x="7115880" y="3759188"/>
            <a:ext cx="1016045" cy="1016051"/>
          </a:xfrm>
          <a:prstGeom prst="rect">
            <a:avLst/>
          </a:prstGeom>
          <a:noFill/>
          <a:ln>
            <a:noFill/>
          </a:ln>
        </p:spPr>
      </p:pic>
      <p:pic>
        <p:nvPicPr>
          <p:cNvPr id="397" name="Google Shape;397;g1070f94647f_0_229"/>
          <p:cNvPicPr preferRelativeResize="0"/>
          <p:nvPr/>
        </p:nvPicPr>
        <p:blipFill rotWithShape="1">
          <a:blip r:embed="rId28">
            <a:alphaModFix/>
          </a:blip>
          <a:srcRect b="0" l="0" r="0" t="0"/>
          <a:stretch/>
        </p:blipFill>
        <p:spPr>
          <a:xfrm>
            <a:off x="5727168" y="3686341"/>
            <a:ext cx="1016045" cy="1016051"/>
          </a:xfrm>
          <a:prstGeom prst="rect">
            <a:avLst/>
          </a:prstGeom>
          <a:noFill/>
          <a:ln>
            <a:noFill/>
          </a:ln>
        </p:spPr>
      </p:pic>
      <p:pic>
        <p:nvPicPr>
          <p:cNvPr id="398" name="Google Shape;398;g1070f94647f_0_229"/>
          <p:cNvPicPr preferRelativeResize="0"/>
          <p:nvPr/>
        </p:nvPicPr>
        <p:blipFill rotWithShape="1">
          <a:blip r:embed="rId29">
            <a:alphaModFix/>
          </a:blip>
          <a:srcRect b="0" l="0" r="0" t="0"/>
          <a:stretch/>
        </p:blipFill>
        <p:spPr>
          <a:xfrm>
            <a:off x="4569948" y="3759188"/>
            <a:ext cx="1016045" cy="1016051"/>
          </a:xfrm>
          <a:prstGeom prst="rect">
            <a:avLst/>
          </a:prstGeom>
          <a:noFill/>
          <a:ln>
            <a:noFill/>
          </a:ln>
        </p:spPr>
      </p:pic>
      <p:pic>
        <p:nvPicPr>
          <p:cNvPr id="399" name="Google Shape;399;g1070f94647f_0_229"/>
          <p:cNvPicPr preferRelativeResize="0"/>
          <p:nvPr/>
        </p:nvPicPr>
        <p:blipFill rotWithShape="1">
          <a:blip r:embed="rId30">
            <a:alphaModFix/>
          </a:blip>
          <a:srcRect b="0" l="0" r="0" t="0"/>
          <a:stretch/>
        </p:blipFill>
        <p:spPr>
          <a:xfrm>
            <a:off x="3456122" y="3759188"/>
            <a:ext cx="1016045" cy="1016051"/>
          </a:xfrm>
          <a:prstGeom prst="rect">
            <a:avLst/>
          </a:prstGeom>
          <a:noFill/>
          <a:ln>
            <a:noFill/>
          </a:ln>
        </p:spPr>
      </p:pic>
      <p:pic>
        <p:nvPicPr>
          <p:cNvPr id="400" name="Google Shape;400;g1070f94647f_0_229"/>
          <p:cNvPicPr preferRelativeResize="0"/>
          <p:nvPr/>
        </p:nvPicPr>
        <p:blipFill rotWithShape="1">
          <a:blip r:embed="rId31">
            <a:alphaModFix/>
          </a:blip>
          <a:srcRect b="0" l="0" r="0" t="0"/>
          <a:stretch/>
        </p:blipFill>
        <p:spPr>
          <a:xfrm>
            <a:off x="2056784" y="3759188"/>
            <a:ext cx="1016045" cy="1016051"/>
          </a:xfrm>
          <a:prstGeom prst="rect">
            <a:avLst/>
          </a:prstGeom>
          <a:noFill/>
          <a:ln>
            <a:noFill/>
          </a:ln>
        </p:spPr>
      </p:pic>
      <p:pic>
        <p:nvPicPr>
          <p:cNvPr id="401" name="Google Shape;401;g1070f94647f_0_229"/>
          <p:cNvPicPr preferRelativeResize="0"/>
          <p:nvPr/>
        </p:nvPicPr>
        <p:blipFill rotWithShape="1">
          <a:blip r:embed="rId32">
            <a:alphaModFix/>
          </a:blip>
          <a:srcRect b="0" l="0" r="0" t="0"/>
          <a:stretch/>
        </p:blipFill>
        <p:spPr>
          <a:xfrm>
            <a:off x="700817" y="3722264"/>
            <a:ext cx="1016045" cy="1016051"/>
          </a:xfrm>
          <a:prstGeom prst="rect">
            <a:avLst/>
          </a:prstGeom>
          <a:noFill/>
          <a:ln>
            <a:noFill/>
          </a:ln>
        </p:spPr>
      </p:pic>
      <p:pic>
        <p:nvPicPr>
          <p:cNvPr id="402" name="Google Shape;402;g1070f94647f_0_229"/>
          <p:cNvPicPr preferRelativeResize="0"/>
          <p:nvPr/>
        </p:nvPicPr>
        <p:blipFill rotWithShape="1">
          <a:blip r:embed="rId33">
            <a:alphaModFix/>
          </a:blip>
          <a:srcRect b="0" l="0" r="0" t="0"/>
          <a:stretch/>
        </p:blipFill>
        <p:spPr>
          <a:xfrm>
            <a:off x="13530921" y="2513440"/>
            <a:ext cx="1016045" cy="1016051"/>
          </a:xfrm>
          <a:prstGeom prst="rect">
            <a:avLst/>
          </a:prstGeom>
          <a:noFill/>
          <a:ln>
            <a:noFill/>
          </a:ln>
        </p:spPr>
      </p:pic>
      <p:pic>
        <p:nvPicPr>
          <p:cNvPr id="403" name="Google Shape;403;g1070f94647f_0_229"/>
          <p:cNvPicPr preferRelativeResize="0"/>
          <p:nvPr/>
        </p:nvPicPr>
        <p:blipFill rotWithShape="1">
          <a:blip r:embed="rId34">
            <a:alphaModFix/>
          </a:blip>
          <a:srcRect b="0" l="0" r="0" t="0"/>
          <a:stretch/>
        </p:blipFill>
        <p:spPr>
          <a:xfrm>
            <a:off x="12262028" y="2622038"/>
            <a:ext cx="1016045" cy="1016051"/>
          </a:xfrm>
          <a:prstGeom prst="rect">
            <a:avLst/>
          </a:prstGeom>
          <a:noFill/>
          <a:ln>
            <a:noFill/>
          </a:ln>
        </p:spPr>
      </p:pic>
      <p:pic>
        <p:nvPicPr>
          <p:cNvPr id="404" name="Google Shape;404;g1070f94647f_0_229"/>
          <p:cNvPicPr preferRelativeResize="0"/>
          <p:nvPr/>
        </p:nvPicPr>
        <p:blipFill rotWithShape="1">
          <a:blip r:embed="rId35">
            <a:alphaModFix/>
          </a:blip>
          <a:srcRect b="0" l="0" r="0" t="0"/>
          <a:stretch/>
        </p:blipFill>
        <p:spPr>
          <a:xfrm>
            <a:off x="11171003" y="2622038"/>
            <a:ext cx="1016045" cy="1016051"/>
          </a:xfrm>
          <a:prstGeom prst="rect">
            <a:avLst/>
          </a:prstGeom>
          <a:noFill/>
          <a:ln>
            <a:noFill/>
          </a:ln>
        </p:spPr>
      </p:pic>
      <p:pic>
        <p:nvPicPr>
          <p:cNvPr id="405" name="Google Shape;405;g1070f94647f_0_229"/>
          <p:cNvPicPr preferRelativeResize="0"/>
          <p:nvPr/>
        </p:nvPicPr>
        <p:blipFill rotWithShape="1">
          <a:blip r:embed="rId36">
            <a:alphaModFix/>
          </a:blip>
          <a:srcRect b="0" l="0" r="0" t="0"/>
          <a:stretch/>
        </p:blipFill>
        <p:spPr>
          <a:xfrm>
            <a:off x="9942298" y="2622038"/>
            <a:ext cx="1016045" cy="1016051"/>
          </a:xfrm>
          <a:prstGeom prst="rect">
            <a:avLst/>
          </a:prstGeom>
          <a:noFill/>
          <a:ln>
            <a:noFill/>
          </a:ln>
        </p:spPr>
      </p:pic>
      <p:pic>
        <p:nvPicPr>
          <p:cNvPr id="406" name="Google Shape;406;g1070f94647f_0_229"/>
          <p:cNvPicPr preferRelativeResize="0"/>
          <p:nvPr/>
        </p:nvPicPr>
        <p:blipFill rotWithShape="1">
          <a:blip r:embed="rId37">
            <a:alphaModFix/>
          </a:blip>
          <a:srcRect b="0" l="0" r="0" t="0"/>
          <a:stretch/>
        </p:blipFill>
        <p:spPr>
          <a:xfrm>
            <a:off x="7115880" y="2500945"/>
            <a:ext cx="1016045" cy="1016051"/>
          </a:xfrm>
          <a:prstGeom prst="rect">
            <a:avLst/>
          </a:prstGeom>
          <a:noFill/>
          <a:ln>
            <a:noFill/>
          </a:ln>
        </p:spPr>
      </p:pic>
      <p:pic>
        <p:nvPicPr>
          <p:cNvPr id="407" name="Google Shape;407;g1070f94647f_0_229"/>
          <p:cNvPicPr preferRelativeResize="0"/>
          <p:nvPr/>
        </p:nvPicPr>
        <p:blipFill rotWithShape="1">
          <a:blip r:embed="rId38">
            <a:alphaModFix/>
          </a:blip>
          <a:srcRect b="0" l="0" r="0" t="0"/>
          <a:stretch/>
        </p:blipFill>
        <p:spPr>
          <a:xfrm>
            <a:off x="5727168" y="2500945"/>
            <a:ext cx="1016045" cy="1016051"/>
          </a:xfrm>
          <a:prstGeom prst="rect">
            <a:avLst/>
          </a:prstGeom>
          <a:noFill/>
          <a:ln>
            <a:noFill/>
          </a:ln>
        </p:spPr>
      </p:pic>
      <p:pic>
        <p:nvPicPr>
          <p:cNvPr id="408" name="Google Shape;408;g1070f94647f_0_229"/>
          <p:cNvPicPr preferRelativeResize="0"/>
          <p:nvPr/>
        </p:nvPicPr>
        <p:blipFill rotWithShape="1">
          <a:blip r:embed="rId39">
            <a:alphaModFix/>
          </a:blip>
          <a:srcRect b="0" l="0" r="0" t="0"/>
          <a:stretch/>
        </p:blipFill>
        <p:spPr>
          <a:xfrm>
            <a:off x="4569948" y="2622038"/>
            <a:ext cx="1016045" cy="1016051"/>
          </a:xfrm>
          <a:prstGeom prst="rect">
            <a:avLst/>
          </a:prstGeom>
          <a:noFill/>
          <a:ln>
            <a:noFill/>
          </a:ln>
        </p:spPr>
      </p:pic>
      <p:pic>
        <p:nvPicPr>
          <p:cNvPr id="409" name="Google Shape;409;g1070f94647f_0_229"/>
          <p:cNvPicPr preferRelativeResize="0"/>
          <p:nvPr/>
        </p:nvPicPr>
        <p:blipFill rotWithShape="1">
          <a:blip r:embed="rId40">
            <a:alphaModFix/>
          </a:blip>
          <a:srcRect b="0" l="0" r="0" t="0"/>
          <a:stretch/>
        </p:blipFill>
        <p:spPr>
          <a:xfrm>
            <a:off x="3412730" y="2622038"/>
            <a:ext cx="1016045" cy="1016051"/>
          </a:xfrm>
          <a:prstGeom prst="rect">
            <a:avLst/>
          </a:prstGeom>
          <a:noFill/>
          <a:ln>
            <a:noFill/>
          </a:ln>
        </p:spPr>
      </p:pic>
      <p:pic>
        <p:nvPicPr>
          <p:cNvPr id="410" name="Google Shape;410;g1070f94647f_0_229"/>
          <p:cNvPicPr preferRelativeResize="0"/>
          <p:nvPr/>
        </p:nvPicPr>
        <p:blipFill rotWithShape="1">
          <a:blip r:embed="rId41">
            <a:alphaModFix/>
          </a:blip>
          <a:srcRect b="0" l="0" r="0" t="0"/>
          <a:stretch/>
        </p:blipFill>
        <p:spPr>
          <a:xfrm>
            <a:off x="2056784" y="2622038"/>
            <a:ext cx="1016045" cy="1016051"/>
          </a:xfrm>
          <a:prstGeom prst="rect">
            <a:avLst/>
          </a:prstGeom>
          <a:noFill/>
          <a:ln>
            <a:noFill/>
          </a:ln>
        </p:spPr>
      </p:pic>
      <p:pic>
        <p:nvPicPr>
          <p:cNvPr id="411" name="Google Shape;411;g1070f94647f_0_229"/>
          <p:cNvPicPr preferRelativeResize="0"/>
          <p:nvPr/>
        </p:nvPicPr>
        <p:blipFill rotWithShape="1">
          <a:blip r:embed="rId42">
            <a:alphaModFix/>
          </a:blip>
          <a:srcRect b="0" l="0" r="0" t="0"/>
          <a:stretch/>
        </p:blipFill>
        <p:spPr>
          <a:xfrm>
            <a:off x="700817" y="2500945"/>
            <a:ext cx="1016045" cy="1016051"/>
          </a:xfrm>
          <a:prstGeom prst="rect">
            <a:avLst/>
          </a:prstGeom>
          <a:noFill/>
          <a:ln>
            <a:noFill/>
          </a:ln>
        </p:spPr>
      </p:pic>
      <p:pic>
        <p:nvPicPr>
          <p:cNvPr id="412" name="Google Shape;412;g1070f94647f_0_229"/>
          <p:cNvPicPr preferRelativeResize="0"/>
          <p:nvPr/>
        </p:nvPicPr>
        <p:blipFill rotWithShape="1">
          <a:blip r:embed="rId43">
            <a:alphaModFix/>
          </a:blip>
          <a:srcRect b="0" l="0" r="0" t="0"/>
          <a:stretch/>
        </p:blipFill>
        <p:spPr>
          <a:xfrm>
            <a:off x="13504749" y="1315551"/>
            <a:ext cx="1016045" cy="1016051"/>
          </a:xfrm>
          <a:prstGeom prst="rect">
            <a:avLst/>
          </a:prstGeom>
          <a:noFill/>
          <a:ln>
            <a:noFill/>
          </a:ln>
        </p:spPr>
      </p:pic>
      <p:pic>
        <p:nvPicPr>
          <p:cNvPr id="413" name="Google Shape;413;g1070f94647f_0_229"/>
          <p:cNvPicPr preferRelativeResize="0"/>
          <p:nvPr/>
        </p:nvPicPr>
        <p:blipFill rotWithShape="1">
          <a:blip r:embed="rId44">
            <a:alphaModFix/>
          </a:blip>
          <a:srcRect b="0" l="0" r="0" t="0"/>
          <a:stretch/>
        </p:blipFill>
        <p:spPr>
          <a:xfrm>
            <a:off x="12262028" y="1315551"/>
            <a:ext cx="1016045" cy="1016051"/>
          </a:xfrm>
          <a:prstGeom prst="rect">
            <a:avLst/>
          </a:prstGeom>
          <a:noFill/>
          <a:ln>
            <a:noFill/>
          </a:ln>
        </p:spPr>
      </p:pic>
      <p:pic>
        <p:nvPicPr>
          <p:cNvPr id="414" name="Google Shape;414;g1070f94647f_0_229"/>
          <p:cNvPicPr preferRelativeResize="0"/>
          <p:nvPr/>
        </p:nvPicPr>
        <p:blipFill rotWithShape="1">
          <a:blip r:embed="rId45">
            <a:alphaModFix/>
          </a:blip>
          <a:srcRect b="0" l="0" r="0" t="0"/>
          <a:stretch/>
        </p:blipFill>
        <p:spPr>
          <a:xfrm>
            <a:off x="11171003" y="1315551"/>
            <a:ext cx="1016045" cy="1016051"/>
          </a:xfrm>
          <a:prstGeom prst="rect">
            <a:avLst/>
          </a:prstGeom>
          <a:noFill/>
          <a:ln>
            <a:noFill/>
          </a:ln>
        </p:spPr>
      </p:pic>
      <p:pic>
        <p:nvPicPr>
          <p:cNvPr id="415" name="Google Shape;415;g1070f94647f_0_229"/>
          <p:cNvPicPr preferRelativeResize="0"/>
          <p:nvPr/>
        </p:nvPicPr>
        <p:blipFill rotWithShape="1">
          <a:blip r:embed="rId46">
            <a:alphaModFix/>
          </a:blip>
          <a:srcRect b="0" l="0" r="0" t="0"/>
          <a:stretch/>
        </p:blipFill>
        <p:spPr>
          <a:xfrm>
            <a:off x="9942298" y="1315551"/>
            <a:ext cx="1016045" cy="1016051"/>
          </a:xfrm>
          <a:prstGeom prst="rect">
            <a:avLst/>
          </a:prstGeom>
          <a:noFill/>
          <a:ln>
            <a:noFill/>
          </a:ln>
        </p:spPr>
      </p:pic>
      <p:pic>
        <p:nvPicPr>
          <p:cNvPr id="416" name="Google Shape;416;g1070f94647f_0_229"/>
          <p:cNvPicPr preferRelativeResize="0"/>
          <p:nvPr/>
        </p:nvPicPr>
        <p:blipFill rotWithShape="1">
          <a:blip r:embed="rId47">
            <a:alphaModFix/>
          </a:blip>
          <a:srcRect b="0" l="0" r="0" t="0"/>
          <a:stretch/>
        </p:blipFill>
        <p:spPr>
          <a:xfrm>
            <a:off x="8570760" y="1315526"/>
            <a:ext cx="1016045" cy="1016051"/>
          </a:xfrm>
          <a:prstGeom prst="rect">
            <a:avLst/>
          </a:prstGeom>
          <a:noFill/>
          <a:ln>
            <a:noFill/>
          </a:ln>
        </p:spPr>
      </p:pic>
      <p:pic>
        <p:nvPicPr>
          <p:cNvPr id="417" name="Google Shape;417;g1070f94647f_0_229"/>
          <p:cNvPicPr preferRelativeResize="0"/>
          <p:nvPr/>
        </p:nvPicPr>
        <p:blipFill rotWithShape="1">
          <a:blip r:embed="rId48">
            <a:alphaModFix/>
          </a:blip>
          <a:srcRect b="0" l="0" r="0" t="0"/>
          <a:stretch/>
        </p:blipFill>
        <p:spPr>
          <a:xfrm>
            <a:off x="7115874" y="1315544"/>
            <a:ext cx="1016045" cy="1016051"/>
          </a:xfrm>
          <a:prstGeom prst="rect">
            <a:avLst/>
          </a:prstGeom>
          <a:noFill/>
          <a:ln>
            <a:noFill/>
          </a:ln>
        </p:spPr>
      </p:pic>
      <p:pic>
        <p:nvPicPr>
          <p:cNvPr id="418" name="Google Shape;418;g1070f94647f_0_229"/>
          <p:cNvPicPr preferRelativeResize="0"/>
          <p:nvPr/>
        </p:nvPicPr>
        <p:blipFill rotWithShape="1">
          <a:blip r:embed="rId49">
            <a:alphaModFix/>
          </a:blip>
          <a:srcRect b="0" l="0" r="0" t="0"/>
          <a:stretch/>
        </p:blipFill>
        <p:spPr>
          <a:xfrm>
            <a:off x="4491517" y="1315548"/>
            <a:ext cx="1016045" cy="1016051"/>
          </a:xfrm>
          <a:prstGeom prst="rect">
            <a:avLst/>
          </a:prstGeom>
          <a:noFill/>
          <a:ln>
            <a:noFill/>
          </a:ln>
        </p:spPr>
      </p:pic>
      <p:pic>
        <p:nvPicPr>
          <p:cNvPr id="419" name="Google Shape;419;g1070f94647f_0_229"/>
          <p:cNvPicPr preferRelativeResize="0"/>
          <p:nvPr/>
        </p:nvPicPr>
        <p:blipFill rotWithShape="1">
          <a:blip r:embed="rId50">
            <a:alphaModFix/>
          </a:blip>
          <a:srcRect b="0" l="0" r="0" t="0"/>
          <a:stretch/>
        </p:blipFill>
        <p:spPr>
          <a:xfrm>
            <a:off x="5661002" y="1315527"/>
            <a:ext cx="1016045" cy="1016051"/>
          </a:xfrm>
          <a:prstGeom prst="rect">
            <a:avLst/>
          </a:prstGeom>
          <a:noFill/>
          <a:ln>
            <a:noFill/>
          </a:ln>
        </p:spPr>
      </p:pic>
      <p:pic>
        <p:nvPicPr>
          <p:cNvPr id="420" name="Google Shape;420;g1070f94647f_0_229"/>
          <p:cNvPicPr preferRelativeResize="0"/>
          <p:nvPr/>
        </p:nvPicPr>
        <p:blipFill rotWithShape="1">
          <a:blip r:embed="rId51">
            <a:alphaModFix/>
          </a:blip>
          <a:srcRect b="0" l="0" r="0" t="0"/>
          <a:stretch/>
        </p:blipFill>
        <p:spPr>
          <a:xfrm>
            <a:off x="3275455" y="1146208"/>
            <a:ext cx="1352495" cy="1354733"/>
          </a:xfrm>
          <a:prstGeom prst="rect">
            <a:avLst/>
          </a:prstGeom>
          <a:noFill/>
          <a:ln>
            <a:noFill/>
          </a:ln>
        </p:spPr>
      </p:pic>
      <p:pic>
        <p:nvPicPr>
          <p:cNvPr id="421" name="Google Shape;421;g1070f94647f_0_229"/>
          <p:cNvPicPr preferRelativeResize="0"/>
          <p:nvPr/>
        </p:nvPicPr>
        <p:blipFill rotWithShape="1">
          <a:blip r:embed="rId52">
            <a:alphaModFix/>
          </a:blip>
          <a:srcRect b="0" l="0" r="0" t="0"/>
          <a:stretch/>
        </p:blipFill>
        <p:spPr>
          <a:xfrm>
            <a:off x="1876125" y="1146188"/>
            <a:ext cx="1352495" cy="1354733"/>
          </a:xfrm>
          <a:prstGeom prst="rect">
            <a:avLst/>
          </a:prstGeom>
          <a:noFill/>
          <a:ln>
            <a:noFill/>
          </a:ln>
        </p:spPr>
      </p:pic>
      <p:pic>
        <p:nvPicPr>
          <p:cNvPr id="422" name="Google Shape;422;g1070f94647f_0_229"/>
          <p:cNvPicPr preferRelativeResize="0"/>
          <p:nvPr/>
        </p:nvPicPr>
        <p:blipFill rotWithShape="1">
          <a:blip r:embed="rId53">
            <a:alphaModFix/>
          </a:blip>
          <a:srcRect b="0" l="0" r="0" t="0"/>
          <a:stretch/>
        </p:blipFill>
        <p:spPr>
          <a:xfrm>
            <a:off x="520167" y="1146201"/>
            <a:ext cx="1352495" cy="13547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g1070f94647f_0_11"/>
          <p:cNvSpPr/>
          <p:nvPr/>
        </p:nvSpPr>
        <p:spPr>
          <a:xfrm>
            <a:off x="-1" y="0"/>
            <a:ext cx="6012900" cy="7921500"/>
          </a:xfrm>
          <a:prstGeom prst="rect">
            <a:avLst/>
          </a:prstGeom>
          <a:solidFill>
            <a:srgbClr val="222529"/>
          </a:solidFill>
          <a:ln>
            <a:noFill/>
          </a:ln>
        </p:spPr>
        <p:txBody>
          <a:bodyPr anchorCtr="0" anchor="ctr" bIns="55375" lIns="55375" spcFirstLastPara="1" rIns="55375" wrap="square" tIns="55375">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Imagen" id="93" name="Google Shape;93;g1070f94647f_0_11"/>
          <p:cNvPicPr preferRelativeResize="0"/>
          <p:nvPr/>
        </p:nvPicPr>
        <p:blipFill rotWithShape="1">
          <a:blip r:embed="rId3">
            <a:alphaModFix/>
          </a:blip>
          <a:srcRect b="90327" l="0" r="95142" t="0"/>
          <a:stretch/>
        </p:blipFill>
        <p:spPr>
          <a:xfrm flipH="1">
            <a:off x="14195301" y="415949"/>
            <a:ext cx="501384" cy="476343"/>
          </a:xfrm>
          <a:prstGeom prst="rect">
            <a:avLst/>
          </a:prstGeom>
          <a:noFill/>
          <a:ln>
            <a:noFill/>
          </a:ln>
        </p:spPr>
      </p:pic>
      <p:pic>
        <p:nvPicPr>
          <p:cNvPr descr="Imagen" id="94" name="Google Shape;94;g1070f94647f_0_11"/>
          <p:cNvPicPr preferRelativeResize="0"/>
          <p:nvPr/>
        </p:nvPicPr>
        <p:blipFill rotWithShape="1">
          <a:blip r:embed="rId4">
            <a:alphaModFix/>
          </a:blip>
          <a:srcRect b="0" l="0" r="0" t="0"/>
          <a:stretch/>
        </p:blipFill>
        <p:spPr>
          <a:xfrm>
            <a:off x="425698" y="7413076"/>
            <a:ext cx="13290024" cy="58679"/>
          </a:xfrm>
          <a:prstGeom prst="rect">
            <a:avLst/>
          </a:prstGeom>
          <a:noFill/>
          <a:ln>
            <a:noFill/>
          </a:ln>
        </p:spPr>
      </p:pic>
      <p:sp>
        <p:nvSpPr>
          <p:cNvPr id="95" name="Google Shape;95;g1070f94647f_0_11"/>
          <p:cNvSpPr txBox="1"/>
          <p:nvPr/>
        </p:nvSpPr>
        <p:spPr>
          <a:xfrm>
            <a:off x="425693" y="7510605"/>
            <a:ext cx="706500" cy="146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800"/>
              <a:buFont typeface="Montserrat"/>
              <a:buNone/>
            </a:pPr>
            <a:r>
              <a:rPr b="1" i="0" lang="es-MX" sz="800" u="none" cap="none" strike="noStrike">
                <a:solidFill>
                  <a:srgbClr val="D2D7DB"/>
                </a:solidFill>
                <a:latin typeface="Montserrat"/>
                <a:ea typeface="Montserrat"/>
                <a:cs typeface="Montserrat"/>
                <a:sym typeface="Montserrat"/>
              </a:rPr>
              <a:t>BEDU</a:t>
            </a:r>
            <a:endParaRPr b="0" i="0" sz="1800" u="none" cap="none" strike="noStrike">
              <a:solidFill>
                <a:srgbClr val="000000"/>
              </a:solidFill>
              <a:latin typeface="Arial"/>
              <a:ea typeface="Arial"/>
              <a:cs typeface="Arial"/>
              <a:sym typeface="Arial"/>
            </a:endParaRPr>
          </a:p>
        </p:txBody>
      </p:sp>
      <p:sp>
        <p:nvSpPr>
          <p:cNvPr id="96" name="Google Shape;96;g1070f94647f_0_11"/>
          <p:cNvSpPr txBox="1"/>
          <p:nvPr/>
        </p:nvSpPr>
        <p:spPr>
          <a:xfrm>
            <a:off x="6592125" y="464700"/>
            <a:ext cx="8112600" cy="975600"/>
          </a:xfrm>
          <a:prstGeom prst="rect">
            <a:avLst/>
          </a:prstGeom>
          <a:no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None/>
            </a:pPr>
            <a:r>
              <a:rPr b="1" lang="es-MX" sz="4000">
                <a:solidFill>
                  <a:srgbClr val="182227"/>
                </a:solidFill>
                <a:latin typeface="Montserrat"/>
                <a:ea typeface="Montserrat"/>
                <a:cs typeface="Montserrat"/>
                <a:sym typeface="Montserrat"/>
              </a:rPr>
              <a:t>Presentación personal o del equipo</a:t>
            </a:r>
            <a:endParaRPr b="1" sz="4000">
              <a:solidFill>
                <a:srgbClr val="182227"/>
              </a:solidFill>
              <a:latin typeface="Montserrat"/>
              <a:ea typeface="Montserrat"/>
              <a:cs typeface="Montserrat"/>
              <a:sym typeface="Montserrat"/>
            </a:endParaRPr>
          </a:p>
        </p:txBody>
      </p:sp>
      <p:sp>
        <p:nvSpPr>
          <p:cNvPr id="97" name="Google Shape;97;g1070f94647f_0_11"/>
          <p:cNvSpPr txBox="1"/>
          <p:nvPr/>
        </p:nvSpPr>
        <p:spPr>
          <a:xfrm>
            <a:off x="7561263" y="2742113"/>
            <a:ext cx="7135500" cy="3108900"/>
          </a:xfrm>
          <a:prstGeom prst="rect">
            <a:avLst/>
          </a:prstGeom>
          <a:noFill/>
          <a:ln>
            <a:noFill/>
          </a:ln>
        </p:spPr>
        <p:txBody>
          <a:bodyPr anchorCtr="0" anchor="ctr" bIns="147725" lIns="147725" spcFirstLastPara="1" rIns="147725" wrap="square" tIns="147725">
            <a:noAutofit/>
          </a:bodyPr>
          <a:lstStyle/>
          <a:p>
            <a:pPr indent="-552450" lvl="0" marL="736600" rtl="0" algn="l">
              <a:spcBef>
                <a:spcPts val="0"/>
              </a:spcBef>
              <a:spcAft>
                <a:spcPts val="0"/>
              </a:spcAft>
              <a:buClr>
                <a:schemeClr val="dk1"/>
              </a:buClr>
              <a:buSzPts val="2900"/>
              <a:buFont typeface="Montserrat Medium"/>
              <a:buChar char="●"/>
            </a:pPr>
            <a:r>
              <a:rPr lang="es-MX" sz="2900">
                <a:solidFill>
                  <a:schemeClr val="dk1"/>
                </a:solidFill>
                <a:latin typeface="Montserrat Medium"/>
                <a:ea typeface="Montserrat Medium"/>
                <a:cs typeface="Montserrat Medium"/>
                <a:sym typeface="Montserrat Medium"/>
              </a:rPr>
              <a:t>Inegrante 1</a:t>
            </a:r>
            <a:endParaRPr sz="2900">
              <a:solidFill>
                <a:schemeClr val="dk1"/>
              </a:solidFill>
              <a:latin typeface="Montserrat Medium"/>
              <a:ea typeface="Montserrat Medium"/>
              <a:cs typeface="Montserrat Medium"/>
              <a:sym typeface="Montserrat Medium"/>
            </a:endParaRPr>
          </a:p>
          <a:p>
            <a:pPr indent="-552450" lvl="0" marL="736600" rtl="0" algn="l">
              <a:spcBef>
                <a:spcPts val="0"/>
              </a:spcBef>
              <a:spcAft>
                <a:spcPts val="0"/>
              </a:spcAft>
              <a:buClr>
                <a:schemeClr val="dk1"/>
              </a:buClr>
              <a:buSzPts val="2900"/>
              <a:buFont typeface="Montserrat Medium"/>
              <a:buChar char="●"/>
            </a:pPr>
            <a:r>
              <a:rPr lang="es-MX" sz="2900">
                <a:solidFill>
                  <a:schemeClr val="dk1"/>
                </a:solidFill>
                <a:latin typeface="Montserrat Medium"/>
                <a:ea typeface="Montserrat Medium"/>
                <a:cs typeface="Montserrat Medium"/>
                <a:sym typeface="Montserrat Medium"/>
              </a:rPr>
              <a:t>Integrante 2</a:t>
            </a:r>
            <a:endParaRPr sz="2900">
              <a:solidFill>
                <a:schemeClr val="dk1"/>
              </a:solidFill>
              <a:latin typeface="Montserrat Medium"/>
              <a:ea typeface="Montserrat Medium"/>
              <a:cs typeface="Montserrat Medium"/>
              <a:sym typeface="Montserrat Medium"/>
            </a:endParaRPr>
          </a:p>
        </p:txBody>
      </p:sp>
      <p:pic>
        <p:nvPicPr>
          <p:cNvPr descr="Imagen" id="98" name="Google Shape;98;g1070f94647f_0_11"/>
          <p:cNvPicPr preferRelativeResize="0"/>
          <p:nvPr/>
        </p:nvPicPr>
        <p:blipFill rotWithShape="1">
          <a:blip r:embed="rId3">
            <a:alphaModFix/>
          </a:blip>
          <a:srcRect b="90327" l="0" r="95142" t="0"/>
          <a:stretch/>
        </p:blipFill>
        <p:spPr>
          <a:xfrm flipH="1">
            <a:off x="425704" y="6760699"/>
            <a:ext cx="501384" cy="4763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cxnSp>
        <p:nvCxnSpPr>
          <p:cNvPr id="103" name="Google Shape;103;gbcc2e77c03_0_645"/>
          <p:cNvCxnSpPr/>
          <p:nvPr/>
        </p:nvCxnSpPr>
        <p:spPr>
          <a:xfrm>
            <a:off x="14475844" y="-11"/>
            <a:ext cx="0" cy="3877500"/>
          </a:xfrm>
          <a:prstGeom prst="straightConnector1">
            <a:avLst/>
          </a:prstGeom>
          <a:noFill/>
          <a:ln cap="flat" cmpd="sng" w="19050">
            <a:solidFill>
              <a:srgbClr val="FF6A39"/>
            </a:solidFill>
            <a:prstDash val="solid"/>
            <a:round/>
            <a:headEnd len="sm" w="sm" type="none"/>
            <a:tailEnd len="sm" w="sm" type="none"/>
          </a:ln>
        </p:spPr>
      </p:cxnSp>
      <p:cxnSp>
        <p:nvCxnSpPr>
          <p:cNvPr id="104" name="Google Shape;104;gbcc2e77c03_0_645"/>
          <p:cNvCxnSpPr/>
          <p:nvPr/>
        </p:nvCxnSpPr>
        <p:spPr>
          <a:xfrm>
            <a:off x="14475850" y="6859925"/>
            <a:ext cx="0" cy="1061700"/>
          </a:xfrm>
          <a:prstGeom prst="straightConnector1">
            <a:avLst/>
          </a:prstGeom>
          <a:noFill/>
          <a:ln cap="flat" cmpd="sng" w="19050">
            <a:solidFill>
              <a:srgbClr val="FF6A39"/>
            </a:solidFill>
            <a:prstDash val="solid"/>
            <a:round/>
            <a:headEnd len="sm" w="sm" type="none"/>
            <a:tailEnd len="sm" w="sm" type="none"/>
          </a:ln>
        </p:spPr>
      </p:cxnSp>
      <p:pic>
        <p:nvPicPr>
          <p:cNvPr id="105" name="Google Shape;105;gbcc2e77c03_0_645"/>
          <p:cNvPicPr preferRelativeResize="0"/>
          <p:nvPr/>
        </p:nvPicPr>
        <p:blipFill rotWithShape="1">
          <a:blip r:embed="rId3">
            <a:alphaModFix/>
          </a:blip>
          <a:srcRect b="0" l="0" r="0" t="0"/>
          <a:stretch/>
        </p:blipFill>
        <p:spPr>
          <a:xfrm>
            <a:off x="498500" y="709642"/>
            <a:ext cx="1430575" cy="126308"/>
          </a:xfrm>
          <a:prstGeom prst="rect">
            <a:avLst/>
          </a:prstGeom>
          <a:noFill/>
          <a:ln>
            <a:noFill/>
          </a:ln>
        </p:spPr>
      </p:pic>
      <p:sp>
        <p:nvSpPr>
          <p:cNvPr id="106" name="Google Shape;106;gbcc2e77c03_0_645"/>
          <p:cNvSpPr txBox="1"/>
          <p:nvPr/>
        </p:nvSpPr>
        <p:spPr>
          <a:xfrm rot="-5400000">
            <a:off x="12971200" y="5038125"/>
            <a:ext cx="3009300" cy="657900"/>
          </a:xfrm>
          <a:prstGeom prst="rect">
            <a:avLst/>
          </a:prstGeom>
          <a:noFill/>
          <a:ln>
            <a:noFill/>
          </a:ln>
        </p:spPr>
        <p:txBody>
          <a:bodyPr anchorCtr="0" anchor="t" bIns="147725" lIns="147725" spcFirstLastPara="1" rIns="147725" wrap="square" tIns="147725">
            <a:noAutofit/>
          </a:bodyPr>
          <a:lstStyle/>
          <a:p>
            <a:pPr indent="0" lvl="0" marL="0" marR="0" rtl="0" algn="ctr">
              <a:lnSpc>
                <a:spcPct val="100000"/>
              </a:lnSpc>
              <a:spcBef>
                <a:spcPts val="0"/>
              </a:spcBef>
              <a:spcAft>
                <a:spcPts val="0"/>
              </a:spcAft>
              <a:buClr>
                <a:srgbClr val="000000"/>
              </a:buClr>
              <a:buSzPts val="2300"/>
              <a:buFont typeface="Arial"/>
              <a:buNone/>
            </a:pPr>
            <a:r>
              <a:rPr b="0" i="0" lang="es-MX" sz="2300" u="none" cap="none" strike="noStrike">
                <a:solidFill>
                  <a:srgbClr val="D8D8D8"/>
                </a:solidFill>
                <a:latin typeface="Montserrat"/>
                <a:ea typeface="Montserrat"/>
                <a:cs typeface="Montserrat"/>
                <a:sym typeface="Montserrat"/>
              </a:rPr>
              <a:t>Objetivos </a:t>
            </a:r>
            <a:endParaRPr b="0" i="0" sz="2300" u="none" cap="none" strike="noStrike">
              <a:solidFill>
                <a:srgbClr val="D8D8D8"/>
              </a:solidFill>
              <a:latin typeface="Montserrat"/>
              <a:ea typeface="Montserrat"/>
              <a:cs typeface="Montserrat"/>
              <a:sym typeface="Montserrat"/>
            </a:endParaRPr>
          </a:p>
        </p:txBody>
      </p:sp>
      <p:sp>
        <p:nvSpPr>
          <p:cNvPr id="107" name="Google Shape;107;gbcc2e77c03_0_645"/>
          <p:cNvSpPr txBox="1"/>
          <p:nvPr/>
        </p:nvSpPr>
        <p:spPr>
          <a:xfrm>
            <a:off x="4111575" y="2357125"/>
            <a:ext cx="9347100" cy="4665600"/>
          </a:xfrm>
          <a:prstGeom prst="rect">
            <a:avLst/>
          </a:prstGeom>
          <a:noFill/>
          <a:ln>
            <a:noFill/>
          </a:ln>
        </p:spPr>
        <p:txBody>
          <a:bodyPr anchorCtr="0" anchor="t" bIns="147725" lIns="147725" spcFirstLastPara="1" rIns="147725" wrap="square" tIns="147725">
            <a:noAutofit/>
          </a:bodyPr>
          <a:lstStyle/>
          <a:p>
            <a:pPr indent="-425450" lvl="0" marL="457200" marR="0" rtl="0" algn="l">
              <a:lnSpc>
                <a:spcPct val="100000"/>
              </a:lnSpc>
              <a:spcBef>
                <a:spcPts val="0"/>
              </a:spcBef>
              <a:spcAft>
                <a:spcPts val="0"/>
              </a:spcAft>
              <a:buClr>
                <a:srgbClr val="FF6A39"/>
              </a:buClr>
              <a:buSzPts val="3100"/>
              <a:buFont typeface="Montserrat SemiBold"/>
              <a:buChar char="●"/>
            </a:pPr>
            <a:r>
              <a:rPr lang="es-MX" sz="3100">
                <a:solidFill>
                  <a:srgbClr val="1B1C1F"/>
                </a:solidFill>
                <a:latin typeface="Montserrat SemiBold"/>
                <a:ea typeface="Montserrat SemiBold"/>
                <a:cs typeface="Montserrat SemiBold"/>
                <a:sym typeface="Montserrat SemiBold"/>
              </a:rPr>
              <a:t>Objetivo 1</a:t>
            </a:r>
            <a:endParaRPr b="0" i="0" sz="3100" u="none" cap="none" strike="noStrike">
              <a:solidFill>
                <a:srgbClr val="1B1C1F"/>
              </a:solidFill>
              <a:latin typeface="Montserrat SemiBold"/>
              <a:ea typeface="Montserrat SemiBold"/>
              <a:cs typeface="Montserrat SemiBold"/>
              <a:sym typeface="Montserrat SemiBold"/>
            </a:endParaRPr>
          </a:p>
          <a:p>
            <a:pPr indent="-425450" lvl="0" marL="457200" marR="0" rtl="0" algn="l">
              <a:lnSpc>
                <a:spcPct val="100000"/>
              </a:lnSpc>
              <a:spcBef>
                <a:spcPts val="0"/>
              </a:spcBef>
              <a:spcAft>
                <a:spcPts val="0"/>
              </a:spcAft>
              <a:buClr>
                <a:srgbClr val="FF6A39"/>
              </a:buClr>
              <a:buSzPts val="3100"/>
              <a:buFont typeface="Montserrat SemiBold"/>
              <a:buChar char="●"/>
            </a:pPr>
            <a:r>
              <a:rPr lang="es-MX" sz="3100">
                <a:solidFill>
                  <a:srgbClr val="1B1C1F"/>
                </a:solidFill>
                <a:latin typeface="Montserrat SemiBold"/>
                <a:ea typeface="Montserrat SemiBold"/>
                <a:cs typeface="Montserrat SemiBold"/>
                <a:sym typeface="Montserrat SemiBold"/>
              </a:rPr>
              <a:t>Objetivo 2</a:t>
            </a:r>
            <a:endParaRPr b="0" i="0" sz="3100" u="none" cap="none" strike="noStrike">
              <a:solidFill>
                <a:srgbClr val="1B1C1F"/>
              </a:solidFill>
              <a:latin typeface="Montserrat SemiBold"/>
              <a:ea typeface="Montserrat SemiBold"/>
              <a:cs typeface="Montserrat SemiBold"/>
              <a:sym typeface="Montserrat SemiBold"/>
            </a:endParaRPr>
          </a:p>
        </p:txBody>
      </p:sp>
      <p:sp>
        <p:nvSpPr>
          <p:cNvPr id="108" name="Google Shape;108;gbcc2e77c03_0_645"/>
          <p:cNvSpPr txBox="1"/>
          <p:nvPr/>
        </p:nvSpPr>
        <p:spPr>
          <a:xfrm>
            <a:off x="2295842" y="414450"/>
            <a:ext cx="9218400" cy="716700"/>
          </a:xfrm>
          <a:prstGeom prst="rect">
            <a:avLst/>
          </a:prstGeom>
          <a:no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4000"/>
              <a:buFont typeface="Arial"/>
              <a:buNone/>
            </a:pPr>
            <a:r>
              <a:rPr b="1" i="0" lang="es-MX" sz="4000" u="none" cap="none" strike="noStrike">
                <a:solidFill>
                  <a:srgbClr val="1B1C1F"/>
                </a:solidFill>
                <a:latin typeface="Montserrat"/>
                <a:ea typeface="Montserrat"/>
                <a:cs typeface="Montserrat"/>
                <a:sym typeface="Montserrat"/>
              </a:rPr>
              <a:t>Objetivos</a:t>
            </a:r>
            <a:endParaRPr b="0" i="0" sz="4000" u="none" cap="none" strike="noStrike">
              <a:solidFill>
                <a:srgbClr val="1B1C1F"/>
              </a:solidFill>
              <a:latin typeface="Montserrat"/>
              <a:ea typeface="Montserrat"/>
              <a:cs typeface="Montserrat"/>
              <a:sym typeface="Montserrat"/>
            </a:endParaRPr>
          </a:p>
        </p:txBody>
      </p:sp>
      <p:pic>
        <p:nvPicPr>
          <p:cNvPr id="109" name="Google Shape;109;gbcc2e77c03_0_645"/>
          <p:cNvPicPr preferRelativeResize="0"/>
          <p:nvPr/>
        </p:nvPicPr>
        <p:blipFill rotWithShape="1">
          <a:blip r:embed="rId4">
            <a:alphaModFix/>
          </a:blip>
          <a:srcRect b="0" l="0" r="0" t="0"/>
          <a:stretch/>
        </p:blipFill>
        <p:spPr>
          <a:xfrm>
            <a:off x="575050" y="6725850"/>
            <a:ext cx="3996201" cy="994075"/>
          </a:xfrm>
          <a:prstGeom prst="rect">
            <a:avLst/>
          </a:prstGeom>
          <a:noFill/>
          <a:ln>
            <a:noFill/>
          </a:ln>
        </p:spPr>
      </p:pic>
      <p:pic>
        <p:nvPicPr>
          <p:cNvPr id="110" name="Google Shape;110;gbcc2e77c03_0_645"/>
          <p:cNvPicPr preferRelativeResize="0"/>
          <p:nvPr/>
        </p:nvPicPr>
        <p:blipFill rotWithShape="1">
          <a:blip r:embed="rId5">
            <a:alphaModFix/>
          </a:blip>
          <a:srcRect b="0" l="0" r="0" t="0"/>
          <a:stretch/>
        </p:blipFill>
        <p:spPr>
          <a:xfrm>
            <a:off x="10878384" y="531488"/>
            <a:ext cx="2165348" cy="482600"/>
          </a:xfrm>
          <a:prstGeom prst="rect">
            <a:avLst/>
          </a:prstGeom>
          <a:noFill/>
          <a:ln>
            <a:noFill/>
          </a:ln>
        </p:spPr>
      </p:pic>
      <p:pic>
        <p:nvPicPr>
          <p:cNvPr id="111" name="Google Shape;111;gbcc2e77c03_0_645"/>
          <p:cNvPicPr preferRelativeResize="0"/>
          <p:nvPr/>
        </p:nvPicPr>
        <p:blipFill rotWithShape="1">
          <a:blip r:embed="rId6">
            <a:alphaModFix/>
          </a:blip>
          <a:srcRect b="0" l="0" r="0" t="0"/>
          <a:stretch/>
        </p:blipFill>
        <p:spPr>
          <a:xfrm>
            <a:off x="515100" y="1632274"/>
            <a:ext cx="3300325" cy="3300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A39"/>
        </a:solidFill>
      </p:bgPr>
    </p:bg>
    <p:spTree>
      <p:nvGrpSpPr>
        <p:cNvPr id="115" name="Shape 115"/>
        <p:cNvGrpSpPr/>
        <p:nvPr/>
      </p:nvGrpSpPr>
      <p:grpSpPr>
        <a:xfrm>
          <a:off x="0" y="0"/>
          <a:ext cx="0" cy="0"/>
          <a:chOff x="0" y="0"/>
          <a:chExt cx="0" cy="0"/>
        </a:xfrm>
      </p:grpSpPr>
      <p:pic>
        <p:nvPicPr>
          <p:cNvPr id="116" name="Google Shape;116;gbcc2e77c03_0_259"/>
          <p:cNvPicPr preferRelativeResize="0"/>
          <p:nvPr/>
        </p:nvPicPr>
        <p:blipFill rotWithShape="1">
          <a:blip r:embed="rId3">
            <a:alphaModFix amt="50000"/>
          </a:blip>
          <a:srcRect b="208" l="0" r="0" t="199"/>
          <a:stretch/>
        </p:blipFill>
        <p:spPr>
          <a:xfrm>
            <a:off x="4194263" y="798681"/>
            <a:ext cx="6734006" cy="6324255"/>
          </a:xfrm>
          <a:prstGeom prst="rect">
            <a:avLst/>
          </a:prstGeom>
          <a:noFill/>
          <a:ln>
            <a:noFill/>
          </a:ln>
        </p:spPr>
      </p:pic>
      <p:sp>
        <p:nvSpPr>
          <p:cNvPr id="117" name="Google Shape;117;gbcc2e77c03_0_259"/>
          <p:cNvSpPr txBox="1"/>
          <p:nvPr/>
        </p:nvSpPr>
        <p:spPr>
          <a:xfrm>
            <a:off x="2911275" y="2064663"/>
            <a:ext cx="9300000" cy="3792300"/>
          </a:xfrm>
          <a:prstGeom prst="rect">
            <a:avLst/>
          </a:prstGeom>
          <a:noFill/>
          <a:ln>
            <a:noFill/>
          </a:ln>
        </p:spPr>
        <p:txBody>
          <a:bodyPr anchorCtr="0" anchor="ctr" bIns="147725" lIns="147725" spcFirstLastPara="1" rIns="147725" wrap="square" tIns="147725">
            <a:noAutofit/>
          </a:bodyPr>
          <a:lstStyle/>
          <a:p>
            <a:pPr indent="0" lvl="0" marL="0" marR="0" rtl="0" algn="ctr">
              <a:lnSpc>
                <a:spcPct val="100000"/>
              </a:lnSpc>
              <a:spcBef>
                <a:spcPts val="0"/>
              </a:spcBef>
              <a:spcAft>
                <a:spcPts val="0"/>
              </a:spcAft>
              <a:buClr>
                <a:srgbClr val="000000"/>
              </a:buClr>
              <a:buSzPts val="4500"/>
              <a:buFont typeface="Arial"/>
              <a:buNone/>
            </a:pPr>
            <a:r>
              <a:rPr b="0" i="1" lang="es-MX" sz="4500" u="none" cap="none" strike="noStrike">
                <a:solidFill>
                  <a:srgbClr val="FFFFFF"/>
                </a:solidFill>
                <a:latin typeface="Montserrat SemiBold"/>
                <a:ea typeface="Montserrat SemiBold"/>
                <a:cs typeface="Montserrat SemiBold"/>
                <a:sym typeface="Montserrat SemiBold"/>
              </a:rPr>
              <a:t>“Aprender es experiencia, todo lo demás es solo información.”</a:t>
            </a:r>
            <a:endParaRPr b="0" i="1" sz="4500" u="none" cap="none" strike="noStrike">
              <a:solidFill>
                <a:srgbClr val="FFFFFF"/>
              </a:solidFill>
              <a:latin typeface="Montserrat SemiBold"/>
              <a:ea typeface="Montserrat SemiBold"/>
              <a:cs typeface="Montserrat SemiBold"/>
              <a:sym typeface="Montserrat SemiBold"/>
            </a:endParaRPr>
          </a:p>
        </p:txBody>
      </p:sp>
      <p:sp>
        <p:nvSpPr>
          <p:cNvPr id="118" name="Google Shape;118;gbcc2e77c03_0_259"/>
          <p:cNvSpPr txBox="1"/>
          <p:nvPr/>
        </p:nvSpPr>
        <p:spPr>
          <a:xfrm>
            <a:off x="7561275" y="5255825"/>
            <a:ext cx="4789500" cy="1282800"/>
          </a:xfrm>
          <a:prstGeom prst="rect">
            <a:avLst/>
          </a:prstGeom>
          <a:noFill/>
          <a:ln>
            <a:noFill/>
          </a:ln>
        </p:spPr>
        <p:txBody>
          <a:bodyPr anchorCtr="0" anchor="ctr" bIns="147725" lIns="147725" spcFirstLastPara="1" rIns="147725" wrap="square" tIns="147725">
            <a:noAutofit/>
          </a:bodyPr>
          <a:lstStyle/>
          <a:p>
            <a:pPr indent="0" lvl="0" marL="0" marR="0" rtl="0" algn="ctr">
              <a:lnSpc>
                <a:spcPct val="100000"/>
              </a:lnSpc>
              <a:spcBef>
                <a:spcPts val="0"/>
              </a:spcBef>
              <a:spcAft>
                <a:spcPts val="0"/>
              </a:spcAft>
              <a:buClr>
                <a:srgbClr val="000000"/>
              </a:buClr>
              <a:buSzPts val="3000"/>
              <a:buFont typeface="Arial"/>
              <a:buNone/>
            </a:pPr>
            <a:r>
              <a:rPr b="0" i="1" lang="es-MX" sz="3000" u="none" cap="none" strike="noStrike">
                <a:solidFill>
                  <a:srgbClr val="FFFFFF"/>
                </a:solidFill>
                <a:latin typeface="Montserrat"/>
                <a:ea typeface="Montserrat"/>
                <a:cs typeface="Montserrat"/>
                <a:sym typeface="Montserrat"/>
              </a:rPr>
              <a:t>— Albert Einstein</a:t>
            </a:r>
            <a:endParaRPr b="0" i="1" sz="3000" u="none" cap="none" strike="noStrike">
              <a:solidFill>
                <a:srgbClr val="FFFFFF"/>
              </a:solidFill>
              <a:latin typeface="Montserrat"/>
              <a:ea typeface="Montserrat"/>
              <a:cs typeface="Montserrat"/>
              <a:sym typeface="Montserrat"/>
            </a:endParaRPr>
          </a:p>
        </p:txBody>
      </p:sp>
      <p:pic>
        <p:nvPicPr>
          <p:cNvPr id="119" name="Google Shape;119;gbcc2e77c03_0_259"/>
          <p:cNvPicPr preferRelativeResize="0"/>
          <p:nvPr/>
        </p:nvPicPr>
        <p:blipFill rotWithShape="1">
          <a:blip r:embed="rId4">
            <a:alphaModFix/>
          </a:blip>
          <a:srcRect b="0" l="0" r="0" t="0"/>
          <a:stretch/>
        </p:blipFill>
        <p:spPr>
          <a:xfrm>
            <a:off x="1480700" y="6904567"/>
            <a:ext cx="1430575" cy="126308"/>
          </a:xfrm>
          <a:prstGeom prst="rect">
            <a:avLst/>
          </a:prstGeom>
          <a:noFill/>
          <a:ln>
            <a:noFill/>
          </a:ln>
        </p:spPr>
      </p:pic>
      <p:pic>
        <p:nvPicPr>
          <p:cNvPr id="120" name="Google Shape;120;gbcc2e77c03_0_259"/>
          <p:cNvPicPr preferRelativeResize="0"/>
          <p:nvPr/>
        </p:nvPicPr>
        <p:blipFill rotWithShape="1">
          <a:blip r:embed="rId5">
            <a:alphaModFix/>
          </a:blip>
          <a:srcRect b="0" l="0" r="0" t="0"/>
          <a:stretch/>
        </p:blipFill>
        <p:spPr>
          <a:xfrm>
            <a:off x="12350777" y="615238"/>
            <a:ext cx="1620000" cy="64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A39"/>
        </a:solidFill>
      </p:bgPr>
    </p:bg>
    <p:spTree>
      <p:nvGrpSpPr>
        <p:cNvPr id="124" name="Shape 124"/>
        <p:cNvGrpSpPr/>
        <p:nvPr/>
      </p:nvGrpSpPr>
      <p:grpSpPr>
        <a:xfrm>
          <a:off x="0" y="0"/>
          <a:ext cx="0" cy="0"/>
          <a:chOff x="0" y="0"/>
          <a:chExt cx="0" cy="0"/>
        </a:xfrm>
      </p:grpSpPr>
      <p:sp>
        <p:nvSpPr>
          <p:cNvPr id="125" name="Google Shape;125;gbcc2e77c03_0_573"/>
          <p:cNvSpPr/>
          <p:nvPr/>
        </p:nvSpPr>
        <p:spPr>
          <a:xfrm>
            <a:off x="10106532" y="0"/>
            <a:ext cx="5016000" cy="7934700"/>
          </a:xfrm>
          <a:prstGeom prst="rect">
            <a:avLst/>
          </a:prstGeom>
          <a:solidFill>
            <a:srgbClr val="1B1C1F"/>
          </a:solid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26" name="Google Shape;126;gbcc2e77c03_0_573"/>
          <p:cNvSpPr txBox="1"/>
          <p:nvPr/>
        </p:nvSpPr>
        <p:spPr>
          <a:xfrm>
            <a:off x="1700949" y="2389500"/>
            <a:ext cx="7698000" cy="3526800"/>
          </a:xfrm>
          <a:prstGeom prst="rect">
            <a:avLst/>
          </a:prstGeom>
          <a:no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6800"/>
              <a:buFont typeface="Arial"/>
              <a:buNone/>
            </a:pPr>
            <a:r>
              <a:rPr b="1" lang="es-MX" sz="6800">
                <a:solidFill>
                  <a:srgbClr val="FFFFFF"/>
                </a:solidFill>
                <a:latin typeface="Montserrat"/>
                <a:ea typeface="Montserrat"/>
                <a:cs typeface="Montserrat"/>
                <a:sym typeface="Montserrat"/>
              </a:rPr>
              <a:t>Tema/separador</a:t>
            </a:r>
            <a:endParaRPr b="1" i="0" sz="6800" u="none" cap="none" strike="noStrike">
              <a:solidFill>
                <a:srgbClr val="FFFFFF"/>
              </a:solidFill>
              <a:latin typeface="Montserrat"/>
              <a:ea typeface="Montserrat"/>
              <a:cs typeface="Montserrat"/>
              <a:sym typeface="Montserrat"/>
            </a:endParaRPr>
          </a:p>
        </p:txBody>
      </p:sp>
      <p:pic>
        <p:nvPicPr>
          <p:cNvPr id="127" name="Google Shape;127;gbcc2e77c03_0_573"/>
          <p:cNvPicPr preferRelativeResize="0"/>
          <p:nvPr/>
        </p:nvPicPr>
        <p:blipFill rotWithShape="1">
          <a:blip r:embed="rId3">
            <a:alphaModFix/>
          </a:blip>
          <a:srcRect b="0" l="0" r="0" t="0"/>
          <a:stretch/>
        </p:blipFill>
        <p:spPr>
          <a:xfrm flipH="1">
            <a:off x="607160" y="4411099"/>
            <a:ext cx="182144" cy="2553200"/>
          </a:xfrm>
          <a:prstGeom prst="rect">
            <a:avLst/>
          </a:prstGeom>
          <a:noFill/>
          <a:ln>
            <a:noFill/>
          </a:ln>
        </p:spPr>
      </p:pic>
      <p:cxnSp>
        <p:nvCxnSpPr>
          <p:cNvPr id="128" name="Google Shape;128;gbcc2e77c03_0_573"/>
          <p:cNvCxnSpPr/>
          <p:nvPr/>
        </p:nvCxnSpPr>
        <p:spPr>
          <a:xfrm>
            <a:off x="14475850" y="6859925"/>
            <a:ext cx="0" cy="1061700"/>
          </a:xfrm>
          <a:prstGeom prst="straightConnector1">
            <a:avLst/>
          </a:prstGeom>
          <a:noFill/>
          <a:ln cap="flat" cmpd="sng" w="19050">
            <a:solidFill>
              <a:schemeClr val="lt1"/>
            </a:solidFill>
            <a:prstDash val="solid"/>
            <a:round/>
            <a:headEnd len="sm" w="sm" type="none"/>
            <a:tailEnd len="sm" w="sm" type="none"/>
          </a:ln>
        </p:spPr>
      </p:cxnSp>
      <p:pic>
        <p:nvPicPr>
          <p:cNvPr id="129" name="Google Shape;129;gbcc2e77c03_0_573"/>
          <p:cNvPicPr preferRelativeResize="0"/>
          <p:nvPr/>
        </p:nvPicPr>
        <p:blipFill rotWithShape="1">
          <a:blip r:embed="rId4">
            <a:alphaModFix/>
          </a:blip>
          <a:srcRect b="0" l="0" r="0" t="0"/>
          <a:stretch/>
        </p:blipFill>
        <p:spPr>
          <a:xfrm>
            <a:off x="8119915" y="607839"/>
            <a:ext cx="3384330" cy="841873"/>
          </a:xfrm>
          <a:prstGeom prst="rect">
            <a:avLst/>
          </a:prstGeom>
          <a:noFill/>
          <a:ln>
            <a:noFill/>
          </a:ln>
        </p:spPr>
      </p:pic>
      <p:cxnSp>
        <p:nvCxnSpPr>
          <p:cNvPr id="130" name="Google Shape;130;gbcc2e77c03_0_573"/>
          <p:cNvCxnSpPr/>
          <p:nvPr/>
        </p:nvCxnSpPr>
        <p:spPr>
          <a:xfrm>
            <a:off x="14475844" y="-11"/>
            <a:ext cx="0" cy="2549100"/>
          </a:xfrm>
          <a:prstGeom prst="straightConnector1">
            <a:avLst/>
          </a:prstGeom>
          <a:noFill/>
          <a:ln cap="flat" cmpd="sng" w="19050">
            <a:solidFill>
              <a:schemeClr val="lt1"/>
            </a:solidFill>
            <a:prstDash val="solid"/>
            <a:round/>
            <a:headEnd len="sm" w="sm" type="none"/>
            <a:tailEnd len="sm" w="sm" type="none"/>
          </a:ln>
        </p:spPr>
      </p:cxnSp>
      <p:pic>
        <p:nvPicPr>
          <p:cNvPr id="131" name="Google Shape;131;gbcc2e77c03_0_573"/>
          <p:cNvPicPr preferRelativeResize="0"/>
          <p:nvPr/>
        </p:nvPicPr>
        <p:blipFill rotWithShape="1">
          <a:blip r:embed="rId5">
            <a:alphaModFix/>
          </a:blip>
          <a:srcRect b="0" l="0" r="0" t="0"/>
          <a:stretch/>
        </p:blipFill>
        <p:spPr>
          <a:xfrm>
            <a:off x="11014424" y="2646274"/>
            <a:ext cx="3232825" cy="3232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gbcc2e77c03_0_1140"/>
          <p:cNvPicPr preferRelativeResize="0"/>
          <p:nvPr/>
        </p:nvPicPr>
        <p:blipFill rotWithShape="1">
          <a:blip r:embed="rId3">
            <a:alphaModFix/>
          </a:blip>
          <a:srcRect b="0" l="0" r="0" t="0"/>
          <a:stretch/>
        </p:blipFill>
        <p:spPr>
          <a:xfrm>
            <a:off x="498500" y="709642"/>
            <a:ext cx="1430575" cy="126308"/>
          </a:xfrm>
          <a:prstGeom prst="rect">
            <a:avLst/>
          </a:prstGeom>
          <a:noFill/>
          <a:ln>
            <a:noFill/>
          </a:ln>
        </p:spPr>
      </p:pic>
      <p:sp>
        <p:nvSpPr>
          <p:cNvPr id="137" name="Google Shape;137;gbcc2e77c03_0_1140"/>
          <p:cNvSpPr txBox="1"/>
          <p:nvPr/>
        </p:nvSpPr>
        <p:spPr>
          <a:xfrm>
            <a:off x="2295842" y="414450"/>
            <a:ext cx="9218400" cy="716700"/>
          </a:xfrm>
          <a:prstGeom prst="rect">
            <a:avLst/>
          </a:prstGeom>
          <a:no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4000"/>
              <a:buFont typeface="Arial"/>
              <a:buNone/>
            </a:pPr>
            <a:r>
              <a:rPr b="1" i="0" lang="es-MX" sz="4000" u="none" cap="none" strike="noStrike">
                <a:solidFill>
                  <a:srgbClr val="1B1C1F"/>
                </a:solidFill>
                <a:latin typeface="Montserrat"/>
                <a:ea typeface="Montserrat"/>
                <a:cs typeface="Montserrat"/>
                <a:sym typeface="Montserrat"/>
              </a:rPr>
              <a:t>Tendencias del mercado</a:t>
            </a:r>
            <a:endParaRPr b="0" i="0" sz="4000" u="none" cap="none" strike="noStrike">
              <a:solidFill>
                <a:srgbClr val="1B1C1F"/>
              </a:solidFill>
              <a:latin typeface="Montserrat"/>
              <a:ea typeface="Montserrat"/>
              <a:cs typeface="Montserrat"/>
              <a:sym typeface="Montserrat"/>
            </a:endParaRPr>
          </a:p>
        </p:txBody>
      </p:sp>
      <p:cxnSp>
        <p:nvCxnSpPr>
          <p:cNvPr id="138" name="Google Shape;138;gbcc2e77c03_0_1140"/>
          <p:cNvCxnSpPr/>
          <p:nvPr/>
        </p:nvCxnSpPr>
        <p:spPr>
          <a:xfrm>
            <a:off x="14475844" y="-11"/>
            <a:ext cx="0" cy="3877500"/>
          </a:xfrm>
          <a:prstGeom prst="straightConnector1">
            <a:avLst/>
          </a:prstGeom>
          <a:noFill/>
          <a:ln cap="flat" cmpd="sng" w="19050">
            <a:solidFill>
              <a:srgbClr val="FF6A39"/>
            </a:solidFill>
            <a:prstDash val="solid"/>
            <a:round/>
            <a:headEnd len="sm" w="sm" type="none"/>
            <a:tailEnd len="sm" w="sm" type="none"/>
          </a:ln>
        </p:spPr>
      </p:cxnSp>
      <p:cxnSp>
        <p:nvCxnSpPr>
          <p:cNvPr id="139" name="Google Shape;139;gbcc2e77c03_0_1140"/>
          <p:cNvCxnSpPr/>
          <p:nvPr/>
        </p:nvCxnSpPr>
        <p:spPr>
          <a:xfrm>
            <a:off x="14475850" y="6859925"/>
            <a:ext cx="0" cy="1061700"/>
          </a:xfrm>
          <a:prstGeom prst="straightConnector1">
            <a:avLst/>
          </a:prstGeom>
          <a:noFill/>
          <a:ln cap="flat" cmpd="sng" w="19050">
            <a:solidFill>
              <a:srgbClr val="FF6A39"/>
            </a:solidFill>
            <a:prstDash val="solid"/>
            <a:round/>
            <a:headEnd len="sm" w="sm" type="none"/>
            <a:tailEnd len="sm" w="sm" type="none"/>
          </a:ln>
        </p:spPr>
      </p:cxnSp>
      <p:sp>
        <p:nvSpPr>
          <p:cNvPr id="140" name="Google Shape;140;gbcc2e77c03_0_1140"/>
          <p:cNvSpPr txBox="1"/>
          <p:nvPr/>
        </p:nvSpPr>
        <p:spPr>
          <a:xfrm rot="-5400000">
            <a:off x="12971200" y="5038125"/>
            <a:ext cx="3009300" cy="657900"/>
          </a:xfrm>
          <a:prstGeom prst="rect">
            <a:avLst/>
          </a:prstGeom>
          <a:noFill/>
          <a:ln>
            <a:noFill/>
          </a:ln>
        </p:spPr>
        <p:txBody>
          <a:bodyPr anchorCtr="0" anchor="t" bIns="147725" lIns="147725" spcFirstLastPara="1" rIns="147725" wrap="square" tIns="147725">
            <a:noAutofit/>
          </a:bodyPr>
          <a:lstStyle/>
          <a:p>
            <a:pPr indent="0" lvl="0" marL="0" marR="0" rtl="0" algn="ctr">
              <a:lnSpc>
                <a:spcPct val="100000"/>
              </a:lnSpc>
              <a:spcBef>
                <a:spcPts val="0"/>
              </a:spcBef>
              <a:spcAft>
                <a:spcPts val="0"/>
              </a:spcAft>
              <a:buClr>
                <a:srgbClr val="000000"/>
              </a:buClr>
              <a:buSzPts val="2300"/>
              <a:buFont typeface="Arial"/>
              <a:buNone/>
            </a:pPr>
            <a:r>
              <a:rPr b="0" i="0" lang="es-MX" sz="2300" u="none" cap="none" strike="noStrike">
                <a:solidFill>
                  <a:srgbClr val="D8D8D8"/>
                </a:solidFill>
                <a:latin typeface="Montserrat"/>
                <a:ea typeface="Montserrat"/>
                <a:cs typeface="Montserrat"/>
                <a:sym typeface="Montserrat"/>
              </a:rPr>
              <a:t>Datos</a:t>
            </a:r>
            <a:endParaRPr b="0" i="0" sz="2300" u="none" cap="none" strike="noStrike">
              <a:solidFill>
                <a:srgbClr val="D8D8D8"/>
              </a:solidFill>
              <a:latin typeface="Montserrat"/>
              <a:ea typeface="Montserrat"/>
              <a:cs typeface="Montserrat"/>
              <a:sym typeface="Montserrat"/>
            </a:endParaRPr>
          </a:p>
        </p:txBody>
      </p:sp>
      <p:sp>
        <p:nvSpPr>
          <p:cNvPr id="141" name="Google Shape;141;gbcc2e77c03_0_1140"/>
          <p:cNvSpPr txBox="1"/>
          <p:nvPr/>
        </p:nvSpPr>
        <p:spPr>
          <a:xfrm>
            <a:off x="228174" y="2589146"/>
            <a:ext cx="3206700" cy="2705700"/>
          </a:xfrm>
          <a:prstGeom prst="rect">
            <a:avLst/>
          </a:prstGeom>
          <a:noFill/>
          <a:ln>
            <a:noFill/>
          </a:ln>
        </p:spPr>
        <p:txBody>
          <a:bodyPr anchorCtr="0" anchor="ctr" bIns="147725" lIns="147725" spcFirstLastPara="1" rIns="147725" wrap="square" tIns="147725">
            <a:noAutofit/>
          </a:bodyPr>
          <a:lstStyle/>
          <a:p>
            <a:pPr indent="0" lvl="0" marL="0" marR="0" rtl="0" algn="ctr">
              <a:lnSpc>
                <a:spcPct val="100000"/>
              </a:lnSpc>
              <a:spcBef>
                <a:spcPts val="0"/>
              </a:spcBef>
              <a:spcAft>
                <a:spcPts val="0"/>
              </a:spcAft>
              <a:buClr>
                <a:srgbClr val="000000"/>
              </a:buClr>
              <a:buSzPts val="8000"/>
              <a:buFont typeface="Arial"/>
              <a:buNone/>
            </a:pPr>
            <a:r>
              <a:rPr b="1" i="0" lang="es-MX" sz="8000" u="none" cap="none" strike="noStrike">
                <a:solidFill>
                  <a:srgbClr val="FF6A39"/>
                </a:solidFill>
                <a:latin typeface="Montserrat"/>
                <a:ea typeface="Montserrat"/>
                <a:cs typeface="Montserrat"/>
                <a:sym typeface="Montserrat"/>
              </a:rPr>
              <a:t>40%</a:t>
            </a:r>
            <a:endParaRPr b="0" i="0" sz="8000" u="none" cap="none" strike="noStrike">
              <a:solidFill>
                <a:srgbClr val="FF6A39"/>
              </a:solidFill>
              <a:latin typeface="Montserrat"/>
              <a:ea typeface="Montserrat"/>
              <a:cs typeface="Montserrat"/>
              <a:sym typeface="Montserrat"/>
            </a:endParaRPr>
          </a:p>
        </p:txBody>
      </p:sp>
      <p:cxnSp>
        <p:nvCxnSpPr>
          <p:cNvPr id="142" name="Google Shape;142;gbcc2e77c03_0_1140"/>
          <p:cNvCxnSpPr/>
          <p:nvPr/>
        </p:nvCxnSpPr>
        <p:spPr>
          <a:xfrm>
            <a:off x="3763729" y="3270597"/>
            <a:ext cx="0" cy="2409600"/>
          </a:xfrm>
          <a:prstGeom prst="straightConnector1">
            <a:avLst/>
          </a:prstGeom>
          <a:noFill/>
          <a:ln cap="flat" cmpd="sng" w="28575">
            <a:solidFill>
              <a:srgbClr val="D8D8D8"/>
            </a:solidFill>
            <a:prstDash val="solid"/>
            <a:round/>
            <a:headEnd len="sm" w="sm" type="none"/>
            <a:tailEnd len="sm" w="sm" type="none"/>
          </a:ln>
        </p:spPr>
      </p:cxnSp>
      <p:cxnSp>
        <p:nvCxnSpPr>
          <p:cNvPr id="143" name="Google Shape;143;gbcc2e77c03_0_1140"/>
          <p:cNvCxnSpPr/>
          <p:nvPr/>
        </p:nvCxnSpPr>
        <p:spPr>
          <a:xfrm>
            <a:off x="7311190" y="3346797"/>
            <a:ext cx="0" cy="2409600"/>
          </a:xfrm>
          <a:prstGeom prst="straightConnector1">
            <a:avLst/>
          </a:prstGeom>
          <a:noFill/>
          <a:ln cap="flat" cmpd="sng" w="28575">
            <a:solidFill>
              <a:srgbClr val="D8D8D8"/>
            </a:solidFill>
            <a:prstDash val="solid"/>
            <a:round/>
            <a:headEnd len="sm" w="sm" type="none"/>
            <a:tailEnd len="sm" w="sm" type="none"/>
          </a:ln>
        </p:spPr>
      </p:cxnSp>
      <p:sp>
        <p:nvSpPr>
          <p:cNvPr id="144" name="Google Shape;144;gbcc2e77c03_0_1140"/>
          <p:cNvSpPr txBox="1"/>
          <p:nvPr/>
        </p:nvSpPr>
        <p:spPr>
          <a:xfrm>
            <a:off x="3934160" y="2589146"/>
            <a:ext cx="3206700" cy="2705700"/>
          </a:xfrm>
          <a:prstGeom prst="rect">
            <a:avLst/>
          </a:prstGeom>
          <a:noFill/>
          <a:ln>
            <a:noFill/>
          </a:ln>
        </p:spPr>
        <p:txBody>
          <a:bodyPr anchorCtr="0" anchor="ctr" bIns="147725" lIns="147725" spcFirstLastPara="1" rIns="147725" wrap="square" tIns="147725">
            <a:noAutofit/>
          </a:bodyPr>
          <a:lstStyle/>
          <a:p>
            <a:pPr indent="0" lvl="0" marL="0" marR="0" rtl="0" algn="ctr">
              <a:lnSpc>
                <a:spcPct val="100000"/>
              </a:lnSpc>
              <a:spcBef>
                <a:spcPts val="0"/>
              </a:spcBef>
              <a:spcAft>
                <a:spcPts val="0"/>
              </a:spcAft>
              <a:buClr>
                <a:srgbClr val="000000"/>
              </a:buClr>
              <a:buSzPts val="8000"/>
              <a:buFont typeface="Arial"/>
              <a:buNone/>
            </a:pPr>
            <a:r>
              <a:rPr b="1" i="0" lang="es-MX" sz="8000" u="none" cap="none" strike="noStrike">
                <a:solidFill>
                  <a:srgbClr val="FF6A39"/>
                </a:solidFill>
                <a:latin typeface="Montserrat"/>
                <a:ea typeface="Montserrat"/>
                <a:cs typeface="Montserrat"/>
                <a:sym typeface="Montserrat"/>
              </a:rPr>
              <a:t>54%</a:t>
            </a:r>
            <a:endParaRPr b="0" i="0" sz="8000" u="none" cap="none" strike="noStrike">
              <a:solidFill>
                <a:srgbClr val="FF6A39"/>
              </a:solidFill>
              <a:latin typeface="Montserrat"/>
              <a:ea typeface="Montserrat"/>
              <a:cs typeface="Montserrat"/>
              <a:sym typeface="Montserrat"/>
            </a:endParaRPr>
          </a:p>
        </p:txBody>
      </p:sp>
      <p:sp>
        <p:nvSpPr>
          <p:cNvPr id="145" name="Google Shape;145;gbcc2e77c03_0_1140"/>
          <p:cNvSpPr txBox="1"/>
          <p:nvPr/>
        </p:nvSpPr>
        <p:spPr>
          <a:xfrm>
            <a:off x="545478" y="4523661"/>
            <a:ext cx="2550600" cy="1908600"/>
          </a:xfrm>
          <a:prstGeom prst="rect">
            <a:avLst/>
          </a:prstGeom>
          <a:noFill/>
          <a:ln>
            <a:noFill/>
          </a:ln>
        </p:spPr>
        <p:txBody>
          <a:bodyPr anchorCtr="0" anchor="t" bIns="147725" lIns="147725" spcFirstLastPara="1" rIns="147725" wrap="square" tIns="147725">
            <a:noAutofit/>
          </a:bodyPr>
          <a:lstStyle/>
          <a:p>
            <a:pPr indent="0" lvl="0" marL="0" marR="0" rtl="0" algn="ctr">
              <a:lnSpc>
                <a:spcPct val="100000"/>
              </a:lnSpc>
              <a:spcBef>
                <a:spcPts val="0"/>
              </a:spcBef>
              <a:spcAft>
                <a:spcPts val="0"/>
              </a:spcAft>
              <a:buClr>
                <a:srgbClr val="000000"/>
              </a:buClr>
              <a:buSzPts val="1800"/>
              <a:buFont typeface="Arial"/>
              <a:buNone/>
            </a:pPr>
            <a:r>
              <a:rPr b="0" i="0" lang="es-MX" sz="1800" u="none" cap="none" strike="noStrike">
                <a:solidFill>
                  <a:srgbClr val="7F7F7F"/>
                </a:solidFill>
                <a:latin typeface="Montserrat"/>
                <a:ea typeface="Montserrat"/>
                <a:cs typeface="Montserrat"/>
                <a:sym typeface="Montserrat"/>
              </a:rPr>
              <a:t>de los empleadores no encuentran a los trabajadores que necesitan</a:t>
            </a:r>
            <a:endParaRPr b="0" i="0" sz="1800" u="none" cap="none" strike="noStrike">
              <a:solidFill>
                <a:srgbClr val="7F7F7F"/>
              </a:solidFill>
              <a:latin typeface="Montserrat"/>
              <a:ea typeface="Montserrat"/>
              <a:cs typeface="Montserrat"/>
              <a:sym typeface="Montserrat"/>
            </a:endParaRPr>
          </a:p>
        </p:txBody>
      </p:sp>
      <p:sp>
        <p:nvSpPr>
          <p:cNvPr id="146" name="Google Shape;146;gbcc2e77c03_0_1140"/>
          <p:cNvSpPr txBox="1"/>
          <p:nvPr/>
        </p:nvSpPr>
        <p:spPr>
          <a:xfrm>
            <a:off x="4278969" y="4523661"/>
            <a:ext cx="2550600" cy="1908600"/>
          </a:xfrm>
          <a:prstGeom prst="rect">
            <a:avLst/>
          </a:prstGeom>
          <a:noFill/>
          <a:ln>
            <a:noFill/>
          </a:ln>
        </p:spPr>
        <p:txBody>
          <a:bodyPr anchorCtr="0" anchor="t" bIns="147725" lIns="147725" spcFirstLastPara="1" rIns="147725" wrap="square" tIns="147725">
            <a:noAutofit/>
          </a:bodyPr>
          <a:lstStyle/>
          <a:p>
            <a:pPr indent="0" lvl="0" marL="0" marR="0" rtl="0" algn="ctr">
              <a:lnSpc>
                <a:spcPct val="100000"/>
              </a:lnSpc>
              <a:spcBef>
                <a:spcPts val="0"/>
              </a:spcBef>
              <a:spcAft>
                <a:spcPts val="0"/>
              </a:spcAft>
              <a:buClr>
                <a:srgbClr val="000000"/>
              </a:buClr>
              <a:buSzPts val="1800"/>
              <a:buFont typeface="Arial"/>
              <a:buNone/>
            </a:pPr>
            <a:r>
              <a:rPr b="0" i="0" lang="es-MX" sz="1800" u="none" cap="none" strike="noStrike">
                <a:solidFill>
                  <a:srgbClr val="7F7F7F"/>
                </a:solidFill>
                <a:latin typeface="Montserrat"/>
                <a:ea typeface="Montserrat"/>
                <a:cs typeface="Montserrat"/>
                <a:sym typeface="Montserrat"/>
              </a:rPr>
              <a:t>de los empleados requerirán un upskilling significativo</a:t>
            </a:r>
            <a:endParaRPr b="0" i="0" sz="1400" u="none" cap="none" strike="noStrike">
              <a:solidFill>
                <a:srgbClr val="000000"/>
              </a:solidFill>
              <a:latin typeface="Arial"/>
              <a:ea typeface="Arial"/>
              <a:cs typeface="Arial"/>
              <a:sym typeface="Arial"/>
            </a:endParaRPr>
          </a:p>
        </p:txBody>
      </p:sp>
      <p:sp>
        <p:nvSpPr>
          <p:cNvPr id="147" name="Google Shape;147;gbcc2e77c03_0_1140"/>
          <p:cNvSpPr txBox="1"/>
          <p:nvPr/>
        </p:nvSpPr>
        <p:spPr>
          <a:xfrm>
            <a:off x="545478" y="1813400"/>
            <a:ext cx="12926100" cy="1732800"/>
          </a:xfrm>
          <a:prstGeom prst="rect">
            <a:avLst/>
          </a:prstGeom>
          <a:noFill/>
          <a:ln>
            <a:noFill/>
          </a:ln>
        </p:spPr>
        <p:txBody>
          <a:bodyPr anchorCtr="0" anchor="t"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2600"/>
              <a:buFont typeface="Arial"/>
              <a:buNone/>
            </a:pPr>
            <a:r>
              <a:rPr b="0" i="0" lang="es-MX" sz="2600" u="none" cap="none" strike="noStrike">
                <a:solidFill>
                  <a:srgbClr val="1B1C1F"/>
                </a:solidFill>
                <a:latin typeface="Montserrat SemiBold"/>
                <a:ea typeface="Montserrat SemiBold"/>
                <a:cs typeface="Montserrat SemiBold"/>
                <a:sym typeface="Montserrat SemiBold"/>
              </a:rPr>
              <a:t>Está en marcha una revolución de upskilling y reskilling...</a:t>
            </a:r>
            <a:endParaRPr b="0" i="0" sz="2600" u="none" cap="none" strike="noStrike">
              <a:solidFill>
                <a:srgbClr val="1B1C1F"/>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2B303C"/>
              </a:solidFill>
              <a:latin typeface="Montserrat SemiBold"/>
              <a:ea typeface="Montserrat SemiBold"/>
              <a:cs typeface="Montserrat SemiBold"/>
              <a:sym typeface="Montserrat SemiBold"/>
            </a:endParaRPr>
          </a:p>
        </p:txBody>
      </p:sp>
      <p:sp>
        <p:nvSpPr>
          <p:cNvPr id="148" name="Google Shape;148;gbcc2e77c03_0_1140"/>
          <p:cNvSpPr txBox="1"/>
          <p:nvPr/>
        </p:nvSpPr>
        <p:spPr>
          <a:xfrm>
            <a:off x="7615950" y="2870975"/>
            <a:ext cx="6370800" cy="3724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s-MX" sz="2000" u="none" cap="none" strike="noStrike">
                <a:solidFill>
                  <a:srgbClr val="FF6A39"/>
                </a:solidFill>
                <a:latin typeface="Montserrat"/>
                <a:ea typeface="Montserrat"/>
                <a:cs typeface="Montserrat"/>
                <a:sym typeface="Montserrat"/>
              </a:rPr>
              <a:t>7 industrias con mayor demanda (2020-2023):</a:t>
            </a:r>
            <a:endParaRPr b="1" i="0" sz="2000" u="none" cap="none" strike="noStrike">
              <a:solidFill>
                <a:srgbClr val="FF6A39"/>
              </a:solidFill>
              <a:latin typeface="Montserrat"/>
              <a:ea typeface="Montserrat"/>
              <a:cs typeface="Montserrat"/>
              <a:sym typeface="Montserrat"/>
            </a:endParaRPr>
          </a:p>
          <a:p>
            <a:pPr indent="-323850" lvl="0" marL="457200" marR="0" rtl="0" algn="l">
              <a:lnSpc>
                <a:spcPct val="100000"/>
              </a:lnSpc>
              <a:spcBef>
                <a:spcPts val="0"/>
              </a:spcBef>
              <a:spcAft>
                <a:spcPts val="0"/>
              </a:spcAft>
              <a:buClr>
                <a:schemeClr val="dk1"/>
              </a:buClr>
              <a:buSzPts val="1500"/>
              <a:buFont typeface="Montserrat"/>
              <a:buAutoNum type="arabicPeriod"/>
            </a:pPr>
            <a:r>
              <a:rPr b="1" i="0" lang="es-MX" sz="1500" u="none" cap="none" strike="noStrike">
                <a:solidFill>
                  <a:schemeClr val="dk1"/>
                </a:solidFill>
                <a:latin typeface="Montserrat"/>
                <a:ea typeface="Montserrat"/>
                <a:cs typeface="Montserrat"/>
                <a:sym typeface="Montserrat"/>
              </a:rPr>
              <a:t>Data y IA</a:t>
            </a:r>
            <a:endParaRPr b="1" i="0" sz="1500" u="none" cap="none" strike="noStrike">
              <a:solidFill>
                <a:schemeClr val="dk1"/>
              </a:solidFill>
              <a:latin typeface="Montserrat"/>
              <a:ea typeface="Montserrat"/>
              <a:cs typeface="Montserrat"/>
              <a:sym typeface="Montserrat"/>
            </a:endParaRPr>
          </a:p>
          <a:p>
            <a:pPr indent="-323850" lvl="1" marL="914400" marR="0" rtl="0" algn="l">
              <a:lnSpc>
                <a:spcPct val="100000"/>
              </a:lnSpc>
              <a:spcBef>
                <a:spcPts val="0"/>
              </a:spcBef>
              <a:spcAft>
                <a:spcPts val="0"/>
              </a:spcAft>
              <a:buClr>
                <a:schemeClr val="dk1"/>
              </a:buClr>
              <a:buSzPts val="1500"/>
              <a:buFont typeface="Montserrat"/>
              <a:buAutoNum type="alphaLcPeriod"/>
            </a:pPr>
            <a:r>
              <a:rPr b="0" i="0" lang="es-MX" sz="1500" u="none" cap="none" strike="noStrike">
                <a:solidFill>
                  <a:schemeClr val="dk1"/>
                </a:solidFill>
                <a:latin typeface="Montserrat"/>
                <a:ea typeface="Montserrat"/>
                <a:cs typeface="Montserrat"/>
                <a:sym typeface="Montserrat"/>
              </a:rPr>
              <a:t>AI specialist, Data scientist, Data engineer</a:t>
            </a:r>
            <a:endParaRPr b="0" i="0" sz="1500" u="none" cap="none" strike="noStrike">
              <a:solidFill>
                <a:schemeClr val="dk1"/>
              </a:solidFill>
              <a:latin typeface="Montserrat"/>
              <a:ea typeface="Montserrat"/>
              <a:cs typeface="Montserrat"/>
              <a:sym typeface="Montserrat"/>
            </a:endParaRPr>
          </a:p>
          <a:p>
            <a:pPr indent="-323850" lvl="0" marL="457200" marR="0" rtl="0" algn="l">
              <a:lnSpc>
                <a:spcPct val="100000"/>
              </a:lnSpc>
              <a:spcBef>
                <a:spcPts val="0"/>
              </a:spcBef>
              <a:spcAft>
                <a:spcPts val="0"/>
              </a:spcAft>
              <a:buClr>
                <a:schemeClr val="dk1"/>
              </a:buClr>
              <a:buSzPts val="1500"/>
              <a:buFont typeface="Montserrat"/>
              <a:buAutoNum type="arabicPeriod"/>
            </a:pPr>
            <a:r>
              <a:rPr b="1" i="0" lang="es-MX" sz="1500" u="none" cap="none" strike="noStrike">
                <a:solidFill>
                  <a:schemeClr val="dk1"/>
                </a:solidFill>
                <a:latin typeface="Montserrat"/>
                <a:ea typeface="Montserrat"/>
                <a:cs typeface="Montserrat"/>
                <a:sym typeface="Montserrat"/>
              </a:rPr>
              <a:t>Ingeniería y Cloud</a:t>
            </a:r>
            <a:endParaRPr b="1" i="0" sz="1500" u="none" cap="none" strike="noStrike">
              <a:solidFill>
                <a:schemeClr val="dk1"/>
              </a:solidFill>
              <a:latin typeface="Montserrat"/>
              <a:ea typeface="Montserrat"/>
              <a:cs typeface="Montserrat"/>
              <a:sym typeface="Montserrat"/>
            </a:endParaRPr>
          </a:p>
          <a:p>
            <a:pPr indent="-323850" lvl="1" marL="914400" marR="0" rtl="0" algn="l">
              <a:lnSpc>
                <a:spcPct val="100000"/>
              </a:lnSpc>
              <a:spcBef>
                <a:spcPts val="0"/>
              </a:spcBef>
              <a:spcAft>
                <a:spcPts val="0"/>
              </a:spcAft>
              <a:buClr>
                <a:schemeClr val="dk1"/>
              </a:buClr>
              <a:buSzPts val="1500"/>
              <a:buFont typeface="Montserrat"/>
              <a:buAutoNum type="alphaLcPeriod"/>
            </a:pPr>
            <a:r>
              <a:rPr b="0" i="0" lang="es-MX" sz="1500" u="none" cap="none" strike="noStrike">
                <a:solidFill>
                  <a:schemeClr val="dk1"/>
                </a:solidFill>
                <a:latin typeface="Montserrat"/>
                <a:ea typeface="Montserrat"/>
                <a:cs typeface="Montserrat"/>
                <a:sym typeface="Montserrat"/>
              </a:rPr>
              <a:t>SRE/Cloud computing, Python developer, Full Stack JS</a:t>
            </a:r>
            <a:endParaRPr b="0" i="0" sz="1500" u="none" cap="none" strike="noStrike">
              <a:solidFill>
                <a:schemeClr val="dk1"/>
              </a:solidFill>
              <a:latin typeface="Montserrat"/>
              <a:ea typeface="Montserrat"/>
              <a:cs typeface="Montserrat"/>
              <a:sym typeface="Montserrat"/>
            </a:endParaRPr>
          </a:p>
          <a:p>
            <a:pPr indent="-323850" lvl="0" marL="457200" marR="0" rtl="0" algn="l">
              <a:lnSpc>
                <a:spcPct val="100000"/>
              </a:lnSpc>
              <a:spcBef>
                <a:spcPts val="0"/>
              </a:spcBef>
              <a:spcAft>
                <a:spcPts val="0"/>
              </a:spcAft>
              <a:buClr>
                <a:schemeClr val="dk1"/>
              </a:buClr>
              <a:buSzPts val="1500"/>
              <a:buFont typeface="Montserrat"/>
              <a:buAutoNum type="arabicPeriod"/>
            </a:pPr>
            <a:r>
              <a:rPr b="1" i="0" lang="es-MX" sz="1500" u="none" cap="none" strike="noStrike">
                <a:solidFill>
                  <a:schemeClr val="dk1"/>
                </a:solidFill>
                <a:latin typeface="Montserrat"/>
                <a:ea typeface="Montserrat"/>
                <a:cs typeface="Montserrat"/>
                <a:sym typeface="Montserrat"/>
              </a:rPr>
              <a:t>Ventas, marketing y contenido</a:t>
            </a:r>
            <a:endParaRPr b="1" i="0" sz="1500" u="none" cap="none" strike="noStrike">
              <a:solidFill>
                <a:schemeClr val="dk1"/>
              </a:solidFill>
              <a:latin typeface="Montserrat"/>
              <a:ea typeface="Montserrat"/>
              <a:cs typeface="Montserrat"/>
              <a:sym typeface="Montserrat"/>
            </a:endParaRPr>
          </a:p>
          <a:p>
            <a:pPr indent="-323850" lvl="1" marL="914400" marR="0" rtl="0" algn="l">
              <a:lnSpc>
                <a:spcPct val="100000"/>
              </a:lnSpc>
              <a:spcBef>
                <a:spcPts val="0"/>
              </a:spcBef>
              <a:spcAft>
                <a:spcPts val="0"/>
              </a:spcAft>
              <a:buClr>
                <a:schemeClr val="dk1"/>
              </a:buClr>
              <a:buSzPts val="1500"/>
              <a:buFont typeface="Montserrat"/>
              <a:buAutoNum type="alphaLcPeriod"/>
            </a:pPr>
            <a:r>
              <a:rPr b="0" i="0" lang="es-MX" sz="1500" u="none" cap="none" strike="noStrike">
                <a:solidFill>
                  <a:schemeClr val="dk1"/>
                </a:solidFill>
                <a:latin typeface="Montserrat"/>
                <a:ea typeface="Montserrat"/>
                <a:cs typeface="Montserrat"/>
                <a:sym typeface="Montserrat"/>
              </a:rPr>
              <a:t>Social media, producción de contenido, growth hacker</a:t>
            </a:r>
            <a:endParaRPr b="0" i="0" sz="1500" u="none" cap="none" strike="noStrike">
              <a:solidFill>
                <a:schemeClr val="dk1"/>
              </a:solidFill>
              <a:latin typeface="Montserrat"/>
              <a:ea typeface="Montserrat"/>
              <a:cs typeface="Montserrat"/>
              <a:sym typeface="Montserrat"/>
            </a:endParaRPr>
          </a:p>
          <a:p>
            <a:pPr indent="-323850" lvl="0" marL="457200" marR="0" rtl="0" algn="l">
              <a:lnSpc>
                <a:spcPct val="100000"/>
              </a:lnSpc>
              <a:spcBef>
                <a:spcPts val="0"/>
              </a:spcBef>
              <a:spcAft>
                <a:spcPts val="0"/>
              </a:spcAft>
              <a:buClr>
                <a:schemeClr val="dk1"/>
              </a:buClr>
              <a:buSzPts val="1500"/>
              <a:buFont typeface="Montserrat"/>
              <a:buAutoNum type="arabicPeriod"/>
            </a:pPr>
            <a:r>
              <a:rPr b="1" i="0" lang="es-MX" sz="1500" u="none" cap="none" strike="noStrike">
                <a:solidFill>
                  <a:schemeClr val="dk1"/>
                </a:solidFill>
                <a:latin typeface="Montserrat"/>
                <a:ea typeface="Montserrat"/>
                <a:cs typeface="Montserrat"/>
                <a:sym typeface="Montserrat"/>
              </a:rPr>
              <a:t>Desarrollo de productos</a:t>
            </a:r>
            <a:endParaRPr b="1" i="0" sz="1500" u="none" cap="none" strike="noStrike">
              <a:solidFill>
                <a:schemeClr val="dk1"/>
              </a:solidFill>
              <a:latin typeface="Montserrat"/>
              <a:ea typeface="Montserrat"/>
              <a:cs typeface="Montserrat"/>
              <a:sym typeface="Montserrat"/>
            </a:endParaRPr>
          </a:p>
          <a:p>
            <a:pPr indent="-323850" lvl="1" marL="914400" marR="0" rtl="0" algn="l">
              <a:lnSpc>
                <a:spcPct val="100000"/>
              </a:lnSpc>
              <a:spcBef>
                <a:spcPts val="0"/>
              </a:spcBef>
              <a:spcAft>
                <a:spcPts val="0"/>
              </a:spcAft>
              <a:buClr>
                <a:schemeClr val="dk1"/>
              </a:buClr>
              <a:buSzPts val="1500"/>
              <a:buFont typeface="Montserrat"/>
              <a:buAutoNum type="alphaLcPeriod"/>
            </a:pPr>
            <a:r>
              <a:rPr b="0" i="0" lang="es-MX" sz="1500" u="none" cap="none" strike="noStrike">
                <a:solidFill>
                  <a:schemeClr val="dk1"/>
                </a:solidFill>
                <a:latin typeface="Montserrat"/>
                <a:ea typeface="Montserrat"/>
                <a:cs typeface="Montserrat"/>
                <a:sym typeface="Montserrat"/>
              </a:rPr>
              <a:t>Product owner, QA tester, Agile Coach</a:t>
            </a:r>
            <a:endParaRPr b="0" i="0" sz="1500" u="none" cap="none" strike="noStrike">
              <a:solidFill>
                <a:schemeClr val="dk1"/>
              </a:solidFill>
              <a:latin typeface="Montserrat"/>
              <a:ea typeface="Montserrat"/>
              <a:cs typeface="Montserrat"/>
              <a:sym typeface="Montserrat"/>
            </a:endParaRPr>
          </a:p>
          <a:p>
            <a:pPr indent="-323850" lvl="0" marL="457200" marR="0" rtl="0" algn="l">
              <a:lnSpc>
                <a:spcPct val="100000"/>
              </a:lnSpc>
              <a:spcBef>
                <a:spcPts val="0"/>
              </a:spcBef>
              <a:spcAft>
                <a:spcPts val="0"/>
              </a:spcAft>
              <a:buClr>
                <a:schemeClr val="dk1"/>
              </a:buClr>
              <a:buSzPts val="1500"/>
              <a:buFont typeface="Montserrat"/>
              <a:buAutoNum type="arabicPeriod"/>
            </a:pPr>
            <a:r>
              <a:rPr b="1" i="0" lang="es-MX" sz="1500" u="none" cap="none" strike="noStrike">
                <a:solidFill>
                  <a:schemeClr val="dk1"/>
                </a:solidFill>
                <a:latin typeface="Montserrat"/>
                <a:ea typeface="Montserrat"/>
                <a:cs typeface="Montserrat"/>
                <a:sym typeface="Montserrat"/>
              </a:rPr>
              <a:t>Gente y Cultura</a:t>
            </a:r>
            <a:endParaRPr b="1" i="0" sz="1500" u="none" cap="none" strike="noStrike">
              <a:solidFill>
                <a:schemeClr val="dk1"/>
              </a:solidFill>
              <a:latin typeface="Montserrat"/>
              <a:ea typeface="Montserrat"/>
              <a:cs typeface="Montserrat"/>
              <a:sym typeface="Montserrat"/>
            </a:endParaRPr>
          </a:p>
          <a:p>
            <a:pPr indent="-323850" lvl="1" marL="914400" marR="0" rtl="0" algn="l">
              <a:lnSpc>
                <a:spcPct val="100000"/>
              </a:lnSpc>
              <a:spcBef>
                <a:spcPts val="0"/>
              </a:spcBef>
              <a:spcAft>
                <a:spcPts val="0"/>
              </a:spcAft>
              <a:buClr>
                <a:schemeClr val="dk1"/>
              </a:buClr>
              <a:buSzPts val="1500"/>
              <a:buFont typeface="Montserrat"/>
              <a:buAutoNum type="alphaLcPeriod"/>
            </a:pPr>
            <a:r>
              <a:rPr b="0" i="0" lang="es-MX" sz="1500" u="none" cap="none" strike="noStrike">
                <a:solidFill>
                  <a:schemeClr val="dk1"/>
                </a:solidFill>
                <a:latin typeface="Montserrat"/>
                <a:ea typeface="Montserrat"/>
                <a:cs typeface="Montserrat"/>
                <a:sym typeface="Montserrat"/>
              </a:rPr>
              <a:t>IT recruiter, HR partner, Talent acquisition specialist</a:t>
            </a:r>
            <a:endParaRPr b="0" i="0" sz="1500" u="none" cap="none" strike="noStrike">
              <a:solidFill>
                <a:schemeClr val="dk1"/>
              </a:solidFill>
              <a:latin typeface="Montserrat"/>
              <a:ea typeface="Montserrat"/>
              <a:cs typeface="Montserrat"/>
              <a:sym typeface="Montserrat"/>
            </a:endParaRPr>
          </a:p>
          <a:p>
            <a:pPr indent="-323850" lvl="0" marL="457200" marR="0" rtl="0" algn="l">
              <a:lnSpc>
                <a:spcPct val="100000"/>
              </a:lnSpc>
              <a:spcBef>
                <a:spcPts val="0"/>
              </a:spcBef>
              <a:spcAft>
                <a:spcPts val="0"/>
              </a:spcAft>
              <a:buClr>
                <a:schemeClr val="dk1"/>
              </a:buClr>
              <a:buSzPts val="1500"/>
              <a:buFont typeface="Montserrat"/>
              <a:buAutoNum type="arabicPeriod"/>
            </a:pPr>
            <a:r>
              <a:rPr b="1" i="0" lang="es-MX" sz="1500" u="none" cap="none" strike="noStrike">
                <a:solidFill>
                  <a:schemeClr val="dk1"/>
                </a:solidFill>
                <a:latin typeface="Montserrat"/>
                <a:ea typeface="Montserrat"/>
                <a:cs typeface="Montserrat"/>
                <a:sym typeface="Montserrat"/>
              </a:rPr>
              <a:t>Economía del cuidado</a:t>
            </a:r>
            <a:endParaRPr b="1" i="0" sz="1500" u="none" cap="none" strike="noStrike">
              <a:solidFill>
                <a:schemeClr val="dk1"/>
              </a:solidFill>
              <a:latin typeface="Montserrat"/>
              <a:ea typeface="Montserrat"/>
              <a:cs typeface="Montserrat"/>
              <a:sym typeface="Montserrat"/>
            </a:endParaRPr>
          </a:p>
          <a:p>
            <a:pPr indent="-323850" lvl="1" marL="914400" marR="0" rtl="0" algn="l">
              <a:lnSpc>
                <a:spcPct val="100000"/>
              </a:lnSpc>
              <a:spcBef>
                <a:spcPts val="0"/>
              </a:spcBef>
              <a:spcAft>
                <a:spcPts val="0"/>
              </a:spcAft>
              <a:buClr>
                <a:schemeClr val="dk1"/>
              </a:buClr>
              <a:buSzPts val="1500"/>
              <a:buFont typeface="Montserrat"/>
              <a:buAutoNum type="alphaLcPeriod"/>
            </a:pPr>
            <a:r>
              <a:rPr b="0" i="0" lang="es-MX" sz="1500" u="none" cap="none" strike="noStrike">
                <a:solidFill>
                  <a:schemeClr val="dk1"/>
                </a:solidFill>
                <a:latin typeface="Montserrat"/>
                <a:ea typeface="Montserrat"/>
                <a:cs typeface="Montserrat"/>
                <a:sym typeface="Montserrat"/>
              </a:rPr>
              <a:t>Medical transcriptionist, PT aid, Personal care</a:t>
            </a:r>
            <a:endParaRPr b="0" i="0" sz="1500" u="none" cap="none" strike="noStrike">
              <a:solidFill>
                <a:schemeClr val="dk1"/>
              </a:solidFill>
              <a:latin typeface="Montserrat"/>
              <a:ea typeface="Montserrat"/>
              <a:cs typeface="Montserrat"/>
              <a:sym typeface="Montserrat"/>
            </a:endParaRPr>
          </a:p>
          <a:p>
            <a:pPr indent="-323850" lvl="0" marL="457200" marR="0" rtl="0" algn="l">
              <a:lnSpc>
                <a:spcPct val="100000"/>
              </a:lnSpc>
              <a:spcBef>
                <a:spcPts val="0"/>
              </a:spcBef>
              <a:spcAft>
                <a:spcPts val="0"/>
              </a:spcAft>
              <a:buClr>
                <a:schemeClr val="dk1"/>
              </a:buClr>
              <a:buSzPts val="1500"/>
              <a:buFont typeface="Montserrat"/>
              <a:buAutoNum type="arabicPeriod"/>
            </a:pPr>
            <a:r>
              <a:rPr b="1" i="0" lang="es-MX" sz="1500" u="none" cap="none" strike="noStrike">
                <a:solidFill>
                  <a:schemeClr val="dk1"/>
                </a:solidFill>
                <a:latin typeface="Montserrat"/>
                <a:ea typeface="Montserrat"/>
                <a:cs typeface="Montserrat"/>
                <a:sym typeface="Montserrat"/>
              </a:rPr>
              <a:t>Economía ecológica</a:t>
            </a:r>
            <a:endParaRPr b="1" i="0" sz="1500" u="none" cap="none" strike="noStrike">
              <a:solidFill>
                <a:schemeClr val="dk1"/>
              </a:solidFill>
              <a:latin typeface="Montserrat"/>
              <a:ea typeface="Montserrat"/>
              <a:cs typeface="Montserrat"/>
              <a:sym typeface="Montserrat"/>
            </a:endParaRPr>
          </a:p>
          <a:p>
            <a:pPr indent="-323850" lvl="1" marL="914400" marR="0" rtl="0" algn="l">
              <a:lnSpc>
                <a:spcPct val="100000"/>
              </a:lnSpc>
              <a:spcBef>
                <a:spcPts val="0"/>
              </a:spcBef>
              <a:spcAft>
                <a:spcPts val="0"/>
              </a:spcAft>
              <a:buClr>
                <a:schemeClr val="dk1"/>
              </a:buClr>
              <a:buSzPts val="1500"/>
              <a:buFont typeface="Montserrat"/>
              <a:buAutoNum type="alphaLcPeriod"/>
            </a:pPr>
            <a:r>
              <a:rPr b="0" i="0" lang="es-MX" sz="1500" u="none" cap="none" strike="noStrike">
                <a:solidFill>
                  <a:schemeClr val="dk1"/>
                </a:solidFill>
                <a:latin typeface="Montserrat"/>
                <a:ea typeface="Montserrat"/>
                <a:cs typeface="Montserrat"/>
                <a:sym typeface="Montserrat"/>
              </a:rPr>
              <a:t>Green marketer, CSO, Sustainability specialists</a:t>
            </a:r>
            <a:endParaRPr b="0" i="0" sz="15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C1F"/>
        </a:solidFill>
      </p:bgPr>
    </p:bg>
    <p:spTree>
      <p:nvGrpSpPr>
        <p:cNvPr id="152" name="Shape 152"/>
        <p:cNvGrpSpPr/>
        <p:nvPr/>
      </p:nvGrpSpPr>
      <p:grpSpPr>
        <a:xfrm>
          <a:off x="0" y="0"/>
          <a:ext cx="0" cy="0"/>
          <a:chOff x="0" y="0"/>
          <a:chExt cx="0" cy="0"/>
        </a:xfrm>
      </p:grpSpPr>
      <p:sp>
        <p:nvSpPr>
          <p:cNvPr id="153" name="Google Shape;153;gbfc755009b_0_24"/>
          <p:cNvSpPr txBox="1"/>
          <p:nvPr/>
        </p:nvSpPr>
        <p:spPr>
          <a:xfrm>
            <a:off x="2295842" y="414450"/>
            <a:ext cx="9218400" cy="716700"/>
          </a:xfrm>
          <a:prstGeom prst="rect">
            <a:avLst/>
          </a:prstGeom>
          <a:noFill/>
          <a:ln>
            <a:noFill/>
          </a:ln>
        </p:spPr>
        <p:txBody>
          <a:bodyPr anchorCtr="0" anchor="ctr" bIns="147900" lIns="147900" spcFirstLastPara="1" rIns="147900" wrap="square" tIns="147900">
            <a:noAutofit/>
          </a:bodyPr>
          <a:lstStyle/>
          <a:p>
            <a:pPr indent="0" lvl="0" marL="0" marR="0" rtl="0" algn="l">
              <a:lnSpc>
                <a:spcPct val="100000"/>
              </a:lnSpc>
              <a:spcBef>
                <a:spcPts val="0"/>
              </a:spcBef>
              <a:spcAft>
                <a:spcPts val="0"/>
              </a:spcAft>
              <a:buClr>
                <a:srgbClr val="000000"/>
              </a:buClr>
              <a:buSzPts val="4000"/>
              <a:buFont typeface="Arial"/>
              <a:buNone/>
            </a:pPr>
            <a:r>
              <a:rPr b="1" lang="es-MX" sz="4000">
                <a:solidFill>
                  <a:schemeClr val="lt1"/>
                </a:solidFill>
                <a:latin typeface="Montserrat"/>
                <a:ea typeface="Montserrat"/>
                <a:cs typeface="Montserrat"/>
                <a:sym typeface="Montserrat"/>
              </a:rPr>
              <a:t>Título</a:t>
            </a:r>
            <a:endParaRPr b="0" i="0" sz="4000" u="none" cap="none" strike="noStrike">
              <a:solidFill>
                <a:schemeClr val="lt1"/>
              </a:solidFill>
              <a:latin typeface="Montserrat"/>
              <a:ea typeface="Montserrat"/>
              <a:cs typeface="Montserrat"/>
              <a:sym typeface="Montserrat"/>
            </a:endParaRPr>
          </a:p>
        </p:txBody>
      </p:sp>
      <p:cxnSp>
        <p:nvCxnSpPr>
          <p:cNvPr id="154" name="Google Shape;154;gbfc755009b_0_24"/>
          <p:cNvCxnSpPr/>
          <p:nvPr/>
        </p:nvCxnSpPr>
        <p:spPr>
          <a:xfrm>
            <a:off x="14475844" y="-11"/>
            <a:ext cx="0" cy="3877500"/>
          </a:xfrm>
          <a:prstGeom prst="straightConnector1">
            <a:avLst/>
          </a:prstGeom>
          <a:noFill/>
          <a:ln cap="flat" cmpd="sng" w="19050">
            <a:solidFill>
              <a:srgbClr val="FF6A39"/>
            </a:solidFill>
            <a:prstDash val="solid"/>
            <a:round/>
            <a:headEnd len="sm" w="sm" type="none"/>
            <a:tailEnd len="sm" w="sm" type="none"/>
          </a:ln>
        </p:spPr>
      </p:cxnSp>
      <p:cxnSp>
        <p:nvCxnSpPr>
          <p:cNvPr id="155" name="Google Shape;155;gbfc755009b_0_24"/>
          <p:cNvCxnSpPr/>
          <p:nvPr/>
        </p:nvCxnSpPr>
        <p:spPr>
          <a:xfrm>
            <a:off x="14475850" y="6859925"/>
            <a:ext cx="0" cy="1061700"/>
          </a:xfrm>
          <a:prstGeom prst="straightConnector1">
            <a:avLst/>
          </a:prstGeom>
          <a:noFill/>
          <a:ln cap="flat" cmpd="sng" w="19050">
            <a:solidFill>
              <a:srgbClr val="FF6A39"/>
            </a:solidFill>
            <a:prstDash val="solid"/>
            <a:round/>
            <a:headEnd len="sm" w="sm" type="none"/>
            <a:tailEnd len="sm" w="sm" type="none"/>
          </a:ln>
        </p:spPr>
      </p:cxnSp>
      <p:sp>
        <p:nvSpPr>
          <p:cNvPr id="156" name="Google Shape;156;gbfc755009b_0_24"/>
          <p:cNvSpPr txBox="1"/>
          <p:nvPr/>
        </p:nvSpPr>
        <p:spPr>
          <a:xfrm rot="-5400000">
            <a:off x="12971200" y="5038125"/>
            <a:ext cx="3009300" cy="657900"/>
          </a:xfrm>
          <a:prstGeom prst="rect">
            <a:avLst/>
          </a:prstGeom>
          <a:noFill/>
          <a:ln>
            <a:noFill/>
          </a:ln>
        </p:spPr>
        <p:txBody>
          <a:bodyPr anchorCtr="0" anchor="t" bIns="147900" lIns="147900" spcFirstLastPara="1" rIns="147900" wrap="square" tIns="147900">
            <a:noAutofit/>
          </a:bodyPr>
          <a:lstStyle/>
          <a:p>
            <a:pPr indent="0" lvl="0" marL="0" marR="0" rtl="0" algn="ctr">
              <a:lnSpc>
                <a:spcPct val="100000"/>
              </a:lnSpc>
              <a:spcBef>
                <a:spcPts val="0"/>
              </a:spcBef>
              <a:spcAft>
                <a:spcPts val="0"/>
              </a:spcAft>
              <a:buClr>
                <a:srgbClr val="000000"/>
              </a:buClr>
              <a:buSzPts val="2300"/>
              <a:buFont typeface="Arial"/>
              <a:buNone/>
            </a:pPr>
            <a:r>
              <a:rPr b="0" i="0" lang="es-MX" sz="2300" u="none" cap="none" strike="noStrike">
                <a:solidFill>
                  <a:schemeClr val="lt1"/>
                </a:solidFill>
                <a:latin typeface="Montserrat"/>
                <a:ea typeface="Montserrat"/>
                <a:cs typeface="Montserrat"/>
                <a:sym typeface="Montserrat"/>
              </a:rPr>
              <a:t>Prototype Day</a:t>
            </a:r>
            <a:endParaRPr b="0" i="0" sz="2300" u="none" cap="none" strike="noStrike">
              <a:solidFill>
                <a:schemeClr val="lt1"/>
              </a:solidFill>
              <a:latin typeface="Montserrat"/>
              <a:ea typeface="Montserrat"/>
              <a:cs typeface="Montserrat"/>
              <a:sym typeface="Montserrat"/>
            </a:endParaRPr>
          </a:p>
        </p:txBody>
      </p:sp>
      <p:pic>
        <p:nvPicPr>
          <p:cNvPr id="157" name="Google Shape;157;gbfc755009b_0_24"/>
          <p:cNvPicPr preferRelativeResize="0"/>
          <p:nvPr/>
        </p:nvPicPr>
        <p:blipFill rotWithShape="1">
          <a:blip r:embed="rId3">
            <a:alphaModFix/>
          </a:blip>
          <a:srcRect b="0" l="0" r="0" t="0"/>
          <a:stretch/>
        </p:blipFill>
        <p:spPr>
          <a:xfrm flipH="1">
            <a:off x="596849" y="731301"/>
            <a:ext cx="1332225" cy="77283"/>
          </a:xfrm>
          <a:prstGeom prst="rect">
            <a:avLst/>
          </a:prstGeom>
          <a:noFill/>
          <a:ln>
            <a:noFill/>
          </a:ln>
        </p:spPr>
      </p:pic>
      <p:sp>
        <p:nvSpPr>
          <p:cNvPr id="158" name="Google Shape;158;gbfc755009b_0_24"/>
          <p:cNvSpPr/>
          <p:nvPr/>
        </p:nvSpPr>
        <p:spPr>
          <a:xfrm>
            <a:off x="573459" y="2398531"/>
            <a:ext cx="924900" cy="786300"/>
          </a:xfrm>
          <a:prstGeom prst="roundRect">
            <a:avLst>
              <a:gd fmla="val 15000" name="adj"/>
            </a:avLst>
          </a:prstGeom>
          <a:solidFill>
            <a:srgbClr val="FF6A39"/>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100" u="none" cap="none" strike="noStrike">
              <a:solidFill>
                <a:srgbClr val="000000"/>
              </a:solidFill>
              <a:latin typeface="Arial"/>
              <a:ea typeface="Arial"/>
              <a:cs typeface="Arial"/>
              <a:sym typeface="Arial"/>
            </a:endParaRPr>
          </a:p>
        </p:txBody>
      </p:sp>
      <p:sp>
        <p:nvSpPr>
          <p:cNvPr id="159" name="Google Shape;159;gbfc755009b_0_24"/>
          <p:cNvSpPr txBox="1"/>
          <p:nvPr/>
        </p:nvSpPr>
        <p:spPr>
          <a:xfrm>
            <a:off x="1820061" y="3988554"/>
            <a:ext cx="3459000" cy="462000"/>
          </a:xfrm>
          <a:prstGeom prst="rect">
            <a:avLst/>
          </a:prstGeom>
          <a:noFill/>
          <a:ln>
            <a:noFill/>
          </a:ln>
        </p:spPr>
        <p:txBody>
          <a:bodyPr anchorCtr="0" anchor="ctr" bIns="27675" lIns="27675" spcFirstLastPara="1" rIns="27675" wrap="square" tIns="27675">
            <a:noAutofit/>
          </a:bodyPr>
          <a:lstStyle/>
          <a:p>
            <a:pPr indent="0" lvl="0" marL="0" marR="0" rtl="0" algn="l">
              <a:lnSpc>
                <a:spcPct val="100000"/>
              </a:lnSpc>
              <a:spcBef>
                <a:spcPts val="0"/>
              </a:spcBef>
              <a:spcAft>
                <a:spcPts val="0"/>
              </a:spcAft>
              <a:buClr>
                <a:srgbClr val="272829"/>
              </a:buClr>
              <a:buSzPts val="3200"/>
              <a:buFont typeface="Montserrat"/>
              <a:buNone/>
            </a:pPr>
            <a:r>
              <a:rPr b="1" lang="es-MX" sz="2400">
                <a:solidFill>
                  <a:srgbClr val="FFFFFF"/>
                </a:solidFill>
                <a:latin typeface="Montserrat"/>
                <a:ea typeface="Montserrat"/>
                <a:cs typeface="Montserrat"/>
                <a:sym typeface="Montserrat"/>
              </a:rPr>
              <a:t>Tema 2</a:t>
            </a:r>
            <a:endParaRPr b="0" i="0" sz="2400" u="none" cap="none" strike="noStrike">
              <a:solidFill>
                <a:srgbClr val="FFFFFF"/>
              </a:solidFill>
              <a:latin typeface="Montserrat"/>
              <a:ea typeface="Montserrat"/>
              <a:cs typeface="Montserrat"/>
              <a:sym typeface="Montserrat"/>
            </a:endParaRPr>
          </a:p>
        </p:txBody>
      </p:sp>
      <p:sp>
        <p:nvSpPr>
          <p:cNvPr id="160" name="Google Shape;160;gbfc755009b_0_24"/>
          <p:cNvSpPr txBox="1"/>
          <p:nvPr/>
        </p:nvSpPr>
        <p:spPr>
          <a:xfrm>
            <a:off x="1831479" y="4567948"/>
            <a:ext cx="11957700" cy="716700"/>
          </a:xfrm>
          <a:prstGeom prst="rect">
            <a:avLst/>
          </a:prstGeom>
          <a:noFill/>
          <a:ln>
            <a:noFill/>
          </a:ln>
        </p:spPr>
        <p:txBody>
          <a:bodyPr anchorCtr="0" anchor="ctr" bIns="27675" lIns="27675" spcFirstLastPara="1" rIns="27675" wrap="square" tIns="27675">
            <a:noAutofit/>
          </a:bodyPr>
          <a:lstStyle/>
          <a:p>
            <a:pPr indent="0" lvl="0" marL="0" rtl="0" algn="l">
              <a:spcBef>
                <a:spcPts val="0"/>
              </a:spcBef>
              <a:spcAft>
                <a:spcPts val="0"/>
              </a:spcAft>
              <a:buClr>
                <a:schemeClr val="dk1"/>
              </a:buClr>
              <a:buSzPts val="1100"/>
              <a:buFont typeface="Arial"/>
              <a:buNone/>
            </a:pPr>
            <a:r>
              <a:rPr lang="es-MX" sz="2400">
                <a:solidFill>
                  <a:srgbClr val="F3F3F3"/>
                </a:solidFill>
                <a:latin typeface="Montserrat"/>
                <a:ea typeface="Montserrat"/>
                <a:cs typeface="Montserrat"/>
                <a:sym typeface="Montserrat"/>
              </a:rPr>
              <a:t>Lorem ipsum dolor sit amet, consectetuer adipiscing elit, sed diam nonummy nibh euismod tincidunt ut laoreet dolore magna.</a:t>
            </a:r>
            <a:endParaRPr b="0" i="0" sz="2400" u="none" cap="none" strike="noStrike">
              <a:solidFill>
                <a:srgbClr val="F3F3F3"/>
              </a:solidFill>
              <a:latin typeface="Montserrat"/>
              <a:ea typeface="Montserrat"/>
              <a:cs typeface="Montserrat"/>
              <a:sym typeface="Montserrat"/>
            </a:endParaRPr>
          </a:p>
        </p:txBody>
      </p:sp>
      <p:sp>
        <p:nvSpPr>
          <p:cNvPr id="161" name="Google Shape;161;gbfc755009b_0_24"/>
          <p:cNvSpPr txBox="1"/>
          <p:nvPr/>
        </p:nvSpPr>
        <p:spPr>
          <a:xfrm>
            <a:off x="1831516" y="5843325"/>
            <a:ext cx="5600100" cy="498900"/>
          </a:xfrm>
          <a:prstGeom prst="rect">
            <a:avLst/>
          </a:prstGeom>
          <a:noFill/>
          <a:ln>
            <a:noFill/>
          </a:ln>
        </p:spPr>
        <p:txBody>
          <a:bodyPr anchorCtr="0" anchor="ctr" bIns="27675" lIns="27675" spcFirstLastPara="1" rIns="27675" wrap="square" tIns="27675">
            <a:noAutofit/>
          </a:bodyPr>
          <a:lstStyle/>
          <a:p>
            <a:pPr indent="0" lvl="0" marL="0" marR="0" rtl="0" algn="l">
              <a:lnSpc>
                <a:spcPct val="100000"/>
              </a:lnSpc>
              <a:spcBef>
                <a:spcPts val="0"/>
              </a:spcBef>
              <a:spcAft>
                <a:spcPts val="0"/>
              </a:spcAft>
              <a:buClr>
                <a:srgbClr val="272829"/>
              </a:buClr>
              <a:buSzPts val="3200"/>
              <a:buFont typeface="Montserrat"/>
              <a:buNone/>
            </a:pPr>
            <a:r>
              <a:rPr b="1" lang="es-MX" sz="2400">
                <a:solidFill>
                  <a:srgbClr val="FFFFFF"/>
                </a:solidFill>
                <a:latin typeface="Montserrat"/>
                <a:ea typeface="Montserrat"/>
                <a:cs typeface="Montserrat"/>
                <a:sym typeface="Montserrat"/>
              </a:rPr>
              <a:t>Tema 3</a:t>
            </a:r>
            <a:endParaRPr b="0" i="0" sz="2400" u="none" cap="none" strike="noStrike">
              <a:solidFill>
                <a:srgbClr val="FFFFFF"/>
              </a:solidFill>
              <a:latin typeface="Montserrat"/>
              <a:ea typeface="Montserrat"/>
              <a:cs typeface="Montserrat"/>
              <a:sym typeface="Montserrat"/>
            </a:endParaRPr>
          </a:p>
        </p:txBody>
      </p:sp>
      <p:sp>
        <p:nvSpPr>
          <p:cNvPr id="162" name="Google Shape;162;gbfc755009b_0_24"/>
          <p:cNvSpPr txBox="1"/>
          <p:nvPr/>
        </p:nvSpPr>
        <p:spPr>
          <a:xfrm>
            <a:off x="1831479" y="6220000"/>
            <a:ext cx="11559300" cy="870000"/>
          </a:xfrm>
          <a:prstGeom prst="rect">
            <a:avLst/>
          </a:prstGeom>
          <a:noFill/>
          <a:ln>
            <a:noFill/>
          </a:ln>
        </p:spPr>
        <p:txBody>
          <a:bodyPr anchorCtr="0" anchor="ctr" bIns="27675" lIns="27675" spcFirstLastPara="1" rIns="27675" wrap="square" tIns="27675">
            <a:noAutofit/>
          </a:bodyPr>
          <a:lstStyle/>
          <a:p>
            <a:pPr indent="0" lvl="0" marL="0" rtl="0" algn="l">
              <a:spcBef>
                <a:spcPts val="0"/>
              </a:spcBef>
              <a:spcAft>
                <a:spcPts val="0"/>
              </a:spcAft>
              <a:buClr>
                <a:schemeClr val="dk1"/>
              </a:buClr>
              <a:buSzPts val="1100"/>
              <a:buFont typeface="Arial"/>
              <a:buNone/>
            </a:pPr>
            <a:r>
              <a:rPr lang="es-MX" sz="2400">
                <a:solidFill>
                  <a:srgbClr val="F3F3F3"/>
                </a:solidFill>
                <a:latin typeface="Montserrat"/>
                <a:ea typeface="Montserrat"/>
                <a:cs typeface="Montserrat"/>
                <a:sym typeface="Montserrat"/>
              </a:rPr>
              <a:t>Lorem ipsum dolor sit amet, consectetuer adipiscing elit, sed diam nonummy nibh euismod tincidunt ut laoreet dolore magna.</a:t>
            </a:r>
            <a:endParaRPr b="0" i="0" sz="2400" u="none" cap="none" strike="noStrike">
              <a:solidFill>
                <a:srgbClr val="F3F3F3"/>
              </a:solidFill>
              <a:latin typeface="Montserrat"/>
              <a:ea typeface="Montserrat"/>
              <a:cs typeface="Montserrat"/>
              <a:sym typeface="Montserrat"/>
            </a:endParaRPr>
          </a:p>
        </p:txBody>
      </p:sp>
      <p:sp>
        <p:nvSpPr>
          <p:cNvPr id="163" name="Google Shape;163;gbfc755009b_0_24"/>
          <p:cNvSpPr txBox="1"/>
          <p:nvPr/>
        </p:nvSpPr>
        <p:spPr>
          <a:xfrm>
            <a:off x="1820075" y="2396374"/>
            <a:ext cx="3459000" cy="462000"/>
          </a:xfrm>
          <a:prstGeom prst="rect">
            <a:avLst/>
          </a:prstGeom>
          <a:noFill/>
          <a:ln>
            <a:noFill/>
          </a:ln>
        </p:spPr>
        <p:txBody>
          <a:bodyPr anchorCtr="0" anchor="ctr" bIns="27675" lIns="27675" spcFirstLastPara="1" rIns="27675" wrap="square" tIns="27675">
            <a:noAutofit/>
          </a:bodyPr>
          <a:lstStyle/>
          <a:p>
            <a:pPr indent="0" lvl="0" marL="0" marR="0" rtl="0" algn="l">
              <a:lnSpc>
                <a:spcPct val="100000"/>
              </a:lnSpc>
              <a:spcBef>
                <a:spcPts val="0"/>
              </a:spcBef>
              <a:spcAft>
                <a:spcPts val="0"/>
              </a:spcAft>
              <a:buClr>
                <a:srgbClr val="272829"/>
              </a:buClr>
              <a:buSzPts val="3200"/>
              <a:buFont typeface="Montserrat"/>
              <a:buNone/>
            </a:pPr>
            <a:r>
              <a:rPr b="1" lang="es-MX" sz="2400">
                <a:solidFill>
                  <a:srgbClr val="FFFFFF"/>
                </a:solidFill>
                <a:latin typeface="Montserrat"/>
                <a:ea typeface="Montserrat"/>
                <a:cs typeface="Montserrat"/>
                <a:sym typeface="Montserrat"/>
              </a:rPr>
              <a:t>Tema 1</a:t>
            </a:r>
            <a:endParaRPr b="0" i="0" sz="2400" u="none" cap="none" strike="noStrike">
              <a:solidFill>
                <a:srgbClr val="FFFFFF"/>
              </a:solidFill>
              <a:latin typeface="Montserrat"/>
              <a:ea typeface="Montserrat"/>
              <a:cs typeface="Montserrat"/>
              <a:sym typeface="Montserrat"/>
            </a:endParaRPr>
          </a:p>
        </p:txBody>
      </p:sp>
      <p:sp>
        <p:nvSpPr>
          <p:cNvPr id="164" name="Google Shape;164;gbfc755009b_0_24"/>
          <p:cNvSpPr txBox="1"/>
          <p:nvPr/>
        </p:nvSpPr>
        <p:spPr>
          <a:xfrm>
            <a:off x="1820067" y="2824952"/>
            <a:ext cx="12323700" cy="716700"/>
          </a:xfrm>
          <a:prstGeom prst="rect">
            <a:avLst/>
          </a:prstGeom>
          <a:noFill/>
          <a:ln>
            <a:noFill/>
          </a:ln>
        </p:spPr>
        <p:txBody>
          <a:bodyPr anchorCtr="0" anchor="ctr" bIns="27675" lIns="27675" spcFirstLastPara="1" rIns="27675" wrap="square" tIns="27675">
            <a:noAutofit/>
          </a:bodyPr>
          <a:lstStyle/>
          <a:p>
            <a:pPr indent="0" lvl="0" marL="0" marR="0" rtl="0" algn="l">
              <a:lnSpc>
                <a:spcPct val="100000"/>
              </a:lnSpc>
              <a:spcBef>
                <a:spcPts val="0"/>
              </a:spcBef>
              <a:spcAft>
                <a:spcPts val="0"/>
              </a:spcAft>
              <a:buClr>
                <a:schemeClr val="dk1"/>
              </a:buClr>
              <a:buSzPts val="1100"/>
              <a:buFont typeface="Arial"/>
              <a:buNone/>
            </a:pPr>
            <a:r>
              <a:rPr lang="es-MX" sz="2400">
                <a:solidFill>
                  <a:srgbClr val="F3F3F3"/>
                </a:solidFill>
                <a:latin typeface="Montserrat"/>
                <a:ea typeface="Montserrat"/>
                <a:cs typeface="Montserrat"/>
                <a:sym typeface="Montserrat"/>
              </a:rPr>
              <a:t>Lorem ipsum dolor sit amet, consectetuer adipiscing elit, sed diam nonummy nibh euismod tincidunt ut laoreet dolore magna.</a:t>
            </a:r>
            <a:endParaRPr sz="2400">
              <a:solidFill>
                <a:srgbClr val="F3F3F3"/>
              </a:solidFill>
              <a:latin typeface="Montserrat"/>
              <a:ea typeface="Montserrat"/>
              <a:cs typeface="Montserrat"/>
              <a:sym typeface="Montserrat"/>
            </a:endParaRPr>
          </a:p>
        </p:txBody>
      </p:sp>
      <p:sp>
        <p:nvSpPr>
          <p:cNvPr id="165" name="Google Shape;165;gbfc755009b_0_24"/>
          <p:cNvSpPr txBox="1"/>
          <p:nvPr/>
        </p:nvSpPr>
        <p:spPr>
          <a:xfrm>
            <a:off x="573461" y="2419630"/>
            <a:ext cx="924900" cy="716700"/>
          </a:xfrm>
          <a:prstGeom prst="rect">
            <a:avLst/>
          </a:prstGeom>
          <a:solidFill>
            <a:srgbClr val="FF6A39"/>
          </a:solidFill>
          <a:ln>
            <a:noFill/>
          </a:ln>
        </p:spPr>
        <p:txBody>
          <a:bodyPr anchorCtr="0" anchor="ctr" bIns="27675" lIns="27675" spcFirstLastPara="1" rIns="27675" wrap="square" tIns="27675">
            <a:noAutofit/>
          </a:bodyPr>
          <a:lstStyle/>
          <a:p>
            <a:pPr indent="0" lvl="0" marL="0" marR="0" rtl="0" algn="ctr">
              <a:lnSpc>
                <a:spcPct val="100000"/>
              </a:lnSpc>
              <a:spcBef>
                <a:spcPts val="0"/>
              </a:spcBef>
              <a:spcAft>
                <a:spcPts val="0"/>
              </a:spcAft>
              <a:buClr>
                <a:srgbClr val="F4F4F5"/>
              </a:buClr>
              <a:buSzPts val="9000"/>
              <a:buFont typeface="Montserrat"/>
              <a:buNone/>
            </a:pPr>
            <a:r>
              <a:rPr b="1" i="0" lang="es-MX" sz="3400" u="none" cap="none" strike="noStrike">
                <a:solidFill>
                  <a:srgbClr val="F4F4F5"/>
                </a:solidFill>
                <a:latin typeface="Montserrat"/>
                <a:ea typeface="Montserrat"/>
                <a:cs typeface="Montserrat"/>
                <a:sym typeface="Montserrat"/>
              </a:rPr>
              <a:t>1</a:t>
            </a:r>
            <a:endParaRPr b="0" i="0" sz="3400" u="none" cap="none" strike="noStrike">
              <a:solidFill>
                <a:srgbClr val="000000"/>
              </a:solidFill>
              <a:latin typeface="Montserrat"/>
              <a:ea typeface="Montserrat"/>
              <a:cs typeface="Montserrat"/>
              <a:sym typeface="Montserrat"/>
            </a:endParaRPr>
          </a:p>
        </p:txBody>
      </p:sp>
      <p:sp>
        <p:nvSpPr>
          <p:cNvPr id="166" name="Google Shape;166;gbfc755009b_0_24"/>
          <p:cNvSpPr/>
          <p:nvPr/>
        </p:nvSpPr>
        <p:spPr>
          <a:xfrm>
            <a:off x="573459" y="4054895"/>
            <a:ext cx="924900" cy="786300"/>
          </a:xfrm>
          <a:prstGeom prst="roundRect">
            <a:avLst>
              <a:gd fmla="val 15000" name="adj"/>
            </a:avLst>
          </a:prstGeom>
          <a:solidFill>
            <a:srgbClr val="FF6A39"/>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100" u="none" cap="none" strike="noStrike">
              <a:solidFill>
                <a:srgbClr val="000000"/>
              </a:solidFill>
              <a:latin typeface="Arial"/>
              <a:ea typeface="Arial"/>
              <a:cs typeface="Arial"/>
              <a:sym typeface="Arial"/>
            </a:endParaRPr>
          </a:p>
        </p:txBody>
      </p:sp>
      <p:sp>
        <p:nvSpPr>
          <p:cNvPr id="167" name="Google Shape;167;gbfc755009b_0_24"/>
          <p:cNvSpPr txBox="1"/>
          <p:nvPr/>
        </p:nvSpPr>
        <p:spPr>
          <a:xfrm>
            <a:off x="573461" y="4075994"/>
            <a:ext cx="924900" cy="716700"/>
          </a:xfrm>
          <a:prstGeom prst="rect">
            <a:avLst/>
          </a:prstGeom>
          <a:solidFill>
            <a:srgbClr val="FF6A39"/>
          </a:solidFill>
          <a:ln>
            <a:noFill/>
          </a:ln>
        </p:spPr>
        <p:txBody>
          <a:bodyPr anchorCtr="0" anchor="ctr" bIns="27675" lIns="27675" spcFirstLastPara="1" rIns="27675" wrap="square" tIns="27675">
            <a:noAutofit/>
          </a:bodyPr>
          <a:lstStyle/>
          <a:p>
            <a:pPr indent="0" lvl="0" marL="0" marR="0" rtl="0" algn="ctr">
              <a:lnSpc>
                <a:spcPct val="100000"/>
              </a:lnSpc>
              <a:spcBef>
                <a:spcPts val="0"/>
              </a:spcBef>
              <a:spcAft>
                <a:spcPts val="0"/>
              </a:spcAft>
              <a:buClr>
                <a:srgbClr val="F4F4F5"/>
              </a:buClr>
              <a:buSzPts val="9000"/>
              <a:buFont typeface="Montserrat"/>
              <a:buNone/>
            </a:pPr>
            <a:r>
              <a:rPr b="1" i="0" lang="es-MX" sz="3400" u="none" cap="none" strike="noStrike">
                <a:solidFill>
                  <a:srgbClr val="F4F4F5"/>
                </a:solidFill>
                <a:latin typeface="Montserrat"/>
                <a:ea typeface="Montserrat"/>
                <a:cs typeface="Montserrat"/>
                <a:sym typeface="Montserrat"/>
              </a:rPr>
              <a:t>2</a:t>
            </a:r>
            <a:endParaRPr b="0" i="0" sz="3400" u="none" cap="none" strike="noStrike">
              <a:solidFill>
                <a:srgbClr val="000000"/>
              </a:solidFill>
              <a:latin typeface="Montserrat"/>
              <a:ea typeface="Montserrat"/>
              <a:cs typeface="Montserrat"/>
              <a:sym typeface="Montserrat"/>
            </a:endParaRPr>
          </a:p>
        </p:txBody>
      </p:sp>
      <p:sp>
        <p:nvSpPr>
          <p:cNvPr id="168" name="Google Shape;168;gbfc755009b_0_24"/>
          <p:cNvSpPr/>
          <p:nvPr/>
        </p:nvSpPr>
        <p:spPr>
          <a:xfrm>
            <a:off x="573459" y="5918406"/>
            <a:ext cx="924900" cy="786300"/>
          </a:xfrm>
          <a:prstGeom prst="roundRect">
            <a:avLst>
              <a:gd fmla="val 15000" name="adj"/>
            </a:avLst>
          </a:prstGeom>
          <a:solidFill>
            <a:srgbClr val="FF6A39"/>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100" u="none" cap="none" strike="noStrike">
              <a:solidFill>
                <a:srgbClr val="000000"/>
              </a:solidFill>
              <a:latin typeface="Arial"/>
              <a:ea typeface="Arial"/>
              <a:cs typeface="Arial"/>
              <a:sym typeface="Arial"/>
            </a:endParaRPr>
          </a:p>
        </p:txBody>
      </p:sp>
      <p:sp>
        <p:nvSpPr>
          <p:cNvPr id="169" name="Google Shape;169;gbfc755009b_0_24"/>
          <p:cNvSpPr txBox="1"/>
          <p:nvPr/>
        </p:nvSpPr>
        <p:spPr>
          <a:xfrm>
            <a:off x="573461" y="5939505"/>
            <a:ext cx="924900" cy="716700"/>
          </a:xfrm>
          <a:prstGeom prst="rect">
            <a:avLst/>
          </a:prstGeom>
          <a:solidFill>
            <a:srgbClr val="FF6A39"/>
          </a:solidFill>
          <a:ln>
            <a:noFill/>
          </a:ln>
        </p:spPr>
        <p:txBody>
          <a:bodyPr anchorCtr="0" anchor="ctr" bIns="27675" lIns="27675" spcFirstLastPara="1" rIns="27675" wrap="square" tIns="27675">
            <a:noAutofit/>
          </a:bodyPr>
          <a:lstStyle/>
          <a:p>
            <a:pPr indent="0" lvl="0" marL="0" marR="0" rtl="0" algn="ctr">
              <a:lnSpc>
                <a:spcPct val="100000"/>
              </a:lnSpc>
              <a:spcBef>
                <a:spcPts val="0"/>
              </a:spcBef>
              <a:spcAft>
                <a:spcPts val="0"/>
              </a:spcAft>
              <a:buClr>
                <a:srgbClr val="F4F4F5"/>
              </a:buClr>
              <a:buSzPts val="9000"/>
              <a:buFont typeface="Montserrat"/>
              <a:buNone/>
            </a:pPr>
            <a:r>
              <a:rPr b="1" i="0" lang="es-MX" sz="3400" u="none" cap="none" strike="noStrike">
                <a:solidFill>
                  <a:srgbClr val="F4F4F5"/>
                </a:solidFill>
                <a:latin typeface="Montserrat"/>
                <a:ea typeface="Montserrat"/>
                <a:cs typeface="Montserrat"/>
                <a:sym typeface="Montserrat"/>
              </a:rPr>
              <a:t>3</a:t>
            </a:r>
            <a:endParaRPr b="0" i="0" sz="3400" u="none" cap="none" strike="noStrike">
              <a:solidFill>
                <a:srgbClr val="000000"/>
              </a:solidFill>
              <a:latin typeface="Montserrat"/>
              <a:ea typeface="Montserrat"/>
              <a:cs typeface="Montserrat"/>
              <a:sym typeface="Montserrat"/>
            </a:endParaRPr>
          </a:p>
        </p:txBody>
      </p:sp>
      <p:sp>
        <p:nvSpPr>
          <p:cNvPr id="170" name="Google Shape;170;gbfc755009b_0_24"/>
          <p:cNvSpPr txBox="1"/>
          <p:nvPr/>
        </p:nvSpPr>
        <p:spPr>
          <a:xfrm>
            <a:off x="418417" y="1320648"/>
            <a:ext cx="14271000" cy="716700"/>
          </a:xfrm>
          <a:prstGeom prst="rect">
            <a:avLst/>
          </a:prstGeom>
          <a:no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4000"/>
              <a:buFont typeface="Arial"/>
              <a:buNone/>
            </a:pPr>
            <a:r>
              <a:rPr b="1" lang="es-MX" sz="2900">
                <a:solidFill>
                  <a:srgbClr val="FFFFFF"/>
                </a:solidFill>
                <a:latin typeface="Montserrat"/>
                <a:ea typeface="Montserrat"/>
                <a:cs typeface="Montserrat"/>
                <a:sym typeface="Montserrat"/>
              </a:rPr>
              <a:t>Subtítulo</a:t>
            </a:r>
            <a:endParaRPr b="0" i="0" sz="29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2227"/>
        </a:solidFill>
      </p:bgPr>
    </p:bg>
    <p:spTree>
      <p:nvGrpSpPr>
        <p:cNvPr id="174" name="Shape 174"/>
        <p:cNvGrpSpPr/>
        <p:nvPr/>
      </p:nvGrpSpPr>
      <p:grpSpPr>
        <a:xfrm>
          <a:off x="0" y="0"/>
          <a:ext cx="0" cy="0"/>
          <a:chOff x="0" y="0"/>
          <a:chExt cx="0" cy="0"/>
        </a:xfrm>
      </p:grpSpPr>
      <p:sp>
        <p:nvSpPr>
          <p:cNvPr id="175" name="Google Shape;175;g1070f94647f_0_23"/>
          <p:cNvSpPr txBox="1"/>
          <p:nvPr/>
        </p:nvSpPr>
        <p:spPr>
          <a:xfrm>
            <a:off x="1182646" y="2332478"/>
            <a:ext cx="12758400" cy="2795400"/>
          </a:xfrm>
          <a:prstGeom prst="rect">
            <a:avLst/>
          </a:prstGeom>
          <a:noFill/>
          <a:ln>
            <a:noFill/>
          </a:ln>
        </p:spPr>
        <p:txBody>
          <a:bodyPr anchorCtr="0" anchor="ctr" bIns="147725" lIns="147725" spcFirstLastPara="1" rIns="147725" wrap="square" tIns="147725">
            <a:noAutofit/>
          </a:bodyPr>
          <a:lstStyle/>
          <a:p>
            <a:pPr indent="0" lvl="0" marL="0" rtl="0" algn="ctr">
              <a:spcBef>
                <a:spcPts val="0"/>
              </a:spcBef>
              <a:spcAft>
                <a:spcPts val="0"/>
              </a:spcAft>
              <a:buClr>
                <a:srgbClr val="000000"/>
              </a:buClr>
              <a:buFont typeface="Arial"/>
              <a:buNone/>
            </a:pPr>
            <a:r>
              <a:rPr lang="es-MX" sz="4500">
                <a:solidFill>
                  <a:srgbClr val="FFFFFF"/>
                </a:solidFill>
                <a:latin typeface="Montserrat SemiBold"/>
                <a:ea typeface="Montserrat SemiBold"/>
                <a:cs typeface="Montserrat SemiBold"/>
                <a:sym typeface="Montserrat SemiBold"/>
              </a:rPr>
              <a:t>“</a:t>
            </a:r>
            <a:r>
              <a:rPr lang="es-MX" sz="4500">
                <a:solidFill>
                  <a:schemeClr val="lt1"/>
                </a:solidFill>
                <a:latin typeface="Montserrat SemiBold"/>
                <a:ea typeface="Montserrat SemiBold"/>
                <a:cs typeface="Montserrat SemiBold"/>
                <a:sym typeface="Montserrat SemiBold"/>
              </a:rPr>
              <a:t>Amazing things</a:t>
            </a:r>
            <a:r>
              <a:rPr lang="es-MX" sz="4500">
                <a:solidFill>
                  <a:srgbClr val="FFFFFF"/>
                </a:solidFill>
                <a:latin typeface="Montserrat SemiBold"/>
                <a:ea typeface="Montserrat SemiBold"/>
                <a:cs typeface="Montserrat SemiBold"/>
                <a:sym typeface="Montserrat SemiBold"/>
              </a:rPr>
              <a:t> will happen when you </a:t>
            </a:r>
            <a:r>
              <a:rPr lang="es-MX" sz="4500">
                <a:solidFill>
                  <a:srgbClr val="FF6A39"/>
                </a:solidFill>
                <a:latin typeface="Montserrat SemiBold"/>
                <a:ea typeface="Montserrat SemiBold"/>
                <a:cs typeface="Montserrat SemiBold"/>
                <a:sym typeface="Montserrat SemiBold"/>
              </a:rPr>
              <a:t>listen</a:t>
            </a:r>
            <a:r>
              <a:rPr lang="es-MX" sz="4500">
                <a:solidFill>
                  <a:srgbClr val="FFFFFF"/>
                </a:solidFill>
                <a:latin typeface="Montserrat SemiBold"/>
                <a:ea typeface="Montserrat SemiBold"/>
                <a:cs typeface="Montserrat SemiBold"/>
                <a:sym typeface="Montserrat SemiBold"/>
              </a:rPr>
              <a:t> to the consumer.”</a:t>
            </a:r>
            <a:endParaRPr sz="4500">
              <a:solidFill>
                <a:srgbClr val="FFFFFF"/>
              </a:solidFill>
              <a:latin typeface="Montserrat SemiBold"/>
              <a:ea typeface="Montserrat SemiBold"/>
              <a:cs typeface="Montserrat SemiBold"/>
              <a:sym typeface="Montserrat SemiBold"/>
            </a:endParaRPr>
          </a:p>
        </p:txBody>
      </p:sp>
      <p:sp>
        <p:nvSpPr>
          <p:cNvPr id="176" name="Google Shape;176;g1070f94647f_0_23"/>
          <p:cNvSpPr txBox="1"/>
          <p:nvPr/>
        </p:nvSpPr>
        <p:spPr>
          <a:xfrm>
            <a:off x="3198671" y="4792248"/>
            <a:ext cx="8725200" cy="912600"/>
          </a:xfrm>
          <a:prstGeom prst="rect">
            <a:avLst/>
          </a:prstGeom>
          <a:noFill/>
          <a:ln>
            <a:noFill/>
          </a:ln>
        </p:spPr>
        <p:txBody>
          <a:bodyPr anchorCtr="0" anchor="ctr" bIns="147725" lIns="147725" spcFirstLastPara="1" rIns="147725" wrap="square" tIns="147725">
            <a:noAutofit/>
          </a:bodyPr>
          <a:lstStyle/>
          <a:p>
            <a:pPr indent="0" lvl="0" marL="0" rtl="0" algn="ctr">
              <a:spcBef>
                <a:spcPts val="0"/>
              </a:spcBef>
              <a:spcAft>
                <a:spcPts val="0"/>
              </a:spcAft>
              <a:buNone/>
            </a:pPr>
            <a:r>
              <a:rPr lang="es-MX" sz="2900">
                <a:solidFill>
                  <a:srgbClr val="FFFFFF"/>
                </a:solidFill>
                <a:latin typeface="Montserrat Medium"/>
                <a:ea typeface="Montserrat Medium"/>
                <a:cs typeface="Montserrat Medium"/>
                <a:sym typeface="Montserrat Medium"/>
              </a:rPr>
              <a:t>Jonathan Midenhall, CMO of Airbnb</a:t>
            </a:r>
            <a:endParaRPr sz="2900">
              <a:solidFill>
                <a:srgbClr val="FFFFFF"/>
              </a:solidFill>
              <a:latin typeface="Montserrat Medium"/>
              <a:ea typeface="Montserrat Medium"/>
              <a:cs typeface="Montserrat Medium"/>
              <a:sym typeface="Montserrat Medium"/>
            </a:endParaRPr>
          </a:p>
        </p:txBody>
      </p:sp>
      <p:pic>
        <p:nvPicPr>
          <p:cNvPr descr="Imagen" id="177" name="Google Shape;177;g1070f94647f_0_23"/>
          <p:cNvPicPr preferRelativeResize="0"/>
          <p:nvPr/>
        </p:nvPicPr>
        <p:blipFill rotWithShape="1">
          <a:blip r:embed="rId3">
            <a:alphaModFix/>
          </a:blip>
          <a:srcRect b="90327" l="0" r="95142" t="0"/>
          <a:stretch/>
        </p:blipFill>
        <p:spPr>
          <a:xfrm flipH="1">
            <a:off x="14195301" y="415949"/>
            <a:ext cx="501384" cy="476343"/>
          </a:xfrm>
          <a:prstGeom prst="rect">
            <a:avLst/>
          </a:prstGeom>
          <a:noFill/>
          <a:ln>
            <a:noFill/>
          </a:ln>
        </p:spPr>
      </p:pic>
      <p:pic>
        <p:nvPicPr>
          <p:cNvPr descr="Imagen" id="178" name="Google Shape;178;g1070f94647f_0_23"/>
          <p:cNvPicPr preferRelativeResize="0"/>
          <p:nvPr/>
        </p:nvPicPr>
        <p:blipFill rotWithShape="1">
          <a:blip r:embed="rId4">
            <a:alphaModFix/>
          </a:blip>
          <a:srcRect b="0" l="0" r="0" t="0"/>
          <a:stretch/>
        </p:blipFill>
        <p:spPr>
          <a:xfrm>
            <a:off x="425698" y="7413076"/>
            <a:ext cx="13290024" cy="58679"/>
          </a:xfrm>
          <a:prstGeom prst="rect">
            <a:avLst/>
          </a:prstGeom>
          <a:noFill/>
          <a:ln>
            <a:noFill/>
          </a:ln>
        </p:spPr>
      </p:pic>
      <p:sp>
        <p:nvSpPr>
          <p:cNvPr id="179" name="Google Shape;179;g1070f94647f_0_23"/>
          <p:cNvSpPr txBox="1"/>
          <p:nvPr/>
        </p:nvSpPr>
        <p:spPr>
          <a:xfrm>
            <a:off x="425693" y="7510605"/>
            <a:ext cx="706500" cy="146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800"/>
              <a:buFont typeface="Montserrat"/>
              <a:buNone/>
            </a:pPr>
            <a:r>
              <a:rPr b="1" i="0" lang="es-MX" sz="800" u="none" cap="none" strike="noStrike">
                <a:solidFill>
                  <a:srgbClr val="D2D7DB"/>
                </a:solidFill>
                <a:latin typeface="Montserrat"/>
                <a:ea typeface="Montserrat"/>
                <a:cs typeface="Montserrat"/>
                <a:sym typeface="Montserrat"/>
              </a:rPr>
              <a:t>BEDU</a:t>
            </a:r>
            <a:endParaRPr b="0" i="0" sz="1800" u="none" cap="none" strike="noStrike">
              <a:solidFill>
                <a:srgbClr val="000000"/>
              </a:solidFill>
              <a:latin typeface="Arial"/>
              <a:ea typeface="Arial"/>
              <a:cs typeface="Arial"/>
              <a:sym typeface="Arial"/>
            </a:endParaRPr>
          </a:p>
        </p:txBody>
      </p:sp>
      <p:pic>
        <p:nvPicPr>
          <p:cNvPr descr="Imagen" id="180" name="Google Shape;180;g1070f94647f_0_23"/>
          <p:cNvPicPr preferRelativeResize="0"/>
          <p:nvPr/>
        </p:nvPicPr>
        <p:blipFill rotWithShape="1">
          <a:blip r:embed="rId3">
            <a:alphaModFix/>
          </a:blip>
          <a:srcRect b="90327" l="0" r="95142" t="0"/>
          <a:stretch/>
        </p:blipFill>
        <p:spPr>
          <a:xfrm flipH="1">
            <a:off x="425704" y="6760699"/>
            <a:ext cx="501384" cy="4763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2019-06-04T15:49:37Z</dcterms:created>
  <dc:creator>CONTENIDOS-41</dc:creator>
</cp:coreProperties>
</file>