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71" r:id="rId4"/>
    <p:sldId id="260" r:id="rId5"/>
  </p:sldIdLst>
  <p:sldSz cx="15122525" cy="7921625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Montserrat SemiBol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21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9" y="272"/>
      </p:cViewPr>
      <p:guideLst>
        <p:guide orient="horz" pos="2721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072d24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98072d24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59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COVID-19 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¿Qué dicen los datos?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4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lang="es-MX" sz="2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Análisis de datos con Python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 amt="50000"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131995" y="3256848"/>
            <a:ext cx="91317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¿Qué indican los datos COVID-19?</a:t>
            </a:r>
            <a:endParaRPr sz="6500" b="1" i="0" u="none" strike="noStrike" cap="none" dirty="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109172" y="5280284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Sesión 01</a:t>
            </a:r>
            <a:endParaRPr sz="3200" b="0" i="0" u="none" strike="noStrike" cap="none" dirty="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1298678" y="5042007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5"/>
          <p:cNvSpPr txBox="1"/>
          <p:nvPr/>
        </p:nvSpPr>
        <p:spPr>
          <a:xfrm>
            <a:off x="1138749" y="2223166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Análisis de datos con  Python</a:t>
            </a:r>
            <a:endParaRPr sz="2900" b="0" i="0" u="none" strike="noStrike" cap="none" dirty="0">
              <a:solidFill>
                <a:srgbClr val="FF6A3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l="49" r="39"/>
          <a:stretch/>
        </p:blipFill>
        <p:spPr>
          <a:xfrm>
            <a:off x="13362039" y="6850902"/>
            <a:ext cx="1541816" cy="81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390" y="712992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8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460" y="3741297"/>
            <a:ext cx="2784389" cy="27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4110" y="885741"/>
            <a:ext cx="2165350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8"/>
          <p:cNvCxnSpPr/>
          <p:nvPr/>
        </p:nvCxnSpPr>
        <p:spPr>
          <a:xfrm rot="10800000">
            <a:off x="646680" y="3031958"/>
            <a:ext cx="0" cy="48896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34;p28">
            <a:extLst>
              <a:ext uri="{FF2B5EF4-FFF2-40B4-BE49-F238E27FC236}">
                <a16:creationId xmlns:a16="http://schemas.microsoft.com/office/drawing/2014/main" id="{C193FD1F-D652-457A-B972-5B84AC17243D}"/>
              </a:ext>
            </a:extLst>
          </p:cNvPr>
          <p:cNvSpPr txBox="1"/>
          <p:nvPr/>
        </p:nvSpPr>
        <p:spPr>
          <a:xfrm>
            <a:off x="1408793" y="1368341"/>
            <a:ext cx="7214400" cy="217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Integrantes</a:t>
            </a:r>
          </a:p>
        </p:txBody>
      </p:sp>
      <p:pic>
        <p:nvPicPr>
          <p:cNvPr id="12" name="Google Shape;251;p29">
            <a:extLst>
              <a:ext uri="{FF2B5EF4-FFF2-40B4-BE49-F238E27FC236}">
                <a16:creationId xmlns:a16="http://schemas.microsoft.com/office/drawing/2014/main" id="{4B69E48C-22CA-4D22-9571-D6932D3C54F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12913" y="2803450"/>
            <a:ext cx="3454173" cy="3454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9;p29">
            <a:extLst>
              <a:ext uri="{FF2B5EF4-FFF2-40B4-BE49-F238E27FC236}">
                <a16:creationId xmlns:a16="http://schemas.microsoft.com/office/drawing/2014/main" id="{EF5A5A80-A28F-4A64-AE00-4DE7B9F15062}"/>
              </a:ext>
            </a:extLst>
          </p:cNvPr>
          <p:cNvSpPr txBox="1"/>
          <p:nvPr/>
        </p:nvSpPr>
        <p:spPr>
          <a:xfrm>
            <a:off x="2751697" y="4827615"/>
            <a:ext cx="5656200" cy="2475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lvl="0" algn="r">
              <a:buSzPts val="2600"/>
            </a:pPr>
            <a:r>
              <a:rPr lang="es-MX" sz="2600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Rafael Sebastián Carrillo Rivera</a:t>
            </a:r>
          </a:p>
          <a:p>
            <a:pPr lvl="0" algn="r">
              <a:buSzPts val="2600"/>
            </a:pPr>
            <a:endParaRPr lang="es-MX" sz="2600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 algn="r">
              <a:buSzPts val="2600"/>
            </a:pPr>
            <a:r>
              <a:rPr lang="es-MX" sz="2600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 Yessica Espinosa Ávila</a:t>
            </a:r>
          </a:p>
          <a:p>
            <a:pPr lvl="0" algn="r">
              <a:buSzPts val="2600"/>
            </a:pPr>
            <a:endParaRPr lang="es-MX" sz="2600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 algn="r">
              <a:buSzPts val="2600"/>
            </a:pPr>
            <a:r>
              <a:rPr lang="es-MX" sz="2600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Salvador Velázquez Moreno</a:t>
            </a:r>
            <a:endParaRPr sz="26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234;p28">
            <a:extLst>
              <a:ext uri="{FF2B5EF4-FFF2-40B4-BE49-F238E27FC236}">
                <a16:creationId xmlns:a16="http://schemas.microsoft.com/office/drawing/2014/main" id="{8C583849-41F7-444A-85B5-9A547D88D886}"/>
              </a:ext>
            </a:extLst>
          </p:cNvPr>
          <p:cNvSpPr txBox="1"/>
          <p:nvPr/>
        </p:nvSpPr>
        <p:spPr>
          <a:xfrm>
            <a:off x="1395735" y="2440755"/>
            <a:ext cx="7214400" cy="217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4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Equipo 10</a:t>
            </a:r>
            <a:endParaRPr lang="es-MX" sz="400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700960" y="13989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GRACIAS POR SU ATENCIÓN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Google Shape;226;p27">
            <a:extLst>
              <a:ext uri="{FF2B5EF4-FFF2-40B4-BE49-F238E27FC236}">
                <a16:creationId xmlns:a16="http://schemas.microsoft.com/office/drawing/2014/main" id="{14C1BF39-E1A8-4B61-9E8F-7DC600041DD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58</Words>
  <Application>Microsoft Office PowerPoint</Application>
  <PresentationFormat>Personalizado</PresentationFormat>
  <Paragraphs>16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Montserrat</vt:lpstr>
      <vt:lpstr>Montserrat SemiBold</vt:lpstr>
      <vt:lpstr>Simple Light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ESPINOSA AVILA ANA YESSICA</cp:lastModifiedBy>
  <cp:revision>4</cp:revision>
  <dcterms:modified xsi:type="dcterms:W3CDTF">2021-11-04T14:35:26Z</dcterms:modified>
</cp:coreProperties>
</file>