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8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9" autoAdjust="0"/>
    <p:restoredTop sz="94660"/>
  </p:normalViewPr>
  <p:slideViewPr>
    <p:cSldViewPr>
      <p:cViewPr>
        <p:scale>
          <a:sx n="112" d="100"/>
          <a:sy n="112" d="100"/>
        </p:scale>
        <p:origin x="-2264" y="-8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73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26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87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2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5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4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2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09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91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9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A479-F603-4865-86AD-BC3EB62D1749}" type="datetimeFigureOut">
              <a:rPr lang="es-MX" smtClean="0"/>
              <a:t>17/07/24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7DCF-F16E-452C-AAB5-7785C03E4537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38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ardelarenta.com/pages/bridal" TargetMode="External"/><Relationship Id="rId4" Type="http://schemas.openxmlformats.org/officeDocument/2006/relationships/hyperlink" Target="https://nude-project.com/es-mx?country=M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vianaurre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essespinosamartz@g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ardelarenta.com/pages/bridal" TargetMode="External"/><Relationship Id="rId4" Type="http://schemas.openxmlformats.org/officeDocument/2006/relationships/hyperlink" Target="https://nude-project.com/es-mx?country=M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vianaurrea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cardelarenta.com/pages/bridal" TargetMode="External"/><Relationship Id="rId4" Type="http://schemas.openxmlformats.org/officeDocument/2006/relationships/hyperlink" Target="https://nude-project.com/es-mx?country=M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vianaurre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iherrera\Mis documentos\Downloads\promito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" y="1052736"/>
            <a:ext cx="8571751" cy="43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130" y="11331"/>
            <a:ext cx="1912620" cy="6858000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0" y="2780928"/>
            <a:ext cx="5580112" cy="1307474"/>
          </a:xfrm>
          <a:prstGeom prst="rect">
            <a:avLst/>
          </a:prstGeom>
          <a:solidFill>
            <a:srgbClr val="FFCCF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190910" y="2855838"/>
            <a:ext cx="5198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>
                    <a:lumMod val="50000"/>
                  </a:schemeClr>
                </a:solidFill>
              </a:rPr>
              <a:t>CREACION DE PAGINA WEB VIA CHATGPT</a:t>
            </a:r>
            <a:endParaRPr lang="es-MX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11560" y="6093296"/>
            <a:ext cx="37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Equipo 8: </a:t>
            </a:r>
          </a:p>
          <a:p>
            <a:r>
              <a:rPr lang="es-ES" dirty="0" err="1" smtClean="0"/>
              <a:t>Integrante.Yessica</a:t>
            </a:r>
            <a:r>
              <a:rPr lang="es-ES" dirty="0" smtClean="0"/>
              <a:t> Espinosa </a:t>
            </a:r>
            <a:r>
              <a:rPr lang="es-ES" dirty="0" err="1" smtClean="0"/>
              <a:t>Martinez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932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512" y="260648"/>
            <a:ext cx="8568952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# </a:t>
            </a:r>
            <a:r>
              <a:rPr lang="es-ES_tradnl" dirty="0" err="1"/>
              <a:t>Homepage</a:t>
            </a:r>
            <a:r>
              <a:rPr lang="es-ES_tradnl" dirty="0"/>
              <a:t>:</a:t>
            </a:r>
          </a:p>
          <a:p>
            <a:r>
              <a:rPr lang="es-ES_tradnl" dirty="0"/>
              <a:t>- **AURA** es una marca Mexicana de diseño especializada en novias que busca ayudar a nuestras clientas a materializar ese sueño a través del diseño personalizado y la asesoría en la elaboración de un atuendo de alta calidad, así mismo establecer junto a los nuestros colaboradores procesos integrales de economía social que aporten al impulso del diseño mexicano y al bienestar y desarrollo de la comunidad. Apreciamos la riqueza y la diversidad cultural de México y deseamos poder compartir y difundirla a través de nuestros vestidos.</a:t>
            </a:r>
          </a:p>
          <a:p>
            <a:endParaRPr lang="es-ES_tradnl" dirty="0"/>
          </a:p>
          <a:p>
            <a:r>
              <a:rPr lang="es-ES_tradnl" dirty="0"/>
              <a:t># </a:t>
            </a:r>
            <a:r>
              <a:rPr lang="es-ES_tradnl" dirty="0" err="1"/>
              <a:t>Products</a:t>
            </a:r>
            <a:r>
              <a:rPr lang="es-ES_tradnl" dirty="0"/>
              <a:t>/</a:t>
            </a:r>
            <a:r>
              <a:rPr lang="es-ES_tradnl" dirty="0" err="1"/>
              <a:t>Services</a:t>
            </a:r>
            <a:r>
              <a:rPr lang="es-ES_tradnl" dirty="0"/>
              <a:t> Page:</a:t>
            </a:r>
          </a:p>
          <a:p>
            <a:r>
              <a:rPr lang="es-ES_tradnl" dirty="0"/>
              <a:t>- **Servicio personalizado:** [</a:t>
            </a:r>
            <a:r>
              <a:rPr lang="es-ES_tradnl" dirty="0" err="1"/>
              <a:t>Agendar</a:t>
            </a:r>
            <a:r>
              <a:rPr lang="es-ES_tradnl" dirty="0"/>
              <a:t>](#)</a:t>
            </a:r>
          </a:p>
          <a:p>
            <a:endParaRPr lang="es-ES_tradnl" dirty="0"/>
          </a:p>
          <a:p>
            <a:r>
              <a:rPr lang="es-ES_tradnl" dirty="0"/>
              <a:t># </a:t>
            </a:r>
            <a:r>
              <a:rPr lang="es-ES_tradnl" dirty="0" err="1"/>
              <a:t>Contact</a:t>
            </a:r>
            <a:r>
              <a:rPr lang="es-ES_tradnl" dirty="0"/>
              <a:t> Page:</a:t>
            </a:r>
          </a:p>
          <a:p>
            <a:r>
              <a:rPr lang="es-ES_tradnl" dirty="0"/>
              <a:t>- **</a:t>
            </a:r>
            <a:r>
              <a:rPr lang="es-ES_tradnl" dirty="0" err="1"/>
              <a:t>Phone</a:t>
            </a:r>
            <a:r>
              <a:rPr lang="es-ES_tradnl" dirty="0"/>
              <a:t>:** 4495802501</a:t>
            </a:r>
          </a:p>
          <a:p>
            <a:r>
              <a:rPr lang="es-ES_tradnl" dirty="0"/>
              <a:t>- **Email:** [</a:t>
            </a:r>
            <a:r>
              <a:rPr lang="es-ES_tradnl" dirty="0" err="1"/>
              <a:t>yessespinosamartz@gmail.com</a:t>
            </a:r>
            <a:r>
              <a:rPr lang="es-ES_tradnl" dirty="0"/>
              <a:t>](</a:t>
            </a:r>
            <a:r>
              <a:rPr lang="es-ES_tradnl" dirty="0" err="1"/>
              <a:t>mailto:yessespinosamartz@gmail.com</a:t>
            </a:r>
            <a:r>
              <a:rPr lang="es-ES_tradnl" dirty="0"/>
              <a:t>)</a:t>
            </a:r>
          </a:p>
          <a:p>
            <a:r>
              <a:rPr lang="es-ES_tradnl" dirty="0"/>
              <a:t>- **</a:t>
            </a:r>
            <a:r>
              <a:rPr lang="es-ES_tradnl" dirty="0" err="1"/>
              <a:t>Instagram</a:t>
            </a:r>
            <a:r>
              <a:rPr lang="es-ES_tradnl" dirty="0"/>
              <a:t>:** [@</a:t>
            </a:r>
            <a:r>
              <a:rPr lang="es-ES_tradnl" dirty="0" err="1"/>
              <a:t>auraesluz</a:t>
            </a:r>
            <a:r>
              <a:rPr lang="es-ES_tradnl" dirty="0"/>
              <a:t>](</a:t>
            </a:r>
            <a:r>
              <a:rPr lang="es-ES_tradnl" dirty="0" err="1"/>
              <a:t>https</a:t>
            </a:r>
            <a:r>
              <a:rPr lang="es-ES_tradnl" dirty="0"/>
              <a:t>://</a:t>
            </a:r>
            <a:r>
              <a:rPr lang="es-ES_tradnl" dirty="0" err="1"/>
              <a:t>instagram.com</a:t>
            </a:r>
            <a:r>
              <a:rPr lang="es-ES_tradnl" dirty="0"/>
              <a:t>/</a:t>
            </a:r>
            <a:r>
              <a:rPr lang="es-ES_tradnl" dirty="0" err="1"/>
              <a:t>auraesluz</a:t>
            </a:r>
            <a:r>
              <a:rPr lang="es-ES_tradnl" dirty="0"/>
              <a:t>)</a:t>
            </a:r>
          </a:p>
          <a:p>
            <a:r>
              <a:rPr lang="es-ES_tradnl" dirty="0"/>
              <a:t>- **Facebook:** [@</a:t>
            </a:r>
            <a:r>
              <a:rPr lang="es-ES_tradnl" dirty="0" err="1"/>
              <a:t>auramodaydiseno</a:t>
            </a:r>
            <a:r>
              <a:rPr lang="es-ES_tradnl" dirty="0"/>
              <a:t>](</a:t>
            </a:r>
            <a:r>
              <a:rPr lang="es-ES_tradnl" dirty="0" err="1"/>
              <a:t>https</a:t>
            </a:r>
            <a:r>
              <a:rPr lang="es-ES_tradnl" dirty="0"/>
              <a:t>://</a:t>
            </a:r>
            <a:r>
              <a:rPr lang="es-ES_tradnl" dirty="0" err="1"/>
              <a:t>facebook.com</a:t>
            </a:r>
            <a:r>
              <a:rPr lang="es-ES_tradnl" dirty="0"/>
              <a:t>/</a:t>
            </a:r>
            <a:r>
              <a:rPr lang="es-ES_tradnl" dirty="0" err="1"/>
              <a:t>auramodaydiseno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/>
              <a:t># Portfolio/</a:t>
            </a:r>
            <a:r>
              <a:rPr lang="es-ES_tradnl" dirty="0" err="1"/>
              <a:t>Gallery</a:t>
            </a:r>
            <a:r>
              <a:rPr lang="es-ES_trad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9296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7504" y="188640"/>
            <a:ext cx="8712968" cy="8956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dame las instrucciones para crear un repositorio en </a:t>
            </a:r>
            <a:r>
              <a:rPr lang="es-ES_tradnl" dirty="0" err="1"/>
              <a:t>github</a:t>
            </a:r>
            <a:r>
              <a:rPr lang="es-ES_tradnl" dirty="0"/>
              <a:t> con la </a:t>
            </a:r>
            <a:r>
              <a:rPr lang="es-ES_tradnl" dirty="0" smtClean="0"/>
              <a:t>información </a:t>
            </a:r>
            <a:r>
              <a:rPr lang="es-ES_tradnl" dirty="0"/>
              <a:t>que me acabas de </a:t>
            </a:r>
            <a:r>
              <a:rPr lang="es-ES_tradnl" dirty="0" smtClean="0"/>
              <a:t>proporcionar:</a:t>
            </a:r>
          </a:p>
          <a:p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tu-usuario</a:t>
            </a:r>
            <a:r>
              <a:rPr lang="en-US" dirty="0"/>
              <a:t>/AURA-</a:t>
            </a:r>
            <a:r>
              <a:rPr lang="en-US" dirty="0" err="1"/>
              <a:t>Website.git</a:t>
            </a:r>
            <a:endParaRPr lang="en-US" dirty="0"/>
          </a:p>
          <a:p>
            <a:r>
              <a:rPr lang="en-US" dirty="0"/>
              <a:t>cd AURA-Website</a:t>
            </a:r>
          </a:p>
          <a:p>
            <a:r>
              <a:rPr lang="en-US" dirty="0"/>
              <a:t>touch </a:t>
            </a:r>
            <a:r>
              <a:rPr lang="en-US" dirty="0" err="1"/>
              <a:t>content.md</a:t>
            </a:r>
            <a:endParaRPr lang="en-US" dirty="0"/>
          </a:p>
          <a:p>
            <a:r>
              <a:rPr lang="es-ES_tradnl" b="1" dirty="0"/>
              <a:t># </a:t>
            </a:r>
            <a:r>
              <a:rPr lang="es-ES_tradnl" b="1" dirty="0" err="1"/>
              <a:t>Homepage</a:t>
            </a:r>
            <a:r>
              <a:rPr lang="es-ES_tradnl" b="1" dirty="0"/>
              <a:t>:</a:t>
            </a:r>
          </a:p>
          <a:p>
            <a:r>
              <a:rPr lang="es-ES_tradnl" b="1" dirty="0"/>
              <a:t>- **AURA** es una marca Mexicana de diseño especializada en novias que busca ayudar a nuestras clientas a materializar ese sueño a través del diseño personalizado y la asesoría en la elaboración de un atuendo de alta calidad, así mismo establecer junto a los nuestros colaboradores procesos integrales de economía social que aporten al impulso del diseño mexicano y al bienestar y desarrollo de la comunidad. Apreciamos la riqueza y la diversidad cultural de México y deseamos poder compartir y difundirla a través de nuestros vestidos.</a:t>
            </a:r>
          </a:p>
          <a:p>
            <a:endParaRPr lang="es-ES_tradnl" b="1" dirty="0"/>
          </a:p>
          <a:p>
            <a:r>
              <a:rPr lang="es-ES_tradnl" b="1" dirty="0"/>
              <a:t># </a:t>
            </a:r>
            <a:r>
              <a:rPr lang="es-ES_tradnl" b="1" dirty="0" err="1"/>
              <a:t>Products</a:t>
            </a:r>
            <a:r>
              <a:rPr lang="es-ES_tradnl" b="1" dirty="0"/>
              <a:t>/</a:t>
            </a:r>
            <a:r>
              <a:rPr lang="es-ES_tradnl" b="1" dirty="0" err="1"/>
              <a:t>Services</a:t>
            </a:r>
            <a:r>
              <a:rPr lang="es-ES_tradnl" b="1" dirty="0"/>
              <a:t> Page:</a:t>
            </a:r>
          </a:p>
          <a:p>
            <a:r>
              <a:rPr lang="es-ES_tradnl" b="1" dirty="0"/>
              <a:t>- **Servicio personalizado:** [</a:t>
            </a:r>
            <a:r>
              <a:rPr lang="es-ES_tradnl" b="1" dirty="0" err="1"/>
              <a:t>Agendar</a:t>
            </a:r>
            <a:r>
              <a:rPr lang="es-ES_tradnl" b="1" dirty="0"/>
              <a:t>](#)</a:t>
            </a:r>
          </a:p>
          <a:p>
            <a:endParaRPr lang="es-ES_tradnl" b="1" dirty="0"/>
          </a:p>
          <a:p>
            <a:r>
              <a:rPr lang="es-ES_tradnl" b="1" dirty="0"/>
              <a:t># </a:t>
            </a:r>
            <a:r>
              <a:rPr lang="es-ES_tradnl" b="1" dirty="0" err="1"/>
              <a:t>Contact</a:t>
            </a:r>
            <a:r>
              <a:rPr lang="es-ES_tradnl" b="1" dirty="0"/>
              <a:t> Page:</a:t>
            </a:r>
          </a:p>
          <a:p>
            <a:r>
              <a:rPr lang="es-ES_tradnl" b="1" dirty="0"/>
              <a:t>- **</a:t>
            </a:r>
            <a:r>
              <a:rPr lang="es-ES_tradnl" b="1" dirty="0" err="1"/>
              <a:t>Phone</a:t>
            </a:r>
            <a:r>
              <a:rPr lang="es-ES_tradnl" b="1" dirty="0"/>
              <a:t>:** 4495802501</a:t>
            </a:r>
          </a:p>
          <a:p>
            <a:r>
              <a:rPr lang="es-ES_tradnl" b="1" dirty="0"/>
              <a:t>- **Email:** [</a:t>
            </a:r>
            <a:r>
              <a:rPr lang="es-ES_tradnl" b="1" dirty="0" err="1"/>
              <a:t>yessespinosamartz@gmail.com</a:t>
            </a:r>
            <a:r>
              <a:rPr lang="es-ES_tradnl" b="1" dirty="0"/>
              <a:t>](</a:t>
            </a:r>
            <a:r>
              <a:rPr lang="es-ES_tradnl" b="1" dirty="0" err="1"/>
              <a:t>mailto:yessespinosamartz@gmail.com</a:t>
            </a:r>
            <a:r>
              <a:rPr lang="es-ES_tradnl" b="1" dirty="0"/>
              <a:t>)</a:t>
            </a:r>
          </a:p>
          <a:p>
            <a:r>
              <a:rPr lang="es-ES_tradnl" b="1" dirty="0"/>
              <a:t>- **</a:t>
            </a:r>
            <a:r>
              <a:rPr lang="es-ES_tradnl" b="1" dirty="0" err="1"/>
              <a:t>Instagram</a:t>
            </a:r>
            <a:r>
              <a:rPr lang="es-ES_tradnl" b="1" dirty="0"/>
              <a:t>:** [@</a:t>
            </a:r>
            <a:r>
              <a:rPr lang="es-ES_tradnl" b="1" dirty="0" err="1"/>
              <a:t>auraesluz</a:t>
            </a:r>
            <a:r>
              <a:rPr lang="es-ES_tradnl" b="1" dirty="0"/>
              <a:t>](</a:t>
            </a:r>
            <a:r>
              <a:rPr lang="es-ES_tradnl" b="1" dirty="0" err="1"/>
              <a:t>https</a:t>
            </a:r>
            <a:r>
              <a:rPr lang="es-ES_tradnl" b="1" dirty="0"/>
              <a:t>://</a:t>
            </a:r>
            <a:r>
              <a:rPr lang="es-ES_tradnl" b="1" dirty="0" err="1"/>
              <a:t>instagram.com</a:t>
            </a:r>
            <a:r>
              <a:rPr lang="es-ES_tradnl" b="1" dirty="0"/>
              <a:t>/</a:t>
            </a:r>
            <a:r>
              <a:rPr lang="es-ES_tradnl" b="1" dirty="0" err="1"/>
              <a:t>auraesluz</a:t>
            </a:r>
            <a:r>
              <a:rPr lang="es-ES_tradnl" b="1" dirty="0"/>
              <a:t>)</a:t>
            </a:r>
          </a:p>
          <a:p>
            <a:r>
              <a:rPr lang="es-ES_tradnl" b="1" dirty="0"/>
              <a:t>- **Facebook:** [@</a:t>
            </a:r>
            <a:r>
              <a:rPr lang="es-ES_tradnl" b="1" dirty="0" err="1"/>
              <a:t>auramodaydiseno</a:t>
            </a:r>
            <a:r>
              <a:rPr lang="es-ES_tradnl" b="1" dirty="0"/>
              <a:t>](</a:t>
            </a:r>
            <a:r>
              <a:rPr lang="es-ES_tradnl" b="1" dirty="0" err="1"/>
              <a:t>https</a:t>
            </a:r>
            <a:r>
              <a:rPr lang="es-ES_tradnl" b="1" dirty="0"/>
              <a:t>://</a:t>
            </a:r>
            <a:r>
              <a:rPr lang="es-ES_tradnl" b="1" dirty="0" err="1"/>
              <a:t>facebook.com</a:t>
            </a:r>
            <a:r>
              <a:rPr lang="es-ES_tradnl" b="1" dirty="0"/>
              <a:t>/</a:t>
            </a:r>
            <a:r>
              <a:rPr lang="es-ES_tradnl" b="1" dirty="0" err="1"/>
              <a:t>auramodaydiseno</a:t>
            </a:r>
            <a:r>
              <a:rPr lang="es-ES_tradnl" b="1" dirty="0"/>
              <a:t>)</a:t>
            </a:r>
          </a:p>
          <a:p>
            <a:endParaRPr lang="es-ES_tradnl" b="1" dirty="0"/>
          </a:p>
          <a:p>
            <a:r>
              <a:rPr lang="es-ES_tradnl" b="1" dirty="0"/>
              <a:t># Portfolio/</a:t>
            </a:r>
            <a:r>
              <a:rPr lang="es-ES_tradnl" b="1" dirty="0" err="1"/>
              <a:t>Gallery</a:t>
            </a:r>
            <a:r>
              <a:rPr lang="es-ES_tradnl" b="1" dirty="0"/>
              <a:t>:</a:t>
            </a:r>
          </a:p>
          <a:p>
            <a:endParaRPr lang="es-ES_tradnl" b="1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04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683568" y="908720"/>
            <a:ext cx="7848872" cy="648072"/>
          </a:xfrm>
          <a:prstGeom prst="rect">
            <a:avLst/>
          </a:prstGeom>
          <a:solidFill>
            <a:srgbClr val="FFCCF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Selecci</a:t>
            </a:r>
            <a:r>
              <a:rPr lang="es-ES_tradnl" dirty="0" smtClean="0">
                <a:solidFill>
                  <a:schemeClr val="bg1">
                    <a:lumMod val="65000"/>
                  </a:schemeClr>
                </a:solidFill>
              </a:rPr>
              <a:t>ó</a:t>
            </a:r>
            <a:r>
              <a:rPr lang="es-MX" dirty="0" smtClean="0">
                <a:solidFill>
                  <a:schemeClr val="bg1">
                    <a:lumMod val="65000"/>
                  </a:schemeClr>
                </a:solidFill>
              </a:rPr>
              <a:t>n de proyecto: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99592" y="2132856"/>
            <a:ext cx="75453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1.-Creación de una pagina web</a:t>
            </a:r>
          </a:p>
          <a:p>
            <a:r>
              <a:rPr lang="es-ES" dirty="0" smtClean="0"/>
              <a:t>2.-Exploración previa: </a:t>
            </a:r>
          </a:p>
          <a:p>
            <a:r>
              <a:rPr lang="es-ES" dirty="0"/>
              <a:t> </a:t>
            </a:r>
            <a:r>
              <a:rPr lang="es-ES" dirty="0" smtClean="0"/>
              <a:t>        a)Definan el tema de su proyecto: </a:t>
            </a:r>
            <a:endParaRPr lang="es-ES_tradnl" dirty="0"/>
          </a:p>
          <a:p>
            <a:pPr lvl="1"/>
            <a:r>
              <a:rPr lang="es-ES" dirty="0" smtClean="0"/>
              <a:t>¨Contenido </a:t>
            </a:r>
            <a:r>
              <a:rPr lang="es-ES" dirty="0"/>
              <a:t>de pagina web de estudio de diseño de modas especializado </a:t>
            </a:r>
            <a:endParaRPr lang="es-ES" dirty="0" smtClean="0"/>
          </a:p>
          <a:p>
            <a:pPr lvl="1"/>
            <a:r>
              <a:rPr lang="es-ES" dirty="0" smtClean="0"/>
              <a:t>en </a:t>
            </a:r>
            <a:r>
              <a:rPr lang="es-ES" dirty="0"/>
              <a:t>novias</a:t>
            </a:r>
            <a:r>
              <a:rPr lang="es-ES" dirty="0" smtClean="0"/>
              <a:t>.¨</a:t>
            </a:r>
            <a:endParaRPr lang="es-ES" dirty="0"/>
          </a:p>
          <a:p>
            <a:pPr lvl="1"/>
            <a:r>
              <a:rPr lang="es-ES" dirty="0" smtClean="0"/>
              <a:t>b)Encuentren </a:t>
            </a:r>
            <a:r>
              <a:rPr lang="es-ES" dirty="0"/>
              <a:t>al menos tres páginas web / artículos / </a:t>
            </a:r>
            <a:r>
              <a:rPr lang="es-ES" dirty="0" err="1"/>
              <a:t>posts</a:t>
            </a:r>
            <a:r>
              <a:rPr lang="es-ES" dirty="0"/>
              <a:t> con contenido </a:t>
            </a:r>
            <a:endParaRPr lang="es-ES" dirty="0" smtClean="0"/>
          </a:p>
          <a:p>
            <a:pPr lvl="1"/>
            <a:r>
              <a:rPr lang="es-ES" dirty="0" smtClean="0"/>
              <a:t>relevante </a:t>
            </a:r>
            <a:r>
              <a:rPr lang="es-ES" dirty="0"/>
              <a:t>para su proyecto</a:t>
            </a:r>
            <a:r>
              <a:rPr lang="es-ES" dirty="0" smtClean="0"/>
              <a:t>.</a:t>
            </a:r>
          </a:p>
          <a:p>
            <a:pPr lvl="1"/>
            <a:r>
              <a:rPr lang="es-ES" sz="1600" dirty="0" err="1" smtClean="0"/>
              <a:t>Prompt</a:t>
            </a:r>
            <a:r>
              <a:rPr lang="es-ES" sz="1600" dirty="0" smtClean="0"/>
              <a:t>: </a:t>
            </a:r>
            <a:endParaRPr lang="es-ES_tradnl" sz="1600" dirty="0"/>
          </a:p>
          <a:p>
            <a:pPr lvl="1"/>
            <a:endParaRPr lang="es-ES_tradnl" sz="1600" dirty="0"/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827584" y="4365104"/>
            <a:ext cx="784887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I´m a entrepreneur I want to create my own web page can you provide me with useful articles to create </a:t>
            </a:r>
            <a:r>
              <a:rPr lang="en-US" dirty="0" smtClean="0">
                <a:solidFill>
                  <a:schemeClr val="tx1"/>
                </a:solidFill>
              </a:rPr>
              <a:t>it: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Chatgpt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creo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siguientes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referencias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  </a:t>
            </a:r>
            <a:r>
              <a:rPr lang="en-US" dirty="0">
                <a:solidFill>
                  <a:srgbClr val="000000"/>
                </a:solidFill>
              </a:rPr>
              <a:t>Entrepreneur's Guide to Developing a Business Website</a:t>
            </a:r>
            <a:endParaRPr lang="es-ES_tradnl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  </a:t>
            </a:r>
            <a:r>
              <a:rPr lang="en-US" dirty="0" err="1">
                <a:solidFill>
                  <a:srgbClr val="000000"/>
                </a:solidFill>
              </a:rPr>
              <a:t>LifeHack's</a:t>
            </a:r>
            <a:r>
              <a:rPr lang="en-US" dirty="0">
                <a:solidFill>
                  <a:srgbClr val="000000"/>
                </a:solidFill>
              </a:rPr>
              <a:t> Entrepreneurship Websites</a:t>
            </a:r>
            <a:endParaRPr lang="es-ES_tradnl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34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835696" y="332656"/>
            <a:ext cx="5988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Arial"/>
                <a:cs typeface="Arial"/>
              </a:rPr>
              <a:t>IMPORTANCIA DEL TEXTIL EN CHIAPAS</a:t>
            </a:r>
            <a:endParaRPr lang="es-E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8 Rectángulo"/>
          <p:cNvSpPr/>
          <p:nvPr/>
        </p:nvSpPr>
        <p:spPr>
          <a:xfrm>
            <a:off x="467544" y="332656"/>
            <a:ext cx="5112568" cy="792088"/>
          </a:xfrm>
          <a:prstGeom prst="rect">
            <a:avLst/>
          </a:prstGeom>
          <a:solidFill>
            <a:srgbClr val="FFCCF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539552" y="332656"/>
            <a:ext cx="8352928" cy="58326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11560" y="476672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dirty="0"/>
          </a:p>
          <a:p>
            <a:pPr lvl="1"/>
            <a:r>
              <a:rPr lang="es-ES" dirty="0" smtClean="0"/>
              <a:t>c)Utilicen </a:t>
            </a:r>
            <a:r>
              <a:rPr lang="es-ES" dirty="0" err="1"/>
              <a:t>prompt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 para generar resúmenes de estas páginas. La idea es que puedan usar este contenido para crear uno propio.</a:t>
            </a:r>
            <a:endParaRPr lang="es-ES_tradnl" sz="1600" dirty="0"/>
          </a:p>
        </p:txBody>
      </p:sp>
      <p:sp>
        <p:nvSpPr>
          <p:cNvPr id="9" name="Rectángulo 8"/>
          <p:cNvSpPr/>
          <p:nvPr/>
        </p:nvSpPr>
        <p:spPr>
          <a:xfrm>
            <a:off x="683568" y="1484784"/>
            <a:ext cx="7848872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99592" y="1772816"/>
            <a:ext cx="7106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Prompt</a:t>
            </a:r>
            <a:r>
              <a:rPr lang="es-ES" b="1" dirty="0" smtClean="0"/>
              <a:t>:¨</a:t>
            </a:r>
            <a:r>
              <a:rPr lang="es-ES" b="1" dirty="0" err="1" smtClean="0"/>
              <a:t>Based</a:t>
            </a:r>
            <a:r>
              <a:rPr lang="es-ES" b="1" dirty="0" smtClean="0"/>
              <a:t> </a:t>
            </a:r>
            <a:r>
              <a:rPr lang="es-ES" b="1" dirty="0" err="1"/>
              <a:t>on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referred</a:t>
            </a:r>
            <a:r>
              <a:rPr lang="es-ES" b="1" dirty="0"/>
              <a:t> </a:t>
            </a:r>
            <a:r>
              <a:rPr lang="es-ES" b="1" dirty="0" err="1"/>
              <a:t>articles</a:t>
            </a:r>
            <a:r>
              <a:rPr lang="es-ES" b="1" dirty="0"/>
              <a:t>, </a:t>
            </a:r>
            <a:r>
              <a:rPr lang="es-ES" b="1" dirty="0" err="1"/>
              <a:t>please</a:t>
            </a:r>
            <a:r>
              <a:rPr lang="es-ES" b="1" dirty="0"/>
              <a:t> </a:t>
            </a:r>
            <a:r>
              <a:rPr lang="es-ES" b="1" dirty="0" err="1"/>
              <a:t>give</a:t>
            </a:r>
            <a:r>
              <a:rPr lang="es-ES" b="1" dirty="0"/>
              <a:t> me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sections</a:t>
            </a:r>
            <a:r>
              <a:rPr lang="es-ES" b="1" dirty="0"/>
              <a:t> </a:t>
            </a:r>
            <a:r>
              <a:rPr lang="es-ES" b="1" dirty="0" err="1"/>
              <a:t>on</a:t>
            </a:r>
            <a:r>
              <a:rPr lang="es-ES" b="1" dirty="0"/>
              <a:t> a </a:t>
            </a:r>
            <a:endParaRPr lang="es-ES" b="1" dirty="0" smtClean="0"/>
          </a:p>
          <a:p>
            <a:r>
              <a:rPr lang="en-US" b="1" dirty="0" smtClean="0"/>
              <a:t>W</a:t>
            </a:r>
            <a:r>
              <a:rPr lang="es-ES" b="1" dirty="0" err="1" smtClean="0"/>
              <a:t>ebpage</a:t>
            </a:r>
            <a:r>
              <a:rPr lang="es-ES" b="1" dirty="0" smtClean="0"/>
              <a:t>¨ </a:t>
            </a:r>
            <a:r>
              <a:rPr lang="es-ES" b="1" dirty="0" err="1" smtClean="0"/>
              <a:t>chatgpt</a:t>
            </a:r>
            <a:r>
              <a:rPr lang="es-ES" b="1" dirty="0" smtClean="0"/>
              <a:t> nos genero las referencias que usamos para crear las </a:t>
            </a:r>
          </a:p>
          <a:p>
            <a:r>
              <a:rPr lang="es-ES" b="1" dirty="0" smtClean="0"/>
              <a:t>Secciones de nuestra pagina web que consideramos útiles.</a:t>
            </a:r>
          </a:p>
          <a:p>
            <a:r>
              <a:rPr lang="es-ES_tradnl" dirty="0" smtClean="0"/>
              <a:t>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27584" y="4077072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  <a:p>
            <a:pPr lvl="1"/>
            <a:r>
              <a:rPr lang="es-ES" dirty="0" smtClean="0"/>
              <a:t>d)Encuentren </a:t>
            </a:r>
            <a:r>
              <a:rPr lang="es-ES" dirty="0"/>
              <a:t>al menos tres páginas web con un estilo y formato similar al que desean. Estas serán sus referencias visuales.</a:t>
            </a:r>
            <a:endParaRPr lang="es-ES_tradnl" sz="1600" dirty="0"/>
          </a:p>
          <a:p>
            <a:pPr lvl="1"/>
            <a:r>
              <a:rPr lang="es-ES" u="sng" dirty="0">
                <a:hlinkClick r:id="rId2"/>
              </a:rPr>
              <a:t>https://www.vivianaurrea.com/</a:t>
            </a:r>
            <a:endParaRPr lang="es-ES_tradnl" sz="1600" dirty="0"/>
          </a:p>
          <a:p>
            <a:pPr lvl="1"/>
            <a:r>
              <a:rPr lang="es-ES" u="sng" dirty="0">
                <a:hlinkClick r:id="rId3"/>
              </a:rPr>
              <a:t>https://www.oscardelarenta.com/pages/bridal</a:t>
            </a:r>
            <a:endParaRPr lang="es-ES_tradnl" sz="1600" dirty="0"/>
          </a:p>
          <a:p>
            <a:pPr lvl="1"/>
            <a:r>
              <a:rPr lang="es-ES" u="sng" dirty="0">
                <a:hlinkClick r:id="rId4"/>
              </a:rPr>
              <a:t>https://nude-project.com/es-mx?country=MX</a:t>
            </a:r>
            <a:endParaRPr lang="es-ES_tradnl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4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8 Rectángulo"/>
          <p:cNvSpPr/>
          <p:nvPr/>
        </p:nvSpPr>
        <p:spPr>
          <a:xfrm>
            <a:off x="395536" y="332656"/>
            <a:ext cx="5580112" cy="792088"/>
          </a:xfrm>
          <a:prstGeom prst="rect">
            <a:avLst/>
          </a:prstGeom>
          <a:solidFill>
            <a:srgbClr val="FFCCF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</a:rPr>
              <a:t>Draft de Contenido: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9945" y="15762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755576" y="1412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611560" y="13407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395536" y="1268760"/>
            <a:ext cx="8496944" cy="20162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467544" y="14847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395536" y="1340768"/>
            <a:ext cx="8064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Prompt</a:t>
            </a:r>
            <a:r>
              <a:rPr lang="es-ES" b="1" dirty="0"/>
              <a:t>: </a:t>
            </a:r>
            <a:r>
              <a:rPr lang="es-ES_tradnl" dirty="0" smtClean="0"/>
              <a:t>Se le </a:t>
            </a:r>
            <a:r>
              <a:rPr lang="es-ES_tradnl" dirty="0" err="1" smtClean="0"/>
              <a:t>compartio</a:t>
            </a:r>
            <a:r>
              <a:rPr lang="es-ES_tradnl" dirty="0" smtClean="0"/>
              <a:t> a </a:t>
            </a:r>
            <a:r>
              <a:rPr lang="es-ES_tradnl" dirty="0" err="1" smtClean="0"/>
              <a:t>chatgpt</a:t>
            </a:r>
            <a:r>
              <a:rPr lang="es-ES_tradnl" dirty="0" smtClean="0"/>
              <a:t> el plan de negocios de la empresa y se le dio el siguiente </a:t>
            </a:r>
            <a:r>
              <a:rPr lang="es-ES_tradnl" dirty="0" err="1" smtClean="0"/>
              <a:t>prompt</a:t>
            </a:r>
            <a:r>
              <a:rPr lang="es-ES_tradnl" dirty="0" smtClean="0"/>
              <a:t>: Lee </a:t>
            </a:r>
            <a:r>
              <a:rPr lang="es-ES_tradnl" dirty="0"/>
              <a:t>este texto y clasifica la mayor cantidad de </a:t>
            </a:r>
            <a:r>
              <a:rPr lang="es-ES_tradnl" dirty="0" smtClean="0"/>
              <a:t>información </a:t>
            </a:r>
            <a:r>
              <a:rPr lang="es-ES_tradnl" dirty="0"/>
              <a:t>posible en las secciones de la pagina web mencionadas anteriormente </a:t>
            </a:r>
            <a:r>
              <a:rPr lang="es-ES_tradnl" dirty="0" smtClean="0"/>
              <a:t>lo que nos ayudo a crear el siguiente </a:t>
            </a:r>
            <a:r>
              <a:rPr lang="es-ES_tradnl" dirty="0" err="1" smtClean="0"/>
              <a:t>draft</a:t>
            </a:r>
            <a:r>
              <a:rPr lang="es-ES_tradnl" dirty="0" smtClean="0"/>
              <a:t>:</a:t>
            </a:r>
          </a:p>
          <a:p>
            <a:endParaRPr lang="es-ES_tradnl" dirty="0"/>
          </a:p>
          <a:p>
            <a:pPr lvl="0"/>
            <a:r>
              <a:rPr lang="es-ES" dirty="0" err="1" smtClean="0"/>
              <a:t>Homepage</a:t>
            </a:r>
            <a:r>
              <a:rPr lang="es-ES" dirty="0"/>
              <a:t> </a:t>
            </a:r>
            <a:r>
              <a:rPr lang="es-ES" dirty="0" smtClean="0"/>
              <a:t>(Quienes somos):</a:t>
            </a:r>
          </a:p>
          <a:p>
            <a:pPr lvl="0"/>
            <a:r>
              <a:rPr lang="es-ES" dirty="0" err="1" smtClean="0"/>
              <a:t>Contact</a:t>
            </a:r>
            <a:r>
              <a:rPr lang="es-ES" dirty="0" smtClean="0"/>
              <a:t> Page:</a:t>
            </a:r>
          </a:p>
          <a:p>
            <a:r>
              <a:rPr lang="es-ES_tradnl" dirty="0"/>
              <a:t>Portfolio/</a:t>
            </a:r>
            <a:r>
              <a:rPr lang="es-ES_tradnl" dirty="0" err="1"/>
              <a:t>Gallery</a:t>
            </a:r>
            <a:r>
              <a:rPr lang="es-ES_tradnl" dirty="0"/>
              <a:t>:</a:t>
            </a:r>
          </a:p>
          <a:p>
            <a:pPr lvl="0"/>
            <a:endParaRPr lang="es-ES_tradnl" dirty="0"/>
          </a:p>
          <a:p>
            <a:endParaRPr lang="es-ES" dirty="0" smtClean="0"/>
          </a:p>
          <a:p>
            <a:endParaRPr lang="es-ES_tradnl" dirty="0"/>
          </a:p>
          <a:p>
            <a:pPr lvl="0"/>
            <a:endParaRPr lang="es-ES_tradnl" dirty="0"/>
          </a:p>
          <a:p>
            <a:endParaRPr lang="es-ES_tradn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92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9552" y="332656"/>
            <a:ext cx="8136904" cy="5904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8 Rectángulo"/>
          <p:cNvSpPr/>
          <p:nvPr/>
        </p:nvSpPr>
        <p:spPr>
          <a:xfrm>
            <a:off x="611560" y="404664"/>
            <a:ext cx="5580112" cy="792088"/>
          </a:xfrm>
          <a:prstGeom prst="rect">
            <a:avLst/>
          </a:prstGeom>
          <a:solidFill>
            <a:srgbClr val="FFCCF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DRAFT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467544" y="1556792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/>
              <a:t>Quienes somos:</a:t>
            </a:r>
            <a:endParaRPr lang="es-ES_tradnl" b="1" dirty="0"/>
          </a:p>
          <a:p>
            <a:pPr lvl="0"/>
            <a:r>
              <a:rPr lang="es-ES_tradnl" dirty="0"/>
              <a:t>AURA es una marca Mexicana de diseño especializada en novias que busca ayudar a nuestras clientas a materializar ese sueño a través del diseño personalizado y la asesoría en la elaboración de un atuendo de alta calidad, así mismo establecer junto a los nuestros colaboradores procesos integrales de economía social que aporten al impulso del diseño mexicano y al bienestar y desarrollo de la comunidad." Apreciamos la riqueza y la diversidad cultural de México y deseamos poder compartir y difundirla a través de nuestros vestidos"</a:t>
            </a:r>
          </a:p>
          <a:p>
            <a:r>
              <a:rPr lang="es-ES_tradnl" b="1" dirty="0" smtClean="0"/>
              <a:t>Contacto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Citas:</a:t>
            </a:r>
            <a:endParaRPr lang="es-ES_tradnl" dirty="0"/>
          </a:p>
          <a:p>
            <a:pPr lvl="0"/>
            <a:r>
              <a:rPr lang="es-ES_tradnl" dirty="0" err="1"/>
              <a:t>Phone</a:t>
            </a:r>
            <a:r>
              <a:rPr lang="es-ES_tradnl" dirty="0"/>
              <a:t>: 4495802501 email: </a:t>
            </a:r>
            <a:r>
              <a:rPr lang="es-ES_tradnl" u="sng" dirty="0">
                <a:hlinkClick r:id="rId2"/>
              </a:rPr>
              <a:t>yessespinosamartz@gmail.com</a:t>
            </a:r>
            <a:r>
              <a:rPr lang="es-ES_tradnl" dirty="0"/>
              <a:t> IG: @</a:t>
            </a:r>
            <a:r>
              <a:rPr lang="es-ES_tradnl" dirty="0" err="1"/>
              <a:t>auraesluz</a:t>
            </a:r>
            <a:r>
              <a:rPr lang="es-ES_tradnl" dirty="0"/>
              <a:t> Facebook: @</a:t>
            </a:r>
            <a:r>
              <a:rPr lang="es-ES_tradnl" dirty="0" err="1"/>
              <a:t>auramodaydiseno</a:t>
            </a:r>
            <a:endParaRPr lang="es-ES_tradnl" dirty="0"/>
          </a:p>
          <a:p>
            <a:r>
              <a:rPr lang="es-ES_tradnl" dirty="0"/>
              <a:t>·  </a:t>
            </a:r>
            <a:r>
              <a:rPr lang="es-ES_tradnl" b="1" dirty="0" smtClean="0"/>
              <a:t>Portafolio</a:t>
            </a:r>
            <a:r>
              <a:rPr lang="es-ES_tradnl" dirty="0" smtClean="0"/>
              <a:t>: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268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Aura-560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1" y="2050"/>
            <a:ext cx="4545495" cy="6855950"/>
          </a:xfrm>
          <a:prstGeom prst="rect">
            <a:avLst/>
          </a:prstGeom>
        </p:spPr>
      </p:pic>
      <p:pic>
        <p:nvPicPr>
          <p:cNvPr id="6" name="Imagen 5" descr="Aura-557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821"/>
            <a:ext cx="4644008" cy="6284179"/>
          </a:xfrm>
          <a:prstGeom prst="rect">
            <a:avLst/>
          </a:prstGeom>
        </p:spPr>
      </p:pic>
      <p:sp>
        <p:nvSpPr>
          <p:cNvPr id="7" name="8 Rectángulo"/>
          <p:cNvSpPr/>
          <p:nvPr/>
        </p:nvSpPr>
        <p:spPr>
          <a:xfrm>
            <a:off x="0" y="0"/>
            <a:ext cx="5580112" cy="792088"/>
          </a:xfrm>
          <a:prstGeom prst="rect">
            <a:avLst/>
          </a:prstGeom>
          <a:solidFill>
            <a:srgbClr val="FFCCF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Portfolio: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299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Aura-594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0857" cy="6858000"/>
          </a:xfrm>
          <a:prstGeom prst="rect">
            <a:avLst/>
          </a:prstGeom>
        </p:spPr>
      </p:pic>
      <p:pic>
        <p:nvPicPr>
          <p:cNvPr id="4" name="Imagen 3" descr="177035_379482138802338_1477172577_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79" y="24134"/>
            <a:ext cx="4575921" cy="6858000"/>
          </a:xfrm>
          <a:prstGeom prst="rect">
            <a:avLst/>
          </a:prstGeom>
        </p:spPr>
      </p:pic>
      <p:sp>
        <p:nvSpPr>
          <p:cNvPr id="7" name="8 Rectángulo"/>
          <p:cNvSpPr/>
          <p:nvPr/>
        </p:nvSpPr>
        <p:spPr>
          <a:xfrm>
            <a:off x="0" y="0"/>
            <a:ext cx="5580112" cy="792088"/>
          </a:xfrm>
          <a:prstGeom prst="rect">
            <a:avLst/>
          </a:prstGeom>
          <a:solidFill>
            <a:srgbClr val="FFCCF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Portfolio: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64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8 Rectángulo"/>
          <p:cNvSpPr/>
          <p:nvPr/>
        </p:nvSpPr>
        <p:spPr>
          <a:xfrm>
            <a:off x="0" y="0"/>
            <a:ext cx="5580112" cy="792088"/>
          </a:xfrm>
          <a:prstGeom prst="rect">
            <a:avLst/>
          </a:prstGeom>
          <a:solidFill>
            <a:srgbClr val="FFCCF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107504" y="980728"/>
            <a:ext cx="8676456" cy="3385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b="1" dirty="0"/>
              <a:t>Re-</a:t>
            </a:r>
            <a:r>
              <a:rPr lang="es-ES" b="1" dirty="0" err="1"/>
              <a:t>writing</a:t>
            </a:r>
            <a:r>
              <a:rPr lang="es-ES" b="1" dirty="0"/>
              <a:t> (</a:t>
            </a:r>
            <a:r>
              <a:rPr lang="es-ES" b="1" dirty="0" err="1"/>
              <a:t>Markdown</a:t>
            </a:r>
            <a:r>
              <a:rPr lang="es-ES" b="1" dirty="0"/>
              <a:t>)</a:t>
            </a:r>
            <a:endParaRPr lang="es-ES_tradnl" sz="1600" dirty="0"/>
          </a:p>
          <a:p>
            <a:pPr lvl="1"/>
            <a:r>
              <a:rPr lang="es-ES" dirty="0"/>
              <a:t>Pidan a </a:t>
            </a:r>
            <a:r>
              <a:rPr lang="es-ES" dirty="0" err="1"/>
              <a:t>ChatGPT</a:t>
            </a:r>
            <a:r>
              <a:rPr lang="es-ES" dirty="0"/>
              <a:t> que reescriba el contenido en formato </a:t>
            </a:r>
            <a:r>
              <a:rPr lang="es-ES" dirty="0" err="1"/>
              <a:t>Markdown</a:t>
            </a:r>
            <a:r>
              <a:rPr lang="es-ES" dirty="0"/>
              <a:t>.</a:t>
            </a:r>
            <a:endParaRPr lang="es-ES_tradnl" sz="1600" dirty="0"/>
          </a:p>
          <a:p>
            <a:pPr lvl="2"/>
            <a:r>
              <a:rPr lang="es-ES" dirty="0"/>
              <a:t>Para que realmente puedan obtener el código </a:t>
            </a:r>
            <a:r>
              <a:rPr lang="es-ES" dirty="0" err="1"/>
              <a:t>markdown</a:t>
            </a:r>
            <a:r>
              <a:rPr lang="es-ES" dirty="0"/>
              <a:t>, deben pedirle que escriba el contenido en una celda de código, de lo contrario la interfaz de </a:t>
            </a:r>
            <a:r>
              <a:rPr lang="es-ES" dirty="0" err="1"/>
              <a:t>OpenAI</a:t>
            </a:r>
            <a:r>
              <a:rPr lang="es-ES" dirty="0"/>
              <a:t> lo volverá a convertir en texto.</a:t>
            </a:r>
            <a:endParaRPr lang="es-ES_tradnl" sz="1600" dirty="0"/>
          </a:p>
          <a:p>
            <a:r>
              <a:rPr lang="es-ES" b="1" dirty="0" err="1"/>
              <a:t>Prompt</a:t>
            </a:r>
            <a:r>
              <a:rPr lang="es-ES" b="1" dirty="0"/>
              <a:t>: Reescribe el siguiente contenido en formato </a:t>
            </a:r>
            <a:r>
              <a:rPr lang="es-ES" b="1" dirty="0" err="1"/>
              <a:t>Markdown</a:t>
            </a:r>
            <a:r>
              <a:rPr lang="es-ES" b="1" dirty="0"/>
              <a:t>, </a:t>
            </a:r>
            <a:r>
              <a:rPr lang="es-ES" b="1" dirty="0" err="1"/>
              <a:t>deberas</a:t>
            </a:r>
            <a:r>
              <a:rPr lang="es-ES" b="1" dirty="0"/>
              <a:t> escribirlo en una celda de código, utilizando los siguientes </a:t>
            </a:r>
            <a:r>
              <a:rPr lang="es-ES" b="1" dirty="0" err="1"/>
              <a:t>websites</a:t>
            </a:r>
            <a:r>
              <a:rPr lang="es-ES" b="1" dirty="0"/>
              <a:t> como  referencias visuales</a:t>
            </a:r>
            <a:r>
              <a:rPr lang="es-ES" b="1" dirty="0" smtClean="0"/>
              <a:t>:</a:t>
            </a:r>
          </a:p>
          <a:p>
            <a:endParaRPr lang="es-ES_tradnl" dirty="0"/>
          </a:p>
          <a:p>
            <a:pPr lvl="1"/>
            <a:r>
              <a:rPr lang="es-ES" u="sng" dirty="0">
                <a:hlinkClick r:id="rId2"/>
              </a:rPr>
              <a:t>https://www.vivianaurrea.com/</a:t>
            </a:r>
            <a:endParaRPr lang="es-ES_tradnl" sz="1600" dirty="0"/>
          </a:p>
          <a:p>
            <a:pPr lvl="1"/>
            <a:r>
              <a:rPr lang="es-ES" u="sng" dirty="0">
                <a:hlinkClick r:id="rId3"/>
              </a:rPr>
              <a:t>https://www.oscardelarenta.com/pages/bridal</a:t>
            </a:r>
            <a:endParaRPr lang="es-ES_tradnl" sz="1600" dirty="0"/>
          </a:p>
          <a:p>
            <a:pPr lvl="1"/>
            <a:r>
              <a:rPr lang="es-ES" u="sng" dirty="0">
                <a:hlinkClick r:id="rId4"/>
              </a:rPr>
              <a:t>https://nude-project.com/es-mx?country=MX</a:t>
            </a:r>
            <a:endParaRPr lang="es-ES_tradnl" sz="1600" dirty="0"/>
          </a:p>
          <a:p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70399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8 Rectángulo"/>
          <p:cNvSpPr/>
          <p:nvPr/>
        </p:nvSpPr>
        <p:spPr>
          <a:xfrm>
            <a:off x="0" y="0"/>
            <a:ext cx="5580112" cy="792088"/>
          </a:xfrm>
          <a:prstGeom prst="rect">
            <a:avLst/>
          </a:prstGeom>
          <a:solidFill>
            <a:srgbClr val="FFCCFF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107504" y="980728"/>
            <a:ext cx="8676456" cy="3385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b="1" dirty="0"/>
              <a:t>Re-</a:t>
            </a:r>
            <a:r>
              <a:rPr lang="es-ES" b="1" dirty="0" err="1"/>
              <a:t>writing</a:t>
            </a:r>
            <a:r>
              <a:rPr lang="es-ES" b="1" dirty="0"/>
              <a:t> (</a:t>
            </a:r>
            <a:r>
              <a:rPr lang="es-ES" b="1" dirty="0" err="1"/>
              <a:t>Markdown</a:t>
            </a:r>
            <a:r>
              <a:rPr lang="es-ES" b="1" dirty="0"/>
              <a:t>)</a:t>
            </a:r>
            <a:endParaRPr lang="es-ES_tradnl" sz="1600" dirty="0"/>
          </a:p>
          <a:p>
            <a:pPr lvl="1"/>
            <a:r>
              <a:rPr lang="es-ES" dirty="0"/>
              <a:t>Pidan a </a:t>
            </a:r>
            <a:r>
              <a:rPr lang="es-ES" dirty="0" err="1"/>
              <a:t>ChatGPT</a:t>
            </a:r>
            <a:r>
              <a:rPr lang="es-ES" dirty="0"/>
              <a:t> que reescriba el contenido en formato </a:t>
            </a:r>
            <a:r>
              <a:rPr lang="es-ES" dirty="0" err="1"/>
              <a:t>Markdown</a:t>
            </a:r>
            <a:r>
              <a:rPr lang="es-ES" dirty="0"/>
              <a:t>.</a:t>
            </a:r>
            <a:endParaRPr lang="es-ES_tradnl" sz="1600" dirty="0"/>
          </a:p>
          <a:p>
            <a:pPr lvl="2"/>
            <a:r>
              <a:rPr lang="es-ES" dirty="0"/>
              <a:t>Para que realmente puedan obtener el código </a:t>
            </a:r>
            <a:r>
              <a:rPr lang="es-ES" dirty="0" err="1"/>
              <a:t>markdown</a:t>
            </a:r>
            <a:r>
              <a:rPr lang="es-ES" dirty="0"/>
              <a:t>, deben pedirle que escriba el contenido en una celda de código, de lo contrario la interfaz de </a:t>
            </a:r>
            <a:r>
              <a:rPr lang="es-ES" dirty="0" err="1"/>
              <a:t>OpenAI</a:t>
            </a:r>
            <a:r>
              <a:rPr lang="es-ES" dirty="0"/>
              <a:t> lo volverá a convertir en texto.</a:t>
            </a:r>
            <a:endParaRPr lang="es-ES_tradnl" sz="1600" dirty="0"/>
          </a:p>
          <a:p>
            <a:r>
              <a:rPr lang="es-ES" b="1" dirty="0" err="1"/>
              <a:t>Prompt</a:t>
            </a:r>
            <a:r>
              <a:rPr lang="es-ES" b="1" dirty="0"/>
              <a:t>: Reescribe el siguiente contenido en formato </a:t>
            </a:r>
            <a:r>
              <a:rPr lang="es-ES" b="1" dirty="0" err="1"/>
              <a:t>Markdown</a:t>
            </a:r>
            <a:r>
              <a:rPr lang="es-ES" b="1" dirty="0"/>
              <a:t>, </a:t>
            </a:r>
            <a:r>
              <a:rPr lang="es-ES" b="1" dirty="0" err="1"/>
              <a:t>deberas</a:t>
            </a:r>
            <a:r>
              <a:rPr lang="es-ES" b="1" dirty="0"/>
              <a:t> escribirlo en una celda de código, utilizando los siguientes </a:t>
            </a:r>
            <a:r>
              <a:rPr lang="es-ES" b="1" dirty="0" err="1"/>
              <a:t>websites</a:t>
            </a:r>
            <a:r>
              <a:rPr lang="es-ES" b="1" dirty="0"/>
              <a:t> como  referencias visuales</a:t>
            </a:r>
            <a:r>
              <a:rPr lang="es-ES" b="1" dirty="0" smtClean="0"/>
              <a:t>:</a:t>
            </a:r>
          </a:p>
          <a:p>
            <a:endParaRPr lang="es-ES_tradnl" dirty="0"/>
          </a:p>
          <a:p>
            <a:pPr lvl="1"/>
            <a:r>
              <a:rPr lang="es-ES" u="sng" dirty="0">
                <a:hlinkClick r:id="rId2"/>
              </a:rPr>
              <a:t>https://www.vivianaurrea.com/</a:t>
            </a:r>
            <a:endParaRPr lang="es-ES_tradnl" sz="1600" dirty="0"/>
          </a:p>
          <a:p>
            <a:pPr lvl="1"/>
            <a:r>
              <a:rPr lang="es-ES" u="sng" dirty="0">
                <a:hlinkClick r:id="rId3"/>
              </a:rPr>
              <a:t>https://www.oscardelarenta.com/pages/bridal</a:t>
            </a:r>
            <a:endParaRPr lang="es-ES_tradnl" sz="1600" dirty="0"/>
          </a:p>
          <a:p>
            <a:pPr lvl="1"/>
            <a:r>
              <a:rPr lang="es-ES" u="sng" dirty="0">
                <a:hlinkClick r:id="rId4"/>
              </a:rPr>
              <a:t>https://nude-project.com/es-mx?country=MX</a:t>
            </a:r>
            <a:endParaRPr lang="es-ES_tradnl" sz="1600" dirty="0"/>
          </a:p>
          <a:p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378273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1072</Words>
  <Application>Microsoft Macintosh PowerPoint</Application>
  <PresentationFormat>Presentación en pantalla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comcafe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del Rosario Herrera Ramirez</dc:creator>
  <cp:lastModifiedBy>YESSICA ESPINOSA</cp:lastModifiedBy>
  <cp:revision>27</cp:revision>
  <cp:lastPrinted>2017-11-16T21:33:11Z</cp:lastPrinted>
  <dcterms:created xsi:type="dcterms:W3CDTF">2015-06-01T20:25:46Z</dcterms:created>
  <dcterms:modified xsi:type="dcterms:W3CDTF">2024-07-17T17:34:09Z</dcterms:modified>
</cp:coreProperties>
</file>