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BC9B3-7466-47F7-A7D7-4F6090EDA84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E2AC-FDD6-4F96-B1C8-AA73C6E2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0"/>
            <a:ext cx="14630399" cy="822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6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741735" y="292986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ReactJS : Props and State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7687823" y="492989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By, Shristi Kamble (TE - AI &amp; DS)</a:t>
            </a:r>
            <a:endParaRPr lang="en-US" sz="1750" dirty="0"/>
          </a:p>
        </p:txBody>
      </p:sp>
      <p:sp>
        <p:nvSpPr>
          <p:cNvPr id="8" name="AutoShape 2" descr="ReactJS: Props vs. State. What's the exact difference between… | by  Madhavan Nagarajan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60337"/>
            <a:ext cx="7159625" cy="789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60480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ReactJS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ReactJS?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ReactJS is a popular JavaScript library for building user interfaces, known for its component-based architecture and efficient rendering.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Why Choose ReactJS?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ReactJS makes it easy to create reusable UI components, manage state efficiently, and build fast and responsive web applications.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 Features of ReactJS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Virtual DOM, component reusability, one-way data flow, and JSX syntax are some of the key features that make ReactJS powerful.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251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Props in ReactJS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263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4326" y="3368040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026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are Props?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72044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Props (short for properties) are a way to pass data from a parent component to its child components in a React application.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263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9890" y="3368040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02687"/>
            <a:ext cx="2486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How to Pass Props?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72044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Props can be passed to a component by adding attributes in the component's tag, similar to HTML element attributes.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263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78315" y="3368040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026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Accessing Props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7204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 the child component, props can be accessed by using the parameter passed to the component's function.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State in ReactJS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07610" y="2010966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State?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State is a JavaScript object that stores data and controls the behavior of a component. It allows components to be dynamic and interactive.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80940" y="4010620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Setting State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state can be initialized in the constructor of a component using the </a:t>
            </a:r>
            <a:r>
              <a:rPr lang="en-US" sz="175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setState()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method provided by React.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77130" y="6010275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Updating State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update the state, use the </a:t>
            </a:r>
            <a:r>
              <a:rPr lang="en-US" sz="175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setState()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method again, passing in the new values for the state properties.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84985"/>
            <a:ext cx="9149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Difference between Props and State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1596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72903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Props are read-only and cannot be modified directly by the component that receives them. They are passed from parent to child.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1596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State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72903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State is mutable and can be changed by the component that owns it. It represents the internal state of a component.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When to Use Props or State?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622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props to pass data from parent to child and state to store dynamic values that may change over time within a component.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989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8607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99428"/>
            <a:ext cx="36453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ReactJS: Building the Future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46878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ReactJS continues to evolve and is widely adopted by developers worldwide, shaping the future of web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375</Words>
  <Application>Microsoft Office PowerPoint</Application>
  <PresentationFormat>Custom</PresentationFormat>
  <Paragraphs>45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3</cp:revision>
  <dcterms:created xsi:type="dcterms:W3CDTF">2023-10-19T15:44:58Z</dcterms:created>
  <dcterms:modified xsi:type="dcterms:W3CDTF">2023-11-20T05:08:52Z</dcterms:modified>
</cp:coreProperties>
</file>