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0" r:id="rId5"/>
    <p:sldId id="272" r:id="rId6"/>
    <p:sldId id="269" r:id="rId7"/>
    <p:sldId id="273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14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E2C6-3821-4A68-A184-A3D4E726C1A1}" type="datetimeFigureOut">
              <a:rPr lang="ko-KR" altLang="en-US" smtClean="0"/>
              <a:pPr/>
              <a:t>2016-09-20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2D6F-CB3E-43C8-9958-252559296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32D6F-CB3E-43C8-9958-252559296B2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1" name="TextBox 37"/>
          <p:cNvSpPr txBox="1"/>
          <p:nvPr userDrawn="1"/>
        </p:nvSpPr>
        <p:spPr>
          <a:xfrm>
            <a:off x="2575324" y="6453336"/>
            <a:ext cx="398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bg1">
                    <a:alpha val="10000"/>
                  </a:schemeClr>
                </a:solidFill>
                <a:latin typeface="다음_Regular" pitchFamily="2" charset="-127"/>
                <a:ea typeface="다음_Regular" pitchFamily="2" charset="-127"/>
              </a:rPr>
              <a:t>Copyrightⓒ. CANONNAM. All Rights Reserved.</a:t>
            </a:r>
            <a:endParaRPr lang="ko-KR" altLang="en-US" sz="1050" dirty="0">
              <a:solidFill>
                <a:schemeClr val="bg1">
                  <a:alpha val="10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4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65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43808" y="3419475"/>
            <a:ext cx="3528392" cy="0"/>
          </a:xfrm>
          <a:prstGeom prst="line">
            <a:avLst/>
          </a:prstGeom>
          <a:ln w="63500" cap="rnd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356349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2015182014 </a:t>
            </a:r>
            <a:r>
              <a:rPr lang="ko-KR" altLang="en-US" sz="20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성예솔</a:t>
            </a:r>
            <a:endParaRPr lang="ko-KR" altLang="en-US" sz="2000" spc="-60" dirty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2421"/>
            <a:ext cx="7000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2D </a:t>
            </a:r>
            <a:r>
              <a:rPr lang="ko-KR" altLang="en-US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게임 프로그래밍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xmlns="" val="1919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5720" y="285728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1698220" y="2569892"/>
            <a:ext cx="576263" cy="833439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10690" y="2118389"/>
            <a:ext cx="11275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</a:t>
            </a:r>
            <a:r>
              <a:rPr lang="ko-KR" altLang="en-US" sz="14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컨셉</a:t>
            </a:r>
            <a:endParaRPr lang="ko-KR" altLang="en-US" sz="1400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7" name="이등변 삼각형 46"/>
          <p:cNvSpPr/>
          <p:nvPr/>
        </p:nvSpPr>
        <p:spPr>
          <a:xfrm>
            <a:off x="1791752" y="2564129"/>
            <a:ext cx="962423" cy="829675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2899214" y="3417138"/>
            <a:ext cx="962423" cy="829675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>
            <a:off x="4021376" y="2564129"/>
            <a:ext cx="962423" cy="829675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10800000">
            <a:off x="5128838" y="3417138"/>
            <a:ext cx="962423" cy="829675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>
            <a:off x="6286512" y="2571744"/>
            <a:ext cx="962423" cy="829675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2831695" y="3403330"/>
            <a:ext cx="542925" cy="833437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3950884" y="2579417"/>
            <a:ext cx="542924" cy="823913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070070" y="3408092"/>
            <a:ext cx="528638" cy="833437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64201" y="2942118"/>
            <a:ext cx="588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spc="-150" smtClean="0">
                <a:solidFill>
                  <a:schemeClr val="bg1">
                    <a:alpha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1600" spc="-150" smtClean="0">
              <a:solidFill>
                <a:schemeClr val="bg1">
                  <a:alpha val="40000"/>
                </a:schemeClr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V="1">
            <a:off x="6213070" y="2584179"/>
            <a:ext cx="542925" cy="819150"/>
          </a:xfrm>
          <a:prstGeom prst="line">
            <a:avLst/>
          </a:prstGeom>
          <a:ln w="31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4373" y="4370444"/>
            <a:ext cx="11275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범위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80557" y="3403329"/>
            <a:ext cx="588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spc="-150" smtClean="0">
                <a:solidFill>
                  <a:schemeClr val="bg1">
                    <a:alpha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1600" spc="-150" smtClean="0">
              <a:solidFill>
                <a:schemeClr val="bg1">
                  <a:alpha val="40000"/>
                </a:schemeClr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12821" y="2945948"/>
            <a:ext cx="588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>
                    <a:alpha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1600" spc="-150" dirty="0" smtClean="0">
              <a:solidFill>
                <a:schemeClr val="bg1">
                  <a:alpha val="40000"/>
                </a:schemeClr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15986" y="3417145"/>
            <a:ext cx="588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spc="-150">
                <a:solidFill>
                  <a:schemeClr val="bg1">
                    <a:alpha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1600" spc="-150" smtClean="0">
              <a:solidFill>
                <a:schemeClr val="bg1">
                  <a:alpha val="40000"/>
                </a:schemeClr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3660" y="2942979"/>
            <a:ext cx="588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spc="-150" smtClean="0">
                <a:solidFill>
                  <a:schemeClr val="bg1">
                    <a:alpha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1600" spc="-150" smtClean="0">
              <a:solidFill>
                <a:schemeClr val="bg1">
                  <a:alpha val="40000"/>
                </a:schemeClr>
              </a:solidFill>
              <a:latin typeface="나눔바른고딕 UltraLight" pitchFamily="50" charset="-127"/>
              <a:ea typeface="나눔바른고딕 UltraLight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36587" y="1984094"/>
            <a:ext cx="1127586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예상 게임 실행흐름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12673" y="2116710"/>
            <a:ext cx="112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자체평가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41495" y="4367194"/>
            <a:ext cx="11275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일정</a:t>
            </a:r>
          </a:p>
        </p:txBody>
      </p:sp>
      <p:sp>
        <p:nvSpPr>
          <p:cNvPr id="26" name="타원 25"/>
          <p:cNvSpPr/>
          <p:nvPr/>
        </p:nvSpPr>
        <p:spPr>
          <a:xfrm>
            <a:off x="2224715" y="2543896"/>
            <a:ext cx="99535" cy="99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452819" y="2543896"/>
            <a:ext cx="99535" cy="99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717955" y="2543896"/>
            <a:ext cx="99535" cy="99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30657" y="4186999"/>
            <a:ext cx="99535" cy="99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555520" y="4186999"/>
            <a:ext cx="99535" cy="99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87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5720" y="285728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7158" y="42860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</a:t>
            </a:r>
            <a:r>
              <a:rPr lang="ko-KR" altLang="en-US" sz="1400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컨셉</a:t>
            </a:r>
            <a:endParaRPr lang="ko-KR" altLang="en-US" sz="1400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14882" y="1484784"/>
            <a:ext cx="3122627" cy="1800200"/>
            <a:chOff x="899592" y="1268760"/>
            <a:chExt cx="3122627" cy="1800200"/>
          </a:xfrm>
        </p:grpSpPr>
        <p:sp>
          <p:nvSpPr>
            <p:cNvPr id="2" name="타원 1"/>
            <p:cNvSpPr/>
            <p:nvPr/>
          </p:nvSpPr>
          <p:spPr>
            <a:xfrm>
              <a:off x="899592" y="1268760"/>
              <a:ext cx="432048" cy="432048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15616" y="1484784"/>
              <a:ext cx="2906603" cy="1584176"/>
            </a:xfrm>
            <a:custGeom>
              <a:avLst/>
              <a:gdLst/>
              <a:ahLst/>
              <a:cxnLst/>
              <a:rect l="l" t="t" r="r" b="b"/>
              <a:pathLst>
                <a:path w="2906603" h="1584176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3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4348" y="4286256"/>
            <a:ext cx="3122627" cy="1800200"/>
            <a:chOff x="4283968" y="1268760"/>
            <a:chExt cx="3122627" cy="1800200"/>
          </a:xfrm>
        </p:grpSpPr>
        <p:sp>
          <p:nvSpPr>
            <p:cNvPr id="48" name="타원 1"/>
            <p:cNvSpPr/>
            <p:nvPr/>
          </p:nvSpPr>
          <p:spPr>
            <a:xfrm>
              <a:off x="4283968" y="1268760"/>
              <a:ext cx="432048" cy="432048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"/>
            <p:cNvSpPr/>
            <p:nvPr/>
          </p:nvSpPr>
          <p:spPr>
            <a:xfrm>
              <a:off x="4499992" y="1484784"/>
              <a:ext cx="2906603" cy="1584176"/>
            </a:xfrm>
            <a:custGeom>
              <a:avLst/>
              <a:gdLst/>
              <a:ahLst/>
              <a:cxnLst/>
              <a:rect l="l" t="t" r="r" b="b"/>
              <a:pathLst>
                <a:path w="2906603" h="1584176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3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93022" y="1988840"/>
            <a:ext cx="11275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 입력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538" y="4786322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60" dirty="0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방향키로 이동하며  </a:t>
            </a:r>
            <a:r>
              <a:rPr lang="ko-KR" altLang="en-US" sz="1400" spc="-60" dirty="0" err="1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</a:t>
            </a:r>
            <a:r>
              <a:rPr lang="ko-KR" altLang="en-US" sz="1400" spc="-60" dirty="0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잡기 게임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14422"/>
            <a:ext cx="4214842" cy="287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286124"/>
            <a:ext cx="3914773" cy="292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071538" y="514351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메이플</a:t>
            </a: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스토리와 고전게임 </a:t>
            </a:r>
            <a:r>
              <a:rPr lang="ko-KR" altLang="en-US" sz="14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미스틱아츠와</a:t>
            </a: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비슷하다</a:t>
            </a:r>
            <a:r>
              <a:rPr lang="en-US" altLang="ko-KR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1400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114298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60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하고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</a:p>
          <a:p>
            <a:pPr algn="ctr"/>
            <a:r>
              <a:rPr lang="ko-KR" altLang="en-US" sz="3600" spc="-60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피하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고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spc="-6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맞추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어라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3600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범위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0034" y="785794"/>
          <a:ext cx="8072493" cy="57864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652"/>
                <a:gridCol w="3864772"/>
                <a:gridCol w="2638069"/>
              </a:tblGrid>
              <a:tr h="32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최소 범위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추가 범위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5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캐릭터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컨트롤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방향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을 통해 이동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사다리를 활용한 줄타기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733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게임주요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ctrl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키 입력 시 공격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alt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키 입력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시 점프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아이템에 따른 새로운 스킬 획득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무기 변경 가능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5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맵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횡 스크롤 기본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Stage1,2 +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포탈을 이용하여 다음스테이지로 이동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722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난이도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및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AI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스테이지를 넘어갈 수록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몬스터의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체력이 증가  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다가오는 속도 또한 증가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Stage1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유저를 향해 달려옴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.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부딪히면 유저의 체력이 감소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          Stage2 : 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유저를 향해 달려옴과 동시에 일정 규칙에 따라  번개공격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 :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보스는  유저를 향해 빠르게 달려옴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점프로 피할 수 있다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원거리 공격도 가능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146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모델링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1~3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무기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2~3</a:t>
                      </a: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등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433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사운드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기본공격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 등장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점프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5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이상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애니메이션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공격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시전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등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5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예상 게임실행 흐름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857232"/>
            <a:ext cx="3416213" cy="255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TextBox 100"/>
          <p:cNvSpPr txBox="1"/>
          <p:nvPr/>
        </p:nvSpPr>
        <p:spPr>
          <a:xfrm>
            <a:off x="5429256" y="85723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길을 따라 전진</a:t>
            </a:r>
          </a:p>
        </p:txBody>
      </p:sp>
      <p:sp>
        <p:nvSpPr>
          <p:cNvPr id="102" name="아래쪽 화살표 101"/>
          <p:cNvSpPr/>
          <p:nvPr/>
        </p:nvSpPr>
        <p:spPr>
          <a:xfrm>
            <a:off x="6286512" y="1285860"/>
            <a:ext cx="357190" cy="357190"/>
          </a:xfrm>
          <a:prstGeom prst="downArrow">
            <a:avLst/>
          </a:prstGeom>
          <a:solidFill>
            <a:schemeClr val="tx2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86380" y="171448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몬스터를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만나면 공격</a:t>
            </a:r>
          </a:p>
        </p:txBody>
      </p:sp>
      <p:sp>
        <p:nvSpPr>
          <p:cNvPr id="104" name="아래쪽 화살표 103"/>
          <p:cNvSpPr/>
          <p:nvPr/>
        </p:nvSpPr>
        <p:spPr>
          <a:xfrm>
            <a:off x="6286512" y="2143116"/>
            <a:ext cx="357190" cy="357190"/>
          </a:xfrm>
          <a:prstGeom prst="downArrow">
            <a:avLst/>
          </a:prstGeom>
          <a:solidFill>
            <a:schemeClr val="tx2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86380" y="2643182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스킬 아이템을 얻어  </a:t>
            </a:r>
            <a:endParaRPr lang="en-US" altLang="ko-KR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스킬 사용</a:t>
            </a:r>
          </a:p>
        </p:txBody>
      </p:sp>
      <p:sp>
        <p:nvSpPr>
          <p:cNvPr id="106" name="아래쪽 화살표 105"/>
          <p:cNvSpPr/>
          <p:nvPr/>
        </p:nvSpPr>
        <p:spPr>
          <a:xfrm>
            <a:off x="6286512" y="3357562"/>
            <a:ext cx="357190" cy="357190"/>
          </a:xfrm>
          <a:prstGeom prst="downArrow">
            <a:avLst/>
          </a:prstGeom>
          <a:solidFill>
            <a:schemeClr val="tx2">
              <a:lumMod val="50000"/>
              <a:alpha val="1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3929066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스테이지 </a:t>
            </a:r>
            <a:r>
              <a:rPr lang="ko-KR" altLang="en-US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클리어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시 </a:t>
            </a:r>
            <a:endParaRPr lang="en-US" altLang="ko-KR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포탈을 이용하여 다음 스테이지로 이동 </a:t>
            </a:r>
          </a:p>
        </p:txBody>
      </p:sp>
      <p:sp>
        <p:nvSpPr>
          <p:cNvPr id="108" name="포인트가 5개인 별 107"/>
          <p:cNvSpPr/>
          <p:nvPr/>
        </p:nvSpPr>
        <p:spPr>
          <a:xfrm>
            <a:off x="642910" y="3786190"/>
            <a:ext cx="571504" cy="500066"/>
          </a:xfrm>
          <a:prstGeom prst="star5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285852" y="392906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Stage1 </a:t>
            </a:r>
            <a:r>
              <a:rPr lang="ko-KR" altLang="en-US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몬스터에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닿으면 체력 감소</a:t>
            </a:r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0" name="포인트가 5개인 별 109"/>
          <p:cNvSpPr/>
          <p:nvPr/>
        </p:nvSpPr>
        <p:spPr>
          <a:xfrm>
            <a:off x="642910" y="4357694"/>
            <a:ext cx="571504" cy="500066"/>
          </a:xfrm>
          <a:prstGeom prst="star5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85852" y="4500570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Stage2 </a:t>
            </a:r>
            <a:r>
              <a:rPr lang="ko-KR" altLang="en-US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몬스터는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규칙적으로 공격</a:t>
            </a:r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2" name="포인트가 5개인 별 111"/>
          <p:cNvSpPr/>
          <p:nvPr/>
        </p:nvSpPr>
        <p:spPr>
          <a:xfrm>
            <a:off x="642910" y="4929198"/>
            <a:ext cx="571504" cy="500066"/>
          </a:xfrm>
          <a:prstGeom prst="star5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285852" y="5072074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Stage3 </a:t>
            </a:r>
            <a:r>
              <a:rPr lang="ko-KR" altLang="en-US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몬스터는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빠르게 접근</a:t>
            </a:r>
            <a:r>
              <a:rPr lang="en-US" altLang="ko-KR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원거리      공격도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16967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일정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02794673"/>
              </p:ext>
            </p:extLst>
          </p:nvPr>
        </p:nvGraphicFramePr>
        <p:xfrm>
          <a:off x="500034" y="857232"/>
          <a:ext cx="8286808" cy="5857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986"/>
                <a:gridCol w="6559822"/>
              </a:tblGrid>
              <a:tr h="407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일정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리소스 수집 및 상세 기획서 작성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게임 시작메뉴 만들기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깔기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670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충돌체크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기본 공격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Stage1,2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이동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410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몬스터와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충돌체크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사운드 넣기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Stage2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공격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획득 아이템 구현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충돌처리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화면 이동하기 구현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깔기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충돌체크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최종보스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완성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사운드 넣기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6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체력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다시 시작하기 만들기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4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11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최종 점검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1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배달의민족 주아" pitchFamily="18" charset="-127"/>
                  <a:ea typeface="배달의민족 주아" pitchFamily="18" charset="-127"/>
                </a:rPr>
                <a:t>자체 평가</a:t>
              </a:r>
              <a:endParaRPr lang="ko-KR" altLang="en-US" sz="1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277476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1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28926" y="2643182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r>
              <a:rPr lang="en-US" altLang="ko-KR" sz="60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6000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400" spc="-60" smtClean="0">
            <a:solidFill>
              <a:schemeClr val="bg1">
                <a:alpha val="80000"/>
              </a:schemeClr>
            </a:solidFill>
            <a:latin typeface="나눔바른고딕 UltraLight" pitchFamily="50" charset="-127"/>
            <a:ea typeface="나눔바른고딕 UltraLight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419</Words>
  <Application>Microsoft Office PowerPoint</Application>
  <PresentationFormat>화면 슬라이드 쇼(4:3)</PresentationFormat>
  <Paragraphs>107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Registered User</cp:lastModifiedBy>
  <cp:revision>53</cp:revision>
  <dcterms:created xsi:type="dcterms:W3CDTF">2015-06-04T09:27:14Z</dcterms:created>
  <dcterms:modified xsi:type="dcterms:W3CDTF">2016-09-20T11:09:26Z</dcterms:modified>
</cp:coreProperties>
</file>