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BCBF8D-2BA5-4F57-B949-AC9051F858A0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1689DEB-850E-47C1-90E0-EC6F015AA6D3}">
      <dgm:prSet phldrT="[텍스트]"/>
      <dgm:spPr/>
      <dgm:t>
        <a:bodyPr/>
        <a:lstStyle/>
        <a:p>
          <a:pPr latinLnBrk="1"/>
          <a:r>
            <a:rPr lang="ko-KR" altLang="en-US" dirty="0"/>
            <a:t>세포 전쟁</a:t>
          </a:r>
        </a:p>
      </dgm:t>
    </dgm:pt>
    <dgm:pt modelId="{4FEB727D-E853-4602-8C83-A42972CB2D09}" type="parTrans" cxnId="{05B4783E-975D-4172-AB0B-F95B55DFC334}">
      <dgm:prSet/>
      <dgm:spPr/>
      <dgm:t>
        <a:bodyPr/>
        <a:lstStyle/>
        <a:p>
          <a:pPr latinLnBrk="1"/>
          <a:endParaRPr lang="ko-KR" altLang="en-US"/>
        </a:p>
      </dgm:t>
    </dgm:pt>
    <dgm:pt modelId="{2D5E0714-3C4A-48F0-BE03-76087D8B9975}" type="sibTrans" cxnId="{05B4783E-975D-4172-AB0B-F95B55DFC334}">
      <dgm:prSet/>
      <dgm:spPr/>
      <dgm:t>
        <a:bodyPr/>
        <a:lstStyle/>
        <a:p>
          <a:pPr latinLnBrk="1"/>
          <a:endParaRPr lang="ko-KR" altLang="en-US"/>
        </a:p>
      </dgm:t>
    </dgm:pt>
    <dgm:pt modelId="{750A8892-7427-46D2-9459-FFAC31752F0B}">
      <dgm:prSet phldrT="[텍스트]"/>
      <dgm:spPr/>
      <dgm:t>
        <a:bodyPr/>
        <a:lstStyle/>
        <a:p>
          <a:pPr latinLnBrk="1"/>
          <a:r>
            <a:rPr lang="ko-KR" altLang="en-US" dirty="0"/>
            <a:t>몸에 </a:t>
          </a:r>
          <a:r>
            <a:rPr lang="ko-KR" altLang="en-US" dirty="0" err="1"/>
            <a:t>안좋은</a:t>
          </a:r>
          <a:r>
            <a:rPr lang="ko-KR" altLang="en-US" dirty="0"/>
            <a:t> 암세포</a:t>
          </a:r>
          <a:r>
            <a:rPr lang="en-US" altLang="ko-KR" dirty="0"/>
            <a:t>,</a:t>
          </a:r>
        </a:p>
        <a:p>
          <a:pPr latinLnBrk="1"/>
          <a:r>
            <a:rPr lang="ko-KR" altLang="en-US" dirty="0"/>
            <a:t>콜레스테롤 등이 몸에 침투함</a:t>
          </a:r>
        </a:p>
      </dgm:t>
    </dgm:pt>
    <dgm:pt modelId="{4239F8CE-2964-4E3F-947E-FDE50A00E40C}" type="parTrans" cxnId="{5CB869F0-54F5-44C1-AF03-7A80C52ABEC7}">
      <dgm:prSet/>
      <dgm:spPr/>
      <dgm:t>
        <a:bodyPr/>
        <a:lstStyle/>
        <a:p>
          <a:pPr latinLnBrk="1"/>
          <a:endParaRPr lang="ko-KR" altLang="en-US"/>
        </a:p>
      </dgm:t>
    </dgm:pt>
    <dgm:pt modelId="{FA2C390F-447E-4B8D-8422-4C9CF2218469}" type="sibTrans" cxnId="{5CB869F0-54F5-44C1-AF03-7A80C52ABEC7}">
      <dgm:prSet/>
      <dgm:spPr/>
      <dgm:t>
        <a:bodyPr/>
        <a:lstStyle/>
        <a:p>
          <a:pPr latinLnBrk="1"/>
          <a:endParaRPr lang="ko-KR" altLang="en-US"/>
        </a:p>
      </dgm:t>
    </dgm:pt>
    <dgm:pt modelId="{AB1BE19F-2762-4E00-B75C-AB6FC6D122B9}">
      <dgm:prSet phldrT="[텍스트]"/>
      <dgm:spPr/>
      <dgm:t>
        <a:bodyPr/>
        <a:lstStyle/>
        <a:p>
          <a:pPr latinLnBrk="1"/>
          <a:r>
            <a:rPr lang="ko-KR" altLang="en-US" dirty="0"/>
            <a:t>이를 막기 위해 직접 균을 공격하는 킬러</a:t>
          </a:r>
          <a:r>
            <a:rPr lang="en-US" altLang="ko-KR" dirty="0"/>
            <a:t>t</a:t>
          </a:r>
          <a:r>
            <a:rPr lang="ko-KR" altLang="en-US" dirty="0"/>
            <a:t>세포</a:t>
          </a:r>
          <a:r>
            <a:rPr lang="en-US" altLang="ko-KR" dirty="0"/>
            <a:t>, </a:t>
          </a:r>
          <a:r>
            <a:rPr lang="ko-KR" altLang="en-US" dirty="0"/>
            <a:t>암세포를 감지하는 면역 세포 등이 있음</a:t>
          </a:r>
        </a:p>
      </dgm:t>
    </dgm:pt>
    <dgm:pt modelId="{99081661-50CD-433A-81C9-C6CA49856DA8}" type="parTrans" cxnId="{817F2268-E855-4ED0-9C9C-7673B8F65664}">
      <dgm:prSet/>
      <dgm:spPr/>
      <dgm:t>
        <a:bodyPr/>
        <a:lstStyle/>
        <a:p>
          <a:pPr latinLnBrk="1"/>
          <a:endParaRPr lang="ko-KR" altLang="en-US"/>
        </a:p>
      </dgm:t>
    </dgm:pt>
    <dgm:pt modelId="{0B06BB2A-BE24-4871-A76E-9AF8F53EA78A}" type="sibTrans" cxnId="{817F2268-E855-4ED0-9C9C-7673B8F65664}">
      <dgm:prSet/>
      <dgm:spPr/>
      <dgm:t>
        <a:bodyPr/>
        <a:lstStyle/>
        <a:p>
          <a:pPr latinLnBrk="1"/>
          <a:endParaRPr lang="ko-KR" altLang="en-US"/>
        </a:p>
      </dgm:t>
    </dgm:pt>
    <dgm:pt modelId="{989EC30E-9E02-46D1-B490-F47BBF2D14D2}">
      <dgm:prSet phldrT="[텍스트]"/>
      <dgm:spPr/>
      <dgm:t>
        <a:bodyPr/>
        <a:lstStyle/>
        <a:p>
          <a:pPr latinLnBrk="1"/>
          <a:r>
            <a:rPr lang="ko-KR" altLang="en-US" dirty="0"/>
            <a:t>세포들도 똑똑해야 더 감지나 공격을 잘하는 등 능력치 </a:t>
          </a:r>
          <a:r>
            <a:rPr lang="ko-KR" altLang="en-US" dirty="0" err="1"/>
            <a:t>올려야함</a:t>
          </a:r>
          <a:endParaRPr lang="ko-KR" altLang="en-US" dirty="0"/>
        </a:p>
      </dgm:t>
    </dgm:pt>
    <dgm:pt modelId="{B76E98FC-607E-485D-B6F1-929136890885}" type="parTrans" cxnId="{CA9A32AA-BDBE-4ECD-B529-BE2DB46EAC90}">
      <dgm:prSet/>
      <dgm:spPr/>
      <dgm:t>
        <a:bodyPr/>
        <a:lstStyle/>
        <a:p>
          <a:pPr latinLnBrk="1"/>
          <a:endParaRPr lang="ko-KR" altLang="en-US"/>
        </a:p>
      </dgm:t>
    </dgm:pt>
    <dgm:pt modelId="{99EBF1E0-547B-4481-9104-C51E8D17F53A}" type="sibTrans" cxnId="{CA9A32AA-BDBE-4ECD-B529-BE2DB46EAC90}">
      <dgm:prSet/>
      <dgm:spPr/>
      <dgm:t>
        <a:bodyPr/>
        <a:lstStyle/>
        <a:p>
          <a:pPr latinLnBrk="1"/>
          <a:endParaRPr lang="ko-KR" altLang="en-US"/>
        </a:p>
      </dgm:t>
    </dgm:pt>
    <dgm:pt modelId="{144290FD-691B-4508-834A-D62411ED91CA}">
      <dgm:prSet phldrT="[텍스트]"/>
      <dgm:spPr/>
      <dgm:t>
        <a:bodyPr/>
        <a:lstStyle/>
        <a:p>
          <a:pPr latinLnBrk="1"/>
          <a:r>
            <a:rPr lang="ko-KR" altLang="en-US" dirty="0"/>
            <a:t>몸 속으로 침투하는 안 좋은 균들을 막는 게임</a:t>
          </a:r>
        </a:p>
      </dgm:t>
    </dgm:pt>
    <dgm:pt modelId="{56811ECA-A3CC-4ED5-BCE7-58D916BEE132}" type="parTrans" cxnId="{83EE6529-F801-466F-A748-40151B2DD8D1}">
      <dgm:prSet/>
      <dgm:spPr/>
      <dgm:t>
        <a:bodyPr/>
        <a:lstStyle/>
        <a:p>
          <a:pPr latinLnBrk="1"/>
          <a:endParaRPr lang="ko-KR" altLang="en-US"/>
        </a:p>
      </dgm:t>
    </dgm:pt>
    <dgm:pt modelId="{40A6ADC6-A78F-44E1-B35B-0F0CB556D322}" type="sibTrans" cxnId="{83EE6529-F801-466F-A748-40151B2DD8D1}">
      <dgm:prSet/>
      <dgm:spPr/>
      <dgm:t>
        <a:bodyPr/>
        <a:lstStyle/>
        <a:p>
          <a:pPr latinLnBrk="1"/>
          <a:endParaRPr lang="ko-KR" altLang="en-US"/>
        </a:p>
      </dgm:t>
    </dgm:pt>
    <dgm:pt modelId="{9B8CDBF9-A383-4866-9D9F-9A3A92E92DC2}" type="pres">
      <dgm:prSet presAssocID="{93BCBF8D-2BA5-4F57-B949-AC9051F858A0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C61A39A-45E7-4CAE-AFC7-74CFB4CACADB}" type="pres">
      <dgm:prSet presAssocID="{93BCBF8D-2BA5-4F57-B949-AC9051F858A0}" presName="matrix" presStyleCnt="0"/>
      <dgm:spPr/>
    </dgm:pt>
    <dgm:pt modelId="{04ECC779-14A3-4BDB-896D-08D8A0C9D093}" type="pres">
      <dgm:prSet presAssocID="{93BCBF8D-2BA5-4F57-B949-AC9051F858A0}" presName="tile1" presStyleLbl="node1" presStyleIdx="0" presStyleCnt="4"/>
      <dgm:spPr/>
    </dgm:pt>
    <dgm:pt modelId="{75A44FBF-458B-43F1-8AB3-DD238B02BFB9}" type="pres">
      <dgm:prSet presAssocID="{93BCBF8D-2BA5-4F57-B949-AC9051F858A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4B12F00-06A9-4596-8B04-CCB377ECE746}" type="pres">
      <dgm:prSet presAssocID="{93BCBF8D-2BA5-4F57-B949-AC9051F858A0}" presName="tile2" presStyleLbl="node1" presStyleIdx="1" presStyleCnt="4"/>
      <dgm:spPr/>
    </dgm:pt>
    <dgm:pt modelId="{FF95EEE7-9C3E-43F8-BE1A-B5D771420B39}" type="pres">
      <dgm:prSet presAssocID="{93BCBF8D-2BA5-4F57-B949-AC9051F858A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28736E6-D284-49CB-B2AB-208C0D3FD9F7}" type="pres">
      <dgm:prSet presAssocID="{93BCBF8D-2BA5-4F57-B949-AC9051F858A0}" presName="tile3" presStyleLbl="node1" presStyleIdx="2" presStyleCnt="4"/>
      <dgm:spPr/>
    </dgm:pt>
    <dgm:pt modelId="{87061DD4-D925-4931-B4BD-887B04C18055}" type="pres">
      <dgm:prSet presAssocID="{93BCBF8D-2BA5-4F57-B949-AC9051F858A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0C9D23F-E441-4548-808E-085759988A0C}" type="pres">
      <dgm:prSet presAssocID="{93BCBF8D-2BA5-4F57-B949-AC9051F858A0}" presName="tile4" presStyleLbl="node1" presStyleIdx="3" presStyleCnt="4"/>
      <dgm:spPr/>
    </dgm:pt>
    <dgm:pt modelId="{227A50DB-AEC9-46B5-A0C0-68C0106EEABC}" type="pres">
      <dgm:prSet presAssocID="{93BCBF8D-2BA5-4F57-B949-AC9051F858A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A2E30D6-883C-4D23-B082-0C3E8E905E5B}" type="pres">
      <dgm:prSet presAssocID="{93BCBF8D-2BA5-4F57-B949-AC9051F858A0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17224824-C68D-4171-AA6F-95075F575E59}" type="presOf" srcId="{AB1BE19F-2762-4E00-B75C-AB6FC6D122B9}" destId="{F4B12F00-06A9-4596-8B04-CCB377ECE746}" srcOrd="0" destOrd="0" presId="urn:microsoft.com/office/officeart/2005/8/layout/matrix1"/>
    <dgm:cxn modelId="{C3022429-7EB0-440E-8B43-13B49FEF0DB0}" type="presOf" srcId="{F1689DEB-850E-47C1-90E0-EC6F015AA6D3}" destId="{EA2E30D6-883C-4D23-B082-0C3E8E905E5B}" srcOrd="0" destOrd="0" presId="urn:microsoft.com/office/officeart/2005/8/layout/matrix1"/>
    <dgm:cxn modelId="{83EE6529-F801-466F-A748-40151B2DD8D1}" srcId="{F1689DEB-850E-47C1-90E0-EC6F015AA6D3}" destId="{144290FD-691B-4508-834A-D62411ED91CA}" srcOrd="3" destOrd="0" parTransId="{56811ECA-A3CC-4ED5-BCE7-58D916BEE132}" sibTransId="{40A6ADC6-A78F-44E1-B35B-0F0CB556D322}"/>
    <dgm:cxn modelId="{05B4783E-975D-4172-AB0B-F95B55DFC334}" srcId="{93BCBF8D-2BA5-4F57-B949-AC9051F858A0}" destId="{F1689DEB-850E-47C1-90E0-EC6F015AA6D3}" srcOrd="0" destOrd="0" parTransId="{4FEB727D-E853-4602-8C83-A42972CB2D09}" sibTransId="{2D5E0714-3C4A-48F0-BE03-76087D8B9975}"/>
    <dgm:cxn modelId="{036A7841-ADA9-4DC1-8A3E-FBDA52B20DEB}" type="presOf" srcId="{144290FD-691B-4508-834A-D62411ED91CA}" destId="{227A50DB-AEC9-46B5-A0C0-68C0106EEABC}" srcOrd="1" destOrd="0" presId="urn:microsoft.com/office/officeart/2005/8/layout/matrix1"/>
    <dgm:cxn modelId="{817F2268-E855-4ED0-9C9C-7673B8F65664}" srcId="{F1689DEB-850E-47C1-90E0-EC6F015AA6D3}" destId="{AB1BE19F-2762-4E00-B75C-AB6FC6D122B9}" srcOrd="1" destOrd="0" parTransId="{99081661-50CD-433A-81C9-C6CA49856DA8}" sibTransId="{0B06BB2A-BE24-4871-A76E-9AF8F53EA78A}"/>
    <dgm:cxn modelId="{7D22594D-562F-43C6-AA8B-A6DE18A895CB}" type="presOf" srcId="{AB1BE19F-2762-4E00-B75C-AB6FC6D122B9}" destId="{FF95EEE7-9C3E-43F8-BE1A-B5D771420B39}" srcOrd="1" destOrd="0" presId="urn:microsoft.com/office/officeart/2005/8/layout/matrix1"/>
    <dgm:cxn modelId="{AF47AA4F-272A-4F89-B185-DFC164FDDE69}" type="presOf" srcId="{989EC30E-9E02-46D1-B490-F47BBF2D14D2}" destId="{728736E6-D284-49CB-B2AB-208C0D3FD9F7}" srcOrd="0" destOrd="0" presId="urn:microsoft.com/office/officeart/2005/8/layout/matrix1"/>
    <dgm:cxn modelId="{DAEE5350-F963-4DC2-A702-FBF5FEAE70A0}" type="presOf" srcId="{144290FD-691B-4508-834A-D62411ED91CA}" destId="{00C9D23F-E441-4548-808E-085759988A0C}" srcOrd="0" destOrd="0" presId="urn:microsoft.com/office/officeart/2005/8/layout/matrix1"/>
    <dgm:cxn modelId="{6AAC8650-5EC3-457D-8BC4-5495FFE3E05F}" type="presOf" srcId="{989EC30E-9E02-46D1-B490-F47BBF2D14D2}" destId="{87061DD4-D925-4931-B4BD-887B04C18055}" srcOrd="1" destOrd="0" presId="urn:microsoft.com/office/officeart/2005/8/layout/matrix1"/>
    <dgm:cxn modelId="{95B4498E-D3FB-49FB-A0F7-2045F420C755}" type="presOf" srcId="{750A8892-7427-46D2-9459-FFAC31752F0B}" destId="{75A44FBF-458B-43F1-8AB3-DD238B02BFB9}" srcOrd="1" destOrd="0" presId="urn:microsoft.com/office/officeart/2005/8/layout/matrix1"/>
    <dgm:cxn modelId="{077032A8-08F8-4FFA-A5A6-527E58A4B1D8}" type="presOf" srcId="{750A8892-7427-46D2-9459-FFAC31752F0B}" destId="{04ECC779-14A3-4BDB-896D-08D8A0C9D093}" srcOrd="0" destOrd="0" presId="urn:microsoft.com/office/officeart/2005/8/layout/matrix1"/>
    <dgm:cxn modelId="{CA9A32AA-BDBE-4ECD-B529-BE2DB46EAC90}" srcId="{F1689DEB-850E-47C1-90E0-EC6F015AA6D3}" destId="{989EC30E-9E02-46D1-B490-F47BBF2D14D2}" srcOrd="2" destOrd="0" parTransId="{B76E98FC-607E-485D-B6F1-929136890885}" sibTransId="{99EBF1E0-547B-4481-9104-C51E8D17F53A}"/>
    <dgm:cxn modelId="{5CB869F0-54F5-44C1-AF03-7A80C52ABEC7}" srcId="{F1689DEB-850E-47C1-90E0-EC6F015AA6D3}" destId="{750A8892-7427-46D2-9459-FFAC31752F0B}" srcOrd="0" destOrd="0" parTransId="{4239F8CE-2964-4E3F-947E-FDE50A00E40C}" sibTransId="{FA2C390F-447E-4B8D-8422-4C9CF2218469}"/>
    <dgm:cxn modelId="{B40F9AF7-6F90-41AE-953E-DF456FE86A89}" type="presOf" srcId="{93BCBF8D-2BA5-4F57-B949-AC9051F858A0}" destId="{9B8CDBF9-A383-4866-9D9F-9A3A92E92DC2}" srcOrd="0" destOrd="0" presId="urn:microsoft.com/office/officeart/2005/8/layout/matrix1"/>
    <dgm:cxn modelId="{60FCE347-5E14-4483-8EE2-2B15D68B12EA}" type="presParOf" srcId="{9B8CDBF9-A383-4866-9D9F-9A3A92E92DC2}" destId="{3C61A39A-45E7-4CAE-AFC7-74CFB4CACADB}" srcOrd="0" destOrd="0" presId="urn:microsoft.com/office/officeart/2005/8/layout/matrix1"/>
    <dgm:cxn modelId="{C84C9B32-9AC9-4967-8649-4FEF7526C8ED}" type="presParOf" srcId="{3C61A39A-45E7-4CAE-AFC7-74CFB4CACADB}" destId="{04ECC779-14A3-4BDB-896D-08D8A0C9D093}" srcOrd="0" destOrd="0" presId="urn:microsoft.com/office/officeart/2005/8/layout/matrix1"/>
    <dgm:cxn modelId="{43091946-1112-44CA-B14B-EB14AB9CB4F3}" type="presParOf" srcId="{3C61A39A-45E7-4CAE-AFC7-74CFB4CACADB}" destId="{75A44FBF-458B-43F1-8AB3-DD238B02BFB9}" srcOrd="1" destOrd="0" presId="urn:microsoft.com/office/officeart/2005/8/layout/matrix1"/>
    <dgm:cxn modelId="{E1B4D3C4-718A-441F-88D8-8AAA77F55DD4}" type="presParOf" srcId="{3C61A39A-45E7-4CAE-AFC7-74CFB4CACADB}" destId="{F4B12F00-06A9-4596-8B04-CCB377ECE746}" srcOrd="2" destOrd="0" presId="urn:microsoft.com/office/officeart/2005/8/layout/matrix1"/>
    <dgm:cxn modelId="{34C4F145-1D4C-49F0-A658-E4DFDC74E0F3}" type="presParOf" srcId="{3C61A39A-45E7-4CAE-AFC7-74CFB4CACADB}" destId="{FF95EEE7-9C3E-43F8-BE1A-B5D771420B39}" srcOrd="3" destOrd="0" presId="urn:microsoft.com/office/officeart/2005/8/layout/matrix1"/>
    <dgm:cxn modelId="{B4713138-BE48-4A81-9F45-2578935D4F3D}" type="presParOf" srcId="{3C61A39A-45E7-4CAE-AFC7-74CFB4CACADB}" destId="{728736E6-D284-49CB-B2AB-208C0D3FD9F7}" srcOrd="4" destOrd="0" presId="urn:microsoft.com/office/officeart/2005/8/layout/matrix1"/>
    <dgm:cxn modelId="{590EFBDE-0EE8-4AAD-8379-FD1C50178FD4}" type="presParOf" srcId="{3C61A39A-45E7-4CAE-AFC7-74CFB4CACADB}" destId="{87061DD4-D925-4931-B4BD-887B04C18055}" srcOrd="5" destOrd="0" presId="urn:microsoft.com/office/officeart/2005/8/layout/matrix1"/>
    <dgm:cxn modelId="{6D2B24AC-7020-4DA4-B0D1-7C07FE4FCC17}" type="presParOf" srcId="{3C61A39A-45E7-4CAE-AFC7-74CFB4CACADB}" destId="{00C9D23F-E441-4548-808E-085759988A0C}" srcOrd="6" destOrd="0" presId="urn:microsoft.com/office/officeart/2005/8/layout/matrix1"/>
    <dgm:cxn modelId="{6EC51098-F4EF-4168-813A-E9DD523E9771}" type="presParOf" srcId="{3C61A39A-45E7-4CAE-AFC7-74CFB4CACADB}" destId="{227A50DB-AEC9-46B5-A0C0-68C0106EEABC}" srcOrd="7" destOrd="0" presId="urn:microsoft.com/office/officeart/2005/8/layout/matrix1"/>
    <dgm:cxn modelId="{23262860-E3D9-4527-BD48-9034FFCE7F02}" type="presParOf" srcId="{9B8CDBF9-A383-4866-9D9F-9A3A92E92DC2}" destId="{EA2E30D6-883C-4D23-B082-0C3E8E905E5B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CC779-14A3-4BDB-896D-08D8A0C9D093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몸에 </a:t>
          </a:r>
          <a:r>
            <a:rPr lang="ko-KR" altLang="en-US" sz="2200" kern="1200" dirty="0" err="1"/>
            <a:t>안좋은</a:t>
          </a:r>
          <a:r>
            <a:rPr lang="ko-KR" altLang="en-US" sz="2200" kern="1200" dirty="0"/>
            <a:t> 암세포</a:t>
          </a:r>
          <a:r>
            <a:rPr lang="en-US" altLang="ko-KR" sz="2200" kern="1200" dirty="0"/>
            <a:t>,</a:t>
          </a:r>
        </a:p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콜레스테롤 등이 몸에 침투함</a:t>
          </a:r>
        </a:p>
      </dsp:txBody>
      <dsp:txXfrm rot="5400000">
        <a:off x="-1" y="1"/>
        <a:ext cx="4064000" cy="2032000"/>
      </dsp:txXfrm>
    </dsp:sp>
    <dsp:sp modelId="{F4B12F00-06A9-4596-8B04-CCB377ECE746}">
      <dsp:nvSpPr>
        <dsp:cNvPr id="0" name=""/>
        <dsp:cNvSpPr/>
      </dsp:nvSpPr>
      <dsp:spPr>
        <a:xfrm>
          <a:off x="4064000" y="0"/>
          <a:ext cx="4064000" cy="270933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이를 막기 위해 직접 균을 공격하는 킬러</a:t>
          </a:r>
          <a:r>
            <a:rPr lang="en-US" altLang="ko-KR" sz="2200" kern="1200" dirty="0"/>
            <a:t>t</a:t>
          </a:r>
          <a:r>
            <a:rPr lang="ko-KR" altLang="en-US" sz="2200" kern="1200" dirty="0"/>
            <a:t>세포</a:t>
          </a:r>
          <a:r>
            <a:rPr lang="en-US" altLang="ko-KR" sz="2200" kern="1200" dirty="0"/>
            <a:t>, </a:t>
          </a:r>
          <a:r>
            <a:rPr lang="ko-KR" altLang="en-US" sz="2200" kern="1200" dirty="0"/>
            <a:t>암세포를 감지하는 면역 세포 등이 있음</a:t>
          </a:r>
        </a:p>
      </dsp:txBody>
      <dsp:txXfrm>
        <a:off x="4064000" y="0"/>
        <a:ext cx="4064000" cy="2032000"/>
      </dsp:txXfrm>
    </dsp:sp>
    <dsp:sp modelId="{728736E6-D284-49CB-B2AB-208C0D3FD9F7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세포들도 똑똑해야 더 감지나 공격을 잘하는 등 능력치 </a:t>
          </a:r>
          <a:r>
            <a:rPr lang="ko-KR" altLang="en-US" sz="2200" kern="1200" dirty="0" err="1"/>
            <a:t>올려야함</a:t>
          </a:r>
          <a:endParaRPr lang="ko-KR" altLang="en-US" sz="2200" kern="1200" dirty="0"/>
        </a:p>
      </dsp:txBody>
      <dsp:txXfrm rot="10800000">
        <a:off x="0" y="3386666"/>
        <a:ext cx="4064000" cy="2032000"/>
      </dsp:txXfrm>
    </dsp:sp>
    <dsp:sp modelId="{00C9D23F-E441-4548-808E-085759988A0C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몸 속으로 침투하는 안 좋은 균들을 막는 게임</a:t>
          </a:r>
        </a:p>
      </dsp:txBody>
      <dsp:txXfrm rot="-5400000">
        <a:off x="4063999" y="3386666"/>
        <a:ext cx="4064000" cy="2032000"/>
      </dsp:txXfrm>
    </dsp:sp>
    <dsp:sp modelId="{EA2E30D6-883C-4D23-B082-0C3E8E905E5B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세포 전쟁</a:t>
          </a:r>
        </a:p>
      </dsp:txBody>
      <dsp:txXfrm>
        <a:off x="2910928" y="2098129"/>
        <a:ext cx="2306142" cy="1222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61A3B-61BF-4CC6-9348-955AAC582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1083C1-D827-47C6-BAA7-4A7CB4B7D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62DCC-FAD8-415D-9644-924BF795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68FE-217D-4780-9BA4-562D33A600C8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042B50-5B50-4589-897B-3AAB1FA1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0BF3B9-8CBF-4F86-9169-51190A23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1E53-9384-4019-A4D2-92CB908C3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45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F958F-5245-499C-A384-85ECD875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918CAB-AC28-429A-A6EA-DB1957769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80948-B34E-44DB-A5A9-E8194886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68FE-217D-4780-9BA4-562D33A600C8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659E5-1763-4ABA-AEF4-D9BA8DE6E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FDA41-3198-4C5C-87E4-B51E5E2B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1E53-9384-4019-A4D2-92CB908C3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34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CEF026-67F4-4BBE-9C2C-CC4B9AF8E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F8F43F-F8EE-4DF8-99F9-79F29B5B6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43E4F-FD58-4599-AEDE-26953C65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68FE-217D-4780-9BA4-562D33A600C8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2E7DA-96B9-4FCF-A51D-8CF8436E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1AC12B-7ED7-40E4-A6F5-4F33D90D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1E53-9384-4019-A4D2-92CB908C3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93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13282-9AE6-48D4-8221-DC34EE96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12E5B-85A0-46DB-85CE-C790B4187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383AAD-E8A3-46AF-9F11-A9AB9768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68FE-217D-4780-9BA4-562D33A600C8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2B1ED4-BC1D-4FBB-B29A-D30BDBB3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DE1A2-2831-4E71-908F-F986F0F9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1E53-9384-4019-A4D2-92CB908C3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53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CA3D7-6476-4596-990E-63175AAD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D34E1F-42B0-45DC-B5F6-7C595F2ED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DB1BC-E0C5-4409-852B-A8B85A73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68FE-217D-4780-9BA4-562D33A600C8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6CC4E-C820-4B47-B321-0A216DBE2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FB0E3-7285-4179-9CD8-ADB5A81B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1E53-9384-4019-A4D2-92CB908C3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46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84337-86A2-4E81-951F-9491A80F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91F763-6941-41EB-8043-29C6B7482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493E5F-3A82-4BE5-8AE2-AED1C860A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F6DAF1-85AC-49F7-B232-6B250707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68FE-217D-4780-9BA4-562D33A600C8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303B3A-AD58-4F27-90C4-28EA8515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7536F7-191C-4387-8D13-23307974C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1E53-9384-4019-A4D2-92CB908C3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3041A-FDCB-41FB-A09F-20A89E18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0FFA3A-6F5C-45B6-BFDC-12B2108CA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2F0853-C281-4E2D-BB78-62E7CF7FA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DDB120-AF3C-400D-A3BB-AC0800085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D8BF05-2BEC-4DE1-B6CB-B0BEE8B23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B7CFC5-DFE8-417E-BF98-BE46D262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68FE-217D-4780-9BA4-562D33A600C8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1ED147-0E7E-46B7-9ACD-2DBF39BD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AC9881-93A7-440C-AEDF-877DE048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1E53-9384-4019-A4D2-92CB908C3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84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3D1EF-8CBD-40E5-A92C-C2363E52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BA5A17-EB1E-4A8F-A786-E9664B0A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68FE-217D-4780-9BA4-562D33A600C8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AC8ABD-16BC-4290-922E-77A404BE1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9AAF1A-B291-4C22-BE1C-B5BE323E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1E53-9384-4019-A4D2-92CB908C3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60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CEA413-FD85-4AF3-BEC9-EBE4BAD5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68FE-217D-4780-9BA4-562D33A600C8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2C21F7-FBC6-459D-9C39-C9096F5B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8C980C-672A-4B7F-BB5C-7CCEBDE2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1E53-9384-4019-A4D2-92CB908C3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04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27992-F65F-49A4-9254-59A169684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046BD1-83CF-44BA-AB69-11EE5845F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33E448-ACD4-48BA-8504-2F80219E8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B92883-FAA8-4530-8ABF-667FFF618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68FE-217D-4780-9BA4-562D33A600C8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E944D8-5DD2-481C-9864-22958FD7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6EB31D-AD63-47D4-B681-C2ABFE39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1E53-9384-4019-A4D2-92CB908C3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13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7785F-4F07-4EB8-923A-0827184F2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7750B7-8304-4D02-A100-E08BF4B03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8B6480-7E0B-4FD8-B025-8E73E1340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F9705A-B57D-4DD7-B9E6-7410ACE44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68FE-217D-4780-9BA4-562D33A600C8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0019F5-F79F-4154-96BB-01D6B01D8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F70025-2AC3-419A-8CDB-26578D37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1E53-9384-4019-A4D2-92CB908C3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93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455733-1061-4A71-BFD5-FD95CE94E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7864E7-94A1-442F-B4EE-1CF470EB2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86FD9C-6273-4CB7-A51A-B4E1F9D01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68FE-217D-4780-9BA4-562D33A600C8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C55E8-6420-4428-885C-3D6C9231A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9679C-0D32-4BE1-A3DC-0E8D19BEE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51E53-9384-4019-A4D2-92CB908C3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70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C19B1-94E4-4DA6-8E60-24011F3B4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스토리 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E96521-E9F7-4756-93C2-88F642CB0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0309"/>
            <a:ext cx="9144000" cy="1655762"/>
          </a:xfrm>
        </p:spPr>
        <p:txBody>
          <a:bodyPr/>
          <a:lstStyle/>
          <a:p>
            <a:r>
              <a:rPr lang="ko-KR" altLang="en-US" dirty="0"/>
              <a:t>게임소프트웨어 공학</a:t>
            </a:r>
            <a:endParaRPr lang="en-US" altLang="ko-KR" dirty="0"/>
          </a:p>
          <a:p>
            <a:r>
              <a:rPr lang="ko-KR" altLang="en-US" dirty="0"/>
              <a:t>게임공학과 </a:t>
            </a:r>
            <a:r>
              <a:rPr lang="en-US" altLang="ko-KR" dirty="0"/>
              <a:t>2015182014 </a:t>
            </a:r>
            <a:r>
              <a:rPr lang="ko-KR" altLang="en-US" dirty="0"/>
              <a:t>성예솔</a:t>
            </a:r>
          </a:p>
        </p:txBody>
      </p:sp>
    </p:spTree>
    <p:extLst>
      <p:ext uri="{BB962C8B-B14F-4D97-AF65-F5344CB8AC3E}">
        <p14:creationId xmlns:p14="http://schemas.microsoft.com/office/powerpoint/2010/main" val="10668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스토리 기획서 작성</a:t>
            </a:r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2742894714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895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E562A72-93BF-4245-9A2C-61AE95A29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252412"/>
            <a:ext cx="8810625" cy="4371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202FF6-BF83-4BF9-AB00-A0035C2A979A}"/>
              </a:ext>
            </a:extLst>
          </p:cNvPr>
          <p:cNvSpPr txBox="1"/>
          <p:nvPr/>
        </p:nvSpPr>
        <p:spPr>
          <a:xfrm>
            <a:off x="990600" y="5048250"/>
            <a:ext cx="8315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안 좋은 균들의 상생구도에 있는 세포들이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어떤 균이 침투 할지 예상하고 좋은 세포들을 배치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세포들의 능력치를 키울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457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78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게임 스토리 기획서</vt:lpstr>
      <vt:lpstr>게임 스토리 기획서 작성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스토리 기획서</dc:title>
  <dc:creator>성예솔</dc:creator>
  <cp:lastModifiedBy>성예솔</cp:lastModifiedBy>
  <cp:revision>4</cp:revision>
  <dcterms:created xsi:type="dcterms:W3CDTF">2017-09-13T01:30:35Z</dcterms:created>
  <dcterms:modified xsi:type="dcterms:W3CDTF">2017-09-13T02:04:10Z</dcterms:modified>
</cp:coreProperties>
</file>