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7F8D-788F-4459-83AE-2B672C4C5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0DD2A-664C-4B9E-95CC-04F0A92E2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A5B4-07C5-44C5-88C5-0A03255E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8B14-4B3A-4F00-8CCD-130EEA41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56B-F431-47E6-9ADD-381B8274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DDFE-AA2C-4409-928A-775674E7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44F37-7092-428B-A253-4D784616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0147-0B51-4780-BB4D-778F2370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E96E-07D9-44F5-AF7A-0D2348D4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F053-4324-4A35-8D1D-AC08F147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F5CA-4E6C-417E-A920-40F9F9BA7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8ADEA-A70F-40A9-B4CC-723B2AA6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9DFA-8770-47F5-B011-BF67041D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4556-AF51-4F9C-B5FD-B357D4F3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3C4E-00EB-4742-86CA-3B15C991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C6F4-480F-4D80-82C6-4FBB5844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57D9-905A-4443-80DC-1D874422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96DE-D481-4DB4-B7E2-1227D958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9E84-C778-401E-925F-E10A91F8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3BB6-7C43-489D-B86A-68D81837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9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E1F1-4020-4EFE-9D34-F63AA3E4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190C3-7DBC-45D4-BF91-F7CA95E4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F463-EED0-4BFD-8FE9-6644513D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B45D-33B8-42C2-A471-50AE244D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93BA-EBF1-4212-84AA-B14A8521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49DF-043E-4C80-AAEF-132B6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CCDC-6BF0-4746-80E2-437603A72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97488-BEBD-4D2B-B1E9-FD549399E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C564-6E62-4D6A-B575-8F809E23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8C720-08A9-4C67-A4D0-4020F174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58C7-11ED-41E2-8DD6-0EBE6CBC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83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632E-421F-43E0-9902-35152FF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172D-450A-461E-8DD2-D94B6BD0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2AAA-AA07-4F45-B7E0-37127C2A7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BB00D-7104-4D86-8226-523057D7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C1321-A9E2-434D-A855-4487ECA1A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69ACE-5B8A-4AD8-A684-F38D76C6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6375B-0750-459F-894F-67452039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DFB72-38BD-4F3D-A145-F2245BC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65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6F3-0936-4510-B38D-44B6079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20DA7-1279-4976-A953-21CA7342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5EB61-6C56-4E11-A158-278A48C8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AC8C-39F3-42A5-8B86-6C7E6FCD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3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2CC43-BE1E-41CB-A957-42F333D9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9DE4-58B5-4180-8F23-64FC242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CD0BE-EEC0-4319-B7FC-1AE317DC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3AC3-A8C7-478B-9FC5-5779CB81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AEDB-1416-4E73-BB2D-EAD66E76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709DA-E3C3-4A68-8730-A959AF4F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EE869-9A5E-486C-9C01-074A4509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B09EC-B282-45F1-A3FF-427E2CB4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34A1-42FF-44DB-A11E-05016F3A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74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65CF-01DB-40CC-B499-780FFD32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C7FFE-320C-43A7-91F9-969F7CB5F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AD16A-8276-4B60-8BFF-7F3DB203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C7BF-3FE3-48C6-A17C-0F6E5F9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462AD-9001-45AD-BBB0-C01008C3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3EE84-32DF-4AFD-A40A-134732EF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FBD0B-7059-4929-826D-69700C66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2E71-3A3B-4DDB-A5BA-CD515593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EBE4-DD4C-494E-9752-07AEBC63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731C-8C3D-42B3-BECD-EBE9689F4777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421A-33E6-47E2-A5A4-7A4A496EE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D929-B944-4C7B-A2C1-9D94B469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B139-1057-4204-B825-BBCA7D66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DEB1-4044-4D09-88BC-97C3C6254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892" y="2524109"/>
            <a:ext cx="7020747" cy="69888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500" dirty="0"/>
              <a:t>계산기 프로그램 만들기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A72EA-19ED-456A-BC1C-763765346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586" y="3637581"/>
            <a:ext cx="2949542" cy="5229630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성예솔</a:t>
            </a:r>
          </a:p>
        </p:txBody>
      </p:sp>
    </p:spTree>
    <p:extLst>
      <p:ext uri="{BB962C8B-B14F-4D97-AF65-F5344CB8AC3E}">
        <p14:creationId xmlns:p14="http://schemas.microsoft.com/office/powerpoint/2010/main" val="39345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8A99-BBFE-4197-BD1A-C9CD9631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8207F-2AC8-423B-B991-64AD3F8A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111" y="2966624"/>
            <a:ext cx="326707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8110C-3664-4CBD-BF3B-6D114275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0" y="1997820"/>
            <a:ext cx="3148206" cy="8096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91C3E-F7DE-41DC-AA17-07B483AFE2AB}"/>
              </a:ext>
            </a:extLst>
          </p:cNvPr>
          <p:cNvCxnSpPr/>
          <p:nvPr/>
        </p:nvCxnSpPr>
        <p:spPr>
          <a:xfrm>
            <a:off x="1212980" y="2276669"/>
            <a:ext cx="0" cy="457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3E5ABC-63E3-4669-ADB9-1905050C7E19}"/>
              </a:ext>
            </a:extLst>
          </p:cNvPr>
          <p:cNvSpPr txBox="1"/>
          <p:nvPr/>
        </p:nvSpPr>
        <p:spPr>
          <a:xfrm>
            <a:off x="5594315" y="1603537"/>
            <a:ext cx="52537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사칙연산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% </a:t>
            </a:r>
            <a:r>
              <a:rPr lang="ko-KR" altLang="en-US" dirty="0"/>
              <a:t>나머지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//</a:t>
            </a:r>
            <a:r>
              <a:rPr lang="ko-KR" altLang="en-US" dirty="0"/>
              <a:t>괄호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이미지 클릭 입력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키보드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숫자만 결과창에 띄우기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부호 입력시 결과창 위에 만들어진 식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작게 띄우기 </a:t>
            </a: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부호 먼저 입력시 앞에 </a:t>
            </a:r>
            <a:r>
              <a:rPr lang="en-US" altLang="ko-KR" dirty="0"/>
              <a:t>0</a:t>
            </a:r>
            <a:r>
              <a:rPr lang="ko-KR" altLang="en-US" dirty="0"/>
              <a:t>이 추가 됨 </a:t>
            </a:r>
            <a:endParaRPr lang="en-US" altLang="ko-KR" dirty="0"/>
          </a:p>
          <a:p>
            <a:r>
              <a:rPr lang="en-US" altLang="ko-KR" dirty="0"/>
              <a:t>	ex. *</a:t>
            </a:r>
            <a:r>
              <a:rPr lang="ko-KR" altLang="en-US" dirty="0"/>
              <a:t>입력시 </a:t>
            </a:r>
            <a:r>
              <a:rPr lang="en-US" altLang="ko-KR" dirty="0"/>
              <a:t>0*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부호를 연속으로 입력 시 최근에 누른 부호만 인식</a:t>
            </a:r>
            <a:endParaRPr lang="en-US" altLang="ko-KR" dirty="0"/>
          </a:p>
          <a:p>
            <a:r>
              <a:rPr lang="en-US" altLang="ko-KR" dirty="0"/>
              <a:t>11. +- </a:t>
            </a:r>
            <a:r>
              <a:rPr lang="ko-KR" altLang="en-US" dirty="0"/>
              <a:t>입력후 숫자 입력시 숫자 부호 변경</a:t>
            </a:r>
            <a:endParaRPr lang="en-US" altLang="ko-KR" dirty="0"/>
          </a:p>
          <a:p>
            <a:r>
              <a:rPr lang="en-US" altLang="ko-KR" dirty="0"/>
              <a:t>12. = </a:t>
            </a:r>
            <a:r>
              <a:rPr lang="ko-KR" altLang="en-US" dirty="0"/>
              <a:t>쓰기 전까지 중첩 계산 </a:t>
            </a:r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/>
              <a:t>소수점 계산 </a:t>
            </a:r>
            <a:r>
              <a:rPr lang="en-US" altLang="ko-KR" dirty="0"/>
              <a:t>16</a:t>
            </a:r>
            <a:r>
              <a:rPr lang="ko-KR" altLang="en-US" dirty="0"/>
              <a:t>자리 </a:t>
            </a:r>
            <a:endParaRPr lang="en-US" altLang="ko-KR" dirty="0"/>
          </a:p>
          <a:p>
            <a:r>
              <a:rPr lang="ko-KR" altLang="en-US" dirty="0"/>
              <a:t> 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723F1-08A5-4B79-A39F-C5132ABDC3A0}"/>
              </a:ext>
            </a:extLst>
          </p:cNvPr>
          <p:cNvSpPr txBox="1"/>
          <p:nvPr/>
        </p:nvSpPr>
        <p:spPr>
          <a:xfrm>
            <a:off x="1929468" y="5385732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계산기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2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계산기 프로그램 만들기</vt:lpstr>
      <vt:lpstr>계산기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계산기 프로그램 만들기</dc:title>
  <dc:creator>호두랩스</dc:creator>
  <cp:lastModifiedBy>호두랩스</cp:lastModifiedBy>
  <cp:revision>8</cp:revision>
  <cp:lastPrinted>2019-01-16T08:59:44Z</cp:lastPrinted>
  <dcterms:created xsi:type="dcterms:W3CDTF">2019-01-15T09:54:59Z</dcterms:created>
  <dcterms:modified xsi:type="dcterms:W3CDTF">2019-01-16T09:40:33Z</dcterms:modified>
</cp:coreProperties>
</file>