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0" r:id="rId5"/>
    <p:sldId id="258" r:id="rId6"/>
    <p:sldId id="266" r:id="rId7"/>
    <p:sldId id="267" r:id="rId8"/>
    <p:sldId id="268" r:id="rId9"/>
    <p:sldId id="25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08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0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1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28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01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7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80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7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00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F632-E495-DB45-A2C7-7CCAFA3783A6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6CB4-8CCE-944C-992F-060432EBD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6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Neural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李景枫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6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并发控制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超时控制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流量控制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功能清单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704" y="973394"/>
            <a:ext cx="11223522" cy="520356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数据旁路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熔断隔离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灰度路由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IP</a:t>
            </a: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Filter</a:t>
            </a:r>
            <a:endParaRPr kumimoji="1" lang="zh-CN" altLang="en-US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限速器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重试器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流量分流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并发控制</a:t>
            </a:r>
            <a:endParaRPr kumimoji="1" lang="zh-CN" altLang="en-US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超时控制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流量控制</a:t>
            </a:r>
            <a:endParaRPr kumimoji="1" lang="zh-CN" altLang="en-US" sz="18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流量分流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830098" y="1224116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分流策略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30098" y="2260192"/>
            <a:ext cx="1806678" cy="4866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分流策略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2.2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30098" y="3376648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分流策略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3.2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30098" y="4493104"/>
            <a:ext cx="1806678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分流策略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4.3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34930" y="2260192"/>
            <a:ext cx="1806678" cy="4866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分流策略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2.1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39117" y="3376648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分流策略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3.3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34931" y="3376648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分流策略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3.1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34931" y="4493104"/>
            <a:ext cx="1806678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分流策略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4.2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6" name="直线箭头连接符 15"/>
          <p:cNvCxnSpPr>
            <a:stCxn id="4" idx="2"/>
            <a:endCxn id="8" idx="0"/>
          </p:cNvCxnSpPr>
          <p:nvPr/>
        </p:nvCxnSpPr>
        <p:spPr>
          <a:xfrm>
            <a:off x="5733437" y="1710814"/>
            <a:ext cx="0" cy="549378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2"/>
            <a:endCxn id="9" idx="0"/>
          </p:cNvCxnSpPr>
          <p:nvPr/>
        </p:nvCxnSpPr>
        <p:spPr>
          <a:xfrm>
            <a:off x="5733437" y="2746890"/>
            <a:ext cx="0" cy="629758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3" idx="2"/>
            <a:endCxn id="14" idx="0"/>
          </p:cNvCxnSpPr>
          <p:nvPr/>
        </p:nvCxnSpPr>
        <p:spPr>
          <a:xfrm>
            <a:off x="3838270" y="3863346"/>
            <a:ext cx="0" cy="62975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2"/>
            <a:endCxn id="10" idx="0"/>
          </p:cNvCxnSpPr>
          <p:nvPr/>
        </p:nvCxnSpPr>
        <p:spPr>
          <a:xfrm>
            <a:off x="5733437" y="3863346"/>
            <a:ext cx="0" cy="62975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8" idx="2"/>
            <a:endCxn id="13" idx="0"/>
          </p:cNvCxnSpPr>
          <p:nvPr/>
        </p:nvCxnSpPr>
        <p:spPr>
          <a:xfrm flipH="1">
            <a:off x="3838270" y="2746890"/>
            <a:ext cx="1895167" cy="629758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8" idx="2"/>
            <a:endCxn id="12" idx="0"/>
          </p:cNvCxnSpPr>
          <p:nvPr/>
        </p:nvCxnSpPr>
        <p:spPr>
          <a:xfrm>
            <a:off x="5733437" y="2746890"/>
            <a:ext cx="2109019" cy="629758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4" idx="2"/>
            <a:endCxn id="11" idx="0"/>
          </p:cNvCxnSpPr>
          <p:nvPr/>
        </p:nvCxnSpPr>
        <p:spPr>
          <a:xfrm flipH="1">
            <a:off x="3838269" y="1710814"/>
            <a:ext cx="1895168" cy="549378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6939117" y="4493103"/>
            <a:ext cx="1806678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039764" y="4493103"/>
            <a:ext cx="1806678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分流策略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4.1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0" name="直线箭头连接符 39"/>
          <p:cNvCxnSpPr>
            <a:stCxn id="9" idx="2"/>
            <a:endCxn id="38" idx="0"/>
          </p:cNvCxnSpPr>
          <p:nvPr/>
        </p:nvCxnSpPr>
        <p:spPr>
          <a:xfrm>
            <a:off x="5733437" y="3863346"/>
            <a:ext cx="2109019" cy="629757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3" idx="2"/>
            <a:endCxn id="39" idx="0"/>
          </p:cNvCxnSpPr>
          <p:nvPr/>
        </p:nvCxnSpPr>
        <p:spPr>
          <a:xfrm flipH="1">
            <a:off x="1943103" y="3863346"/>
            <a:ext cx="1895167" cy="629757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273845" y="1224116"/>
            <a:ext cx="3377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分流线路</a:t>
            </a: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1.1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2.1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1.1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2.2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3.1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4.1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1.1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2.2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3.1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4.2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1.1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2.2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3.2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4.3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1.1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2.2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→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3.3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830098" y="5609560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5" name="直线箭头连接符 84"/>
          <p:cNvCxnSpPr>
            <a:stCxn id="10" idx="2"/>
            <a:endCxn id="84" idx="0"/>
          </p:cNvCxnSpPr>
          <p:nvPr/>
        </p:nvCxnSpPr>
        <p:spPr>
          <a:xfrm>
            <a:off x="5733437" y="4979802"/>
            <a:ext cx="0" cy="62975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5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熔断隔离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灰度路由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57124" y="1748792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ServiceId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17320" y="5600700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V2.0.0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917320" y="3664421"/>
            <a:ext cx="1806678" cy="486698"/>
          </a:xfrm>
          <a:prstGeom prst="roundRect">
            <a:avLst>
              <a:gd name="adj" fmla="val 287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灰度</a:t>
            </a:r>
            <a:r>
              <a:rPr kumimoji="1" lang="zh-CN" altLang="en-US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路由引擎</a:t>
            </a:r>
            <a:endParaRPr kumimoji="1"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551540" y="1751011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路由参数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999403" y="2562160"/>
            <a:ext cx="1035877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V1.0.0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123468" y="2559941"/>
            <a:ext cx="1022525" cy="4866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规则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9999403" y="3252016"/>
            <a:ext cx="1035877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V2.0.0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123468" y="3249797"/>
            <a:ext cx="1022525" cy="4866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规则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9999403" y="3941872"/>
            <a:ext cx="1035877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V1.0.0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123468" y="3939653"/>
            <a:ext cx="1022525" cy="4866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规则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9999403" y="4631728"/>
            <a:ext cx="1035877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V1.0.0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123468" y="4629509"/>
            <a:ext cx="1022525" cy="4866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规则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469" y="825914"/>
            <a:ext cx="5029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路由粒度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：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(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维度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),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(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维度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,(……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,(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s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erviceId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)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  <a:sym typeface="Wingdings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路由匹配：全匹配、正则匹配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999403" y="5322700"/>
            <a:ext cx="1035877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23468" y="5320481"/>
            <a:ext cx="1022525" cy="4866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159238" y="2562160"/>
            <a:ext cx="1014256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159238" y="3252016"/>
            <a:ext cx="1014256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159238" y="3941872"/>
            <a:ext cx="1014256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145994" y="4631728"/>
            <a:ext cx="1027500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8159238" y="5322700"/>
            <a:ext cx="1014256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2" name="直线箭头连接符 61"/>
          <p:cNvCxnSpPr>
            <a:stCxn id="56" idx="3"/>
            <a:endCxn id="43" idx="1"/>
          </p:cNvCxnSpPr>
          <p:nvPr/>
        </p:nvCxnSpPr>
        <p:spPr>
          <a:xfrm>
            <a:off x="9173494" y="2805509"/>
            <a:ext cx="825909" cy="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57" idx="3"/>
            <a:endCxn id="45" idx="1"/>
          </p:cNvCxnSpPr>
          <p:nvPr/>
        </p:nvCxnSpPr>
        <p:spPr>
          <a:xfrm>
            <a:off x="9173494" y="3495365"/>
            <a:ext cx="825909" cy="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58" idx="3"/>
            <a:endCxn id="48" idx="1"/>
          </p:cNvCxnSpPr>
          <p:nvPr/>
        </p:nvCxnSpPr>
        <p:spPr>
          <a:xfrm>
            <a:off x="9173494" y="4185221"/>
            <a:ext cx="825909" cy="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59" idx="3"/>
            <a:endCxn id="50" idx="1"/>
          </p:cNvCxnSpPr>
          <p:nvPr/>
        </p:nvCxnSpPr>
        <p:spPr>
          <a:xfrm>
            <a:off x="9173494" y="4875077"/>
            <a:ext cx="825909" cy="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61" idx="3"/>
            <a:endCxn id="54" idx="1"/>
          </p:cNvCxnSpPr>
          <p:nvPr/>
        </p:nvCxnSpPr>
        <p:spPr>
          <a:xfrm>
            <a:off x="9173494" y="5566049"/>
            <a:ext cx="825909" cy="0"/>
          </a:xfrm>
          <a:prstGeom prst="straightConnector1">
            <a:avLst/>
          </a:prstGeom>
          <a:ln w="2222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25" idx="2"/>
            <a:endCxn id="30" idx="0"/>
          </p:cNvCxnSpPr>
          <p:nvPr/>
        </p:nvCxnSpPr>
        <p:spPr>
          <a:xfrm>
            <a:off x="2060463" y="2235490"/>
            <a:ext cx="1760196" cy="142893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42" idx="2"/>
            <a:endCxn id="30" idx="0"/>
          </p:cNvCxnSpPr>
          <p:nvPr/>
        </p:nvCxnSpPr>
        <p:spPr>
          <a:xfrm flipH="1">
            <a:off x="3820659" y="2237709"/>
            <a:ext cx="1634220" cy="142671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30" idx="2"/>
            <a:endCxn id="28" idx="0"/>
          </p:cNvCxnSpPr>
          <p:nvPr/>
        </p:nvCxnSpPr>
        <p:spPr>
          <a:xfrm>
            <a:off x="3820659" y="4151119"/>
            <a:ext cx="0" cy="144958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6968051" y="1549202"/>
            <a:ext cx="4240722" cy="4763107"/>
          </a:xfrm>
          <a:prstGeom prst="roundRect">
            <a:avLst>
              <a:gd name="adj" fmla="val 12258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路由规则</a:t>
            </a:r>
            <a:endParaRPr kumimoji="1" lang="zh-CN" altLang="en-US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2" name="直线箭头连接符 101"/>
          <p:cNvCxnSpPr>
            <a:stCxn id="30" idx="3"/>
            <a:endCxn id="91" idx="1"/>
          </p:cNvCxnSpPr>
          <p:nvPr/>
        </p:nvCxnSpPr>
        <p:spPr>
          <a:xfrm>
            <a:off x="4723998" y="3907770"/>
            <a:ext cx="2244053" cy="2298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037612" y="34584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规则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轮询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匹配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894398" y="45483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Success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141569" y="2431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输出路由版本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4" name="肘形连接符 113"/>
          <p:cNvCxnSpPr>
            <a:stCxn id="30" idx="1"/>
            <a:endCxn id="115" idx="0"/>
          </p:cNvCxnSpPr>
          <p:nvPr/>
        </p:nvCxnSpPr>
        <p:spPr>
          <a:xfrm rot="10800000" flipV="1">
            <a:off x="1884120" y="3907770"/>
            <a:ext cx="1033200" cy="167645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980781" y="5584220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路由失败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922057" y="3458497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Failure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IP</a:t>
            </a: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Filter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限速器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重试器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3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4" y="365125"/>
            <a:ext cx="11223522" cy="46078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数据旁路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37272" y="1457152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37272" y="2746894"/>
            <a:ext cx="1806678" cy="4866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272" y="4099322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37272" y="5422253"/>
            <a:ext cx="1806678" cy="48669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281219" y="4093983"/>
            <a:ext cx="1327356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消费者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6" name="直线箭头连接符 15"/>
          <p:cNvCxnSpPr>
            <a:stCxn id="4" idx="2"/>
            <a:endCxn id="8" idx="0"/>
          </p:cNvCxnSpPr>
          <p:nvPr/>
        </p:nvCxnSpPr>
        <p:spPr>
          <a:xfrm>
            <a:off x="4140611" y="1943850"/>
            <a:ext cx="0" cy="803044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2"/>
            <a:endCxn id="9" idx="0"/>
          </p:cNvCxnSpPr>
          <p:nvPr/>
        </p:nvCxnSpPr>
        <p:spPr>
          <a:xfrm>
            <a:off x="4140611" y="3233592"/>
            <a:ext cx="0" cy="86573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2"/>
            <a:endCxn id="10" idx="0"/>
          </p:cNvCxnSpPr>
          <p:nvPr/>
        </p:nvCxnSpPr>
        <p:spPr>
          <a:xfrm>
            <a:off x="4140611" y="4586020"/>
            <a:ext cx="0" cy="836233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8" idx="3"/>
            <a:endCxn id="48" idx="1"/>
          </p:cNvCxnSpPr>
          <p:nvPr/>
        </p:nvCxnSpPr>
        <p:spPr>
          <a:xfrm>
            <a:off x="5043950" y="2990243"/>
            <a:ext cx="1912373" cy="16036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628968" y="4100070"/>
            <a:ext cx="1327356" cy="4866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消费者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0" name="直线箭头连接符 39"/>
          <p:cNvCxnSpPr>
            <a:stCxn id="48" idx="2"/>
            <a:endCxn id="38" idx="0"/>
          </p:cNvCxnSpPr>
          <p:nvPr/>
        </p:nvCxnSpPr>
        <p:spPr>
          <a:xfrm flipH="1">
            <a:off x="6292646" y="3249628"/>
            <a:ext cx="1327355" cy="85044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281218" y="5422253"/>
            <a:ext cx="1327356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628968" y="5422253"/>
            <a:ext cx="1327356" cy="486698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直线箭头连接符 35"/>
          <p:cNvCxnSpPr>
            <a:stCxn id="12" idx="2"/>
            <a:endCxn id="28" idx="0"/>
          </p:cNvCxnSpPr>
          <p:nvPr/>
        </p:nvCxnSpPr>
        <p:spPr>
          <a:xfrm flipH="1">
            <a:off x="8944896" y="4580681"/>
            <a:ext cx="1" cy="841572"/>
          </a:xfrm>
          <a:prstGeom prst="straightConnector1">
            <a:avLst/>
          </a:prstGeom>
          <a:ln w="22225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8" idx="2"/>
            <a:endCxn id="12" idx="0"/>
          </p:cNvCxnSpPr>
          <p:nvPr/>
        </p:nvCxnSpPr>
        <p:spPr>
          <a:xfrm>
            <a:off x="7620001" y="3249628"/>
            <a:ext cx="1324896" cy="84435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28564" y="2529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数据事件发布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956323" y="2762930"/>
            <a:ext cx="1327356" cy="48669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旁路引擎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1" name="直线箭头连接符 70"/>
          <p:cNvCxnSpPr>
            <a:stCxn id="38" idx="2"/>
            <a:endCxn id="35" idx="0"/>
          </p:cNvCxnSpPr>
          <p:nvPr/>
        </p:nvCxnSpPr>
        <p:spPr>
          <a:xfrm>
            <a:off x="6292646" y="4586768"/>
            <a:ext cx="0" cy="835485"/>
          </a:xfrm>
          <a:prstGeom prst="straightConnector1">
            <a:avLst/>
          </a:prstGeom>
          <a:ln w="22225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835170" y="3630883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数据事件消费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3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295</Words>
  <Application>Microsoft Macintosh PowerPoint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Microsoft YaHei</vt:lpstr>
      <vt:lpstr>Wingdings</vt:lpstr>
      <vt:lpstr>宋体</vt:lpstr>
      <vt:lpstr>Arial</vt:lpstr>
      <vt:lpstr>Office 主题</vt:lpstr>
      <vt:lpstr>Neural</vt:lpstr>
      <vt:lpstr>功能清单</vt:lpstr>
      <vt:lpstr>流量分流</vt:lpstr>
      <vt:lpstr>熔断隔离</vt:lpstr>
      <vt:lpstr>灰度路由</vt:lpstr>
      <vt:lpstr>IP Filter</vt:lpstr>
      <vt:lpstr>限速器</vt:lpstr>
      <vt:lpstr>重试器</vt:lpstr>
      <vt:lpstr>数据旁路</vt:lpstr>
      <vt:lpstr>并发控制</vt:lpstr>
      <vt:lpstr>超时控制</vt:lpstr>
      <vt:lpstr>流量控制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</dc:title>
  <dc:creator>administrator</dc:creator>
  <cp:lastModifiedBy>administrator</cp:lastModifiedBy>
  <cp:revision>50</cp:revision>
  <dcterms:created xsi:type="dcterms:W3CDTF">2017-04-22T02:17:52Z</dcterms:created>
  <dcterms:modified xsi:type="dcterms:W3CDTF">2017-04-22T03:28:43Z</dcterms:modified>
</cp:coreProperties>
</file>