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479" r:id="rId3"/>
    <p:sldId id="2480" r:id="rId4"/>
    <p:sldId id="2481" r:id="rId5"/>
    <p:sldId id="2477" r:id="rId6"/>
    <p:sldId id="2482" r:id="rId7"/>
    <p:sldId id="2483" r:id="rId8"/>
    <p:sldId id="2484" r:id="rId9"/>
    <p:sldId id="2446" r:id="rId10"/>
    <p:sldId id="2496" r:id="rId11"/>
    <p:sldId id="2448" r:id="rId12"/>
    <p:sldId id="2478" r:id="rId13"/>
    <p:sldId id="2476" r:id="rId14"/>
    <p:sldId id="2474" r:id="rId15"/>
    <p:sldId id="2475" r:id="rId16"/>
    <p:sldId id="2469" r:id="rId17"/>
    <p:sldId id="2466" r:id="rId18"/>
    <p:sldId id="2468" r:id="rId19"/>
    <p:sldId id="2465" r:id="rId20"/>
  </p:sldIdLst>
  <p:sldSz cx="9906000" cy="6858000" type="A4"/>
  <p:notesSz cx="6735445" cy="9865995"/>
  <p:custDataLst>
    <p:tags r:id="rId26"/>
  </p:custDataLst>
  <p:defaultTextStyle>
    <a:defPPr>
      <a:defRPr lang="en-GB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Arial" panose="020B0604020202020204" pitchFamily="34" charset="0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Arial" panose="020B0604020202020204" pitchFamily="34" charset="0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Arial" panose="020B0604020202020204" pitchFamily="34" charset="0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Arial" panose="020B0604020202020204" pitchFamily="34" charset="0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Arial" panose="020B0604020202020204" pitchFamily="34" charset="0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Arial" panose="020B0604020202020204" pitchFamily="34" charset="0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Arial" panose="020B0604020202020204" pitchFamily="34" charset="0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Arial" panose="020B0604020202020204" pitchFamily="34" charset="0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66FFFF"/>
    <a:srgbClr val="FF66FF"/>
    <a:srgbClr val="1B1112"/>
    <a:srgbClr val="FF0000"/>
    <a:srgbClr val="CCFF66"/>
    <a:srgbClr val="FFFFFF"/>
    <a:srgbClr val="AA9F98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1" autoAdjust="0"/>
    <p:restoredTop sz="97691" autoAdjust="0"/>
  </p:normalViewPr>
  <p:slideViewPr>
    <p:cSldViewPr snapToObjects="1">
      <p:cViewPr varScale="1">
        <p:scale>
          <a:sx n="126" d="100"/>
          <a:sy n="126" d="100"/>
        </p:scale>
        <p:origin x="174" y="858"/>
      </p:cViewPr>
      <p:guideLst>
        <p:guide orient="horz" pos="2266"/>
        <p:guide orient="horz" pos="4178"/>
        <p:guide pos="1759"/>
        <p:guide pos="6136"/>
        <p:guide pos="4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8" d="100"/>
          <a:sy n="78" d="100"/>
        </p:scale>
        <p:origin x="3990" y="102"/>
      </p:cViewPr>
      <p:guideLst>
        <p:guide orient="horz" pos="3153"/>
        <p:guide pos="211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9739" cy="493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047" tIns="45523" rIns="91047" bIns="45523" numCol="1" anchor="t" anchorCtr="0" compatLnSpc="1"/>
          <a:lstStyle>
            <a:lvl1pPr latinLnBrk="0">
              <a:defRPr b="0">
                <a:solidFill>
                  <a:schemeClr val="tx1"/>
                </a:solidFill>
                <a:ea typeface="맑은 고딕" panose="020B0503020000020004" pitchFamily="50" charset="-127"/>
              </a:defRPr>
            </a:lvl1pPr>
          </a:lstStyle>
          <a:p>
            <a:endParaRPr lang="en-GB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424" y="2"/>
            <a:ext cx="2919738" cy="493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047" tIns="45523" rIns="91047" bIns="45523" numCol="1" anchor="t" anchorCtr="0" compatLnSpc="1"/>
          <a:lstStyle>
            <a:lvl1pPr algn="r" latinLnBrk="0">
              <a:buSzTx/>
              <a:defRPr b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ko-KR"/>
              <a:t>Date</a:t>
            </a:r>
            <a:endParaRPr lang="en-GB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0948"/>
            <a:ext cx="2919739" cy="493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047" tIns="45523" rIns="91047" bIns="45523" numCol="1" anchor="b" anchorCtr="0" compatLnSpc="1"/>
          <a:lstStyle>
            <a:lvl1pPr latinLnBrk="0">
              <a:defRPr b="0">
                <a:solidFill>
                  <a:schemeClr val="tx1"/>
                </a:solidFill>
                <a:ea typeface="맑은 고딕" panose="020B0503020000020004" pitchFamily="50" charset="-127"/>
              </a:defRPr>
            </a:lvl1pPr>
          </a:lstStyle>
          <a:p>
            <a:endParaRPr lang="en-GB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424" y="9370948"/>
            <a:ext cx="2919738" cy="493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047" tIns="45523" rIns="91047" bIns="45523" numCol="1" anchor="b" anchorCtr="0" compatLnSpc="1"/>
          <a:lstStyle>
            <a:lvl1pPr algn="r" latinLnBrk="0">
              <a:defRPr b="0">
                <a:solidFill>
                  <a:schemeClr val="tx1"/>
                </a:solidFill>
                <a:ea typeface="맑은 고딕" panose="020B0503020000020004" pitchFamily="50" charset="-127"/>
              </a:defRPr>
            </a:lvl1pPr>
          </a:lstStyle>
          <a:p>
            <a:fld id="{003C4337-53D5-4E88-9F4A-F0D7BBEAFBE2}" type="slidenum">
              <a:rPr lang="en-GB" altLang="ko-KR"/>
            </a:fld>
            <a:endParaRPr lang="en-GB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9739" cy="493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047" tIns="45523" rIns="91047" bIns="45523" numCol="1" anchor="t" anchorCtr="0" compatLnSpc="1"/>
          <a:lstStyle>
            <a:lvl1pPr latinLnBrk="0">
              <a:defRPr b="0">
                <a:solidFill>
                  <a:schemeClr val="tx1"/>
                </a:solidFill>
                <a:ea typeface="맑은 고딕" panose="020B0503020000020004" pitchFamily="50" charset="-127"/>
              </a:defRPr>
            </a:lvl1pPr>
          </a:lstStyle>
          <a:p>
            <a:endParaRPr lang="en-GB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424" y="2"/>
            <a:ext cx="2919738" cy="493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047" tIns="45523" rIns="91047" bIns="45523" numCol="1" anchor="t" anchorCtr="0" compatLnSpc="1"/>
          <a:lstStyle>
            <a:lvl1pPr algn="r" latinLnBrk="0">
              <a:buSzTx/>
              <a:defRPr b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ko-KR"/>
              <a:t>Date</a:t>
            </a:r>
            <a:endParaRPr lang="en-GB" altLang="ko-KR"/>
          </a:p>
        </p:txBody>
      </p:sp>
      <p:sp>
        <p:nvSpPr>
          <p:cNvPr id="274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0" y="741363"/>
            <a:ext cx="5340350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417" y="4687053"/>
            <a:ext cx="5388931" cy="443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047" tIns="45523" rIns="91047" bIns="45523" numCol="1" anchor="t" anchorCtr="0" compatLnSpc="1"/>
          <a:lstStyle/>
          <a:p>
            <a:pPr lvl="0"/>
            <a:r>
              <a:rPr lang="en-GB" altLang="ko-KR"/>
              <a:t>Click to edit Master text styles</a:t>
            </a:r>
            <a:endParaRPr lang="en-GB" altLang="ko-KR"/>
          </a:p>
          <a:p>
            <a:pPr lvl="1"/>
            <a:r>
              <a:rPr lang="en-GB" altLang="ko-KR"/>
              <a:t>Second level</a:t>
            </a:r>
            <a:endParaRPr lang="en-GB" altLang="ko-KR"/>
          </a:p>
          <a:p>
            <a:pPr lvl="2"/>
            <a:r>
              <a:rPr lang="en-GB" altLang="ko-KR"/>
              <a:t>Third level</a:t>
            </a:r>
            <a:endParaRPr lang="en-GB" altLang="ko-KR"/>
          </a:p>
          <a:p>
            <a:pPr lvl="3"/>
            <a:r>
              <a:rPr lang="en-GB" altLang="ko-KR"/>
              <a:t>Fourth level</a:t>
            </a:r>
            <a:endParaRPr lang="en-GB" altLang="ko-KR"/>
          </a:p>
          <a:p>
            <a:pPr lvl="4"/>
            <a:r>
              <a:rPr lang="en-GB" altLang="ko-KR"/>
              <a:t>Fifth level</a:t>
            </a:r>
            <a:endParaRPr lang="en-GB" altLang="ko-KR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0948"/>
            <a:ext cx="2919739" cy="493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047" tIns="45523" rIns="91047" bIns="45523" numCol="1" anchor="b" anchorCtr="0" compatLnSpc="1"/>
          <a:lstStyle>
            <a:lvl1pPr latinLnBrk="0">
              <a:defRPr b="0">
                <a:solidFill>
                  <a:schemeClr val="tx1"/>
                </a:solidFill>
                <a:ea typeface="맑은 고딕" panose="020B0503020000020004" pitchFamily="50" charset="-127"/>
              </a:defRPr>
            </a:lvl1pPr>
          </a:lstStyle>
          <a:p>
            <a:endParaRPr lang="en-GB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424" y="9370948"/>
            <a:ext cx="2919738" cy="493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047" tIns="45523" rIns="91047" bIns="45523" numCol="1" anchor="b" anchorCtr="0" compatLnSpc="1"/>
          <a:lstStyle>
            <a:lvl1pPr algn="r" latinLnBrk="0">
              <a:defRPr b="0">
                <a:solidFill>
                  <a:schemeClr val="tx1"/>
                </a:solidFill>
                <a:ea typeface="맑은 고딕" panose="020B0503020000020004" pitchFamily="50" charset="-127"/>
              </a:defRPr>
            </a:lvl1pPr>
          </a:lstStyle>
          <a:p>
            <a:fld id="{C10DDCBC-0316-4ABD-AEBA-855E6F63967A}" type="slidenum">
              <a:rPr lang="en-GB" altLang="ko-KR"/>
            </a:fld>
            <a:endParaRPr lang="en-GB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 latinLnBrk="1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Arial" panose="020B0604020202020204" pitchFamily="34" charset="0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Arial" panose="020B0604020202020204" pitchFamily="34" charset="0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Arial" panose="020B0604020202020204" pitchFamily="34" charset="0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Arial" panose="020B0604020202020204" pitchFamily="34" charset="0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Arial" panose="020B0604020202020204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3"/>
          <p:cNvSpPr>
            <a:spLocks noEditPoints="1"/>
          </p:cNvSpPr>
          <p:nvPr userDrawn="1"/>
        </p:nvSpPr>
        <p:spPr bwMode="auto">
          <a:xfrm>
            <a:off x="8296277" y="317502"/>
            <a:ext cx="1339718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ko-KR" altLang="en-US" sz="1350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0" hasCustomPrompt="1"/>
          </p:nvPr>
        </p:nvSpPr>
        <p:spPr>
          <a:xfrm>
            <a:off x="350838" y="198438"/>
            <a:ext cx="9097269" cy="465796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4591F2"/>
                </a:solidFill>
              </a:defRPr>
            </a:lvl1pPr>
          </a:lstStyle>
          <a:p>
            <a:pPr lvl="0"/>
            <a:r>
              <a:rPr lang="ko-KR" altLang="en-US" dirty="0"/>
              <a:t>내용 제목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quarter" idx="11" hasCustomPrompt="1"/>
          </p:nvPr>
        </p:nvSpPr>
        <p:spPr>
          <a:xfrm>
            <a:off x="649749" y="1129371"/>
            <a:ext cx="8798359" cy="5176179"/>
          </a:xfrm>
        </p:spPr>
        <p:txBody>
          <a:bodyPr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 hasCustomPrompt="1"/>
          </p:nvPr>
        </p:nvSpPr>
        <p:spPr>
          <a:xfrm>
            <a:off x="500626" y="693072"/>
            <a:ext cx="8947910" cy="4222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3794125" y="6605588"/>
            <a:ext cx="2311400" cy="207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 eaLnBrk="0" hangingPunct="0"/>
            <a:fld id="{F493AD65-533C-4531-8B53-3049F4E1FAD9}" type="slidenum">
              <a:rPr lang="ko-KR" altLang="en-US" sz="1000">
                <a:ea typeface="맑은 고딕" panose="020B0503020000020004" pitchFamily="50" charset="-127"/>
              </a:rPr>
            </a:fld>
            <a:endParaRPr lang="en-US" altLang="ko-KR" sz="1000" dirty="0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2" y="6563312"/>
            <a:ext cx="875695" cy="2062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+mj-lt"/>
          <a:ea typeface="맑은 고딕" panose="020B0503020000020004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Arial" panose="020B0604020202020204" pitchFamily="34" charset="0"/>
          <a:ea typeface="맑은 고딕" panose="020B0503020000020004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Arial" panose="020B0604020202020204" pitchFamily="34" charset="0"/>
          <a:ea typeface="맑은 고딕" panose="020B0503020000020004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Arial" panose="020B0604020202020204" pitchFamily="34" charset="0"/>
          <a:ea typeface="맑은 고딕" panose="020B0503020000020004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Arial" panose="020B0604020202020204" pitchFamily="34" charset="0"/>
          <a:ea typeface="맑은 고딕" panose="020B0503020000020004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Arial" panose="020B0604020202020204" pitchFamily="34" charset="0"/>
          <a:ea typeface="돋움" panose="020B0600000101010101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Arial" panose="020B0604020202020204" pitchFamily="34" charset="0"/>
          <a:ea typeface="돋움" panose="020B0600000101010101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Arial" panose="020B0604020202020204" pitchFamily="34" charset="0"/>
          <a:ea typeface="돋움" panose="020B0600000101010101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Arial" panose="020B0604020202020204" pitchFamily="34" charset="0"/>
          <a:ea typeface="돋움" panose="020B0600000101010101" pitchFamily="50" charset="-127"/>
        </a:defRPr>
      </a:lvl9pPr>
    </p:titleStyle>
    <p:bodyStyle>
      <a:lvl1pPr marL="0" indent="0" algn="l" defTabSz="695325" rtl="0" eaLnBrk="0" fontAlgn="base" hangingPunct="0">
        <a:spcBef>
          <a:spcPct val="20000"/>
        </a:spcBef>
        <a:spcAft>
          <a:spcPct val="20000"/>
        </a:spcAft>
        <a:buSzPct val="90000"/>
        <a:buFont typeface="Arial" panose="020B0604020202020204" pitchFamily="34" charset="0"/>
        <a:defRPr sz="1600" b="1">
          <a:solidFill>
            <a:srgbClr val="000000"/>
          </a:solidFill>
          <a:latin typeface="+mn-lt"/>
          <a:ea typeface="맑은 고딕" panose="020B0503020000020004" pitchFamily="50" charset="-127"/>
          <a:cs typeface="+mn-cs"/>
        </a:defRPr>
      </a:lvl1pPr>
      <a:lvl2pPr marL="358775" indent="-357505" algn="l" defTabSz="695325" rtl="0" eaLnBrk="0" fontAlgn="base" hangingPunct="0">
        <a:spcBef>
          <a:spcPct val="0"/>
        </a:spcBef>
        <a:spcAft>
          <a:spcPct val="20000"/>
        </a:spcAft>
        <a:buChar char="•"/>
        <a:defRPr sz="2400">
          <a:solidFill>
            <a:schemeClr val="bg2"/>
          </a:solidFill>
          <a:latin typeface="+mn-lt"/>
          <a:ea typeface="+mn-ea"/>
        </a:defRPr>
      </a:lvl2pPr>
      <a:lvl3pPr marL="723900" indent="-363855" algn="l" defTabSz="695325" rtl="0" eaLnBrk="0" fontAlgn="base" hangingPunct="0">
        <a:spcBef>
          <a:spcPct val="0"/>
        </a:spcBef>
        <a:spcAft>
          <a:spcPct val="20000"/>
        </a:spcAft>
        <a:buFont typeface="Arial" panose="020B0604020202020204" pitchFamily="34" charset="0"/>
        <a:buChar char="-"/>
        <a:defRPr sz="2400">
          <a:solidFill>
            <a:schemeClr val="bg2"/>
          </a:solidFill>
          <a:latin typeface="+mn-lt"/>
          <a:ea typeface="+mn-ea"/>
        </a:defRPr>
      </a:lvl3pPr>
      <a:lvl4pPr marL="1076325" indent="-351155" algn="l" defTabSz="695325" rtl="0" eaLnBrk="0" fontAlgn="base" hangingPunct="0">
        <a:spcBef>
          <a:spcPct val="0"/>
        </a:spcBef>
        <a:spcAft>
          <a:spcPct val="20000"/>
        </a:spcAft>
        <a:buChar char="•"/>
        <a:defRPr sz="2400">
          <a:solidFill>
            <a:schemeClr val="bg2"/>
          </a:solidFill>
          <a:latin typeface="+mn-lt"/>
          <a:ea typeface="+mn-ea"/>
        </a:defRPr>
      </a:lvl4pPr>
      <a:lvl5pPr marL="1438275" indent="-360680" algn="l" defTabSz="695325" rtl="0" eaLnBrk="0" fontAlgn="base" hangingPunct="0">
        <a:spcBef>
          <a:spcPct val="0"/>
        </a:spcBef>
        <a:spcAft>
          <a:spcPct val="20000"/>
        </a:spcAft>
        <a:buFont typeface="Arial" panose="020B0604020202020204" pitchFamily="34" charset="0"/>
        <a:buChar char="-"/>
        <a:defRPr sz="2400">
          <a:solidFill>
            <a:schemeClr val="bg2"/>
          </a:solidFill>
          <a:latin typeface="+mn-lt"/>
          <a:ea typeface="+mn-ea"/>
        </a:defRPr>
      </a:lvl5pPr>
      <a:lvl6pPr marL="1895475" indent="-360680" algn="l" defTabSz="695325" rtl="0" fontAlgn="base">
        <a:spcBef>
          <a:spcPct val="0"/>
        </a:spcBef>
        <a:spcAft>
          <a:spcPct val="20000"/>
        </a:spcAft>
        <a:buFont typeface="Arial" panose="020B0604020202020204" pitchFamily="34" charset="0"/>
        <a:buChar char="-"/>
        <a:defRPr sz="2400">
          <a:solidFill>
            <a:schemeClr val="bg2"/>
          </a:solidFill>
          <a:latin typeface="+mn-lt"/>
          <a:ea typeface="+mn-ea"/>
        </a:defRPr>
      </a:lvl6pPr>
      <a:lvl7pPr marL="2352675" indent="-360680" algn="l" defTabSz="695325" rtl="0" fontAlgn="base">
        <a:spcBef>
          <a:spcPct val="0"/>
        </a:spcBef>
        <a:spcAft>
          <a:spcPct val="20000"/>
        </a:spcAft>
        <a:buFont typeface="Arial" panose="020B0604020202020204" pitchFamily="34" charset="0"/>
        <a:buChar char="-"/>
        <a:defRPr sz="2400">
          <a:solidFill>
            <a:schemeClr val="bg2"/>
          </a:solidFill>
          <a:latin typeface="+mn-lt"/>
          <a:ea typeface="+mn-ea"/>
        </a:defRPr>
      </a:lvl7pPr>
      <a:lvl8pPr marL="2809875" indent="-360680" algn="l" defTabSz="695325" rtl="0" fontAlgn="base">
        <a:spcBef>
          <a:spcPct val="0"/>
        </a:spcBef>
        <a:spcAft>
          <a:spcPct val="20000"/>
        </a:spcAft>
        <a:buFont typeface="Arial" panose="020B0604020202020204" pitchFamily="34" charset="0"/>
        <a:buChar char="-"/>
        <a:defRPr sz="2400">
          <a:solidFill>
            <a:schemeClr val="bg2"/>
          </a:solidFill>
          <a:latin typeface="+mn-lt"/>
          <a:ea typeface="+mn-ea"/>
        </a:defRPr>
      </a:lvl8pPr>
      <a:lvl9pPr marL="3267075" indent="-360680" algn="l" defTabSz="695325" rtl="0" fontAlgn="base">
        <a:spcBef>
          <a:spcPct val="0"/>
        </a:spcBef>
        <a:spcAft>
          <a:spcPct val="20000"/>
        </a:spcAft>
        <a:buFont typeface="Arial" panose="020B0604020202020204" pitchFamily="34" charset="0"/>
        <a:buChar char="-"/>
        <a:defRPr sz="24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80627"/>
            <a:ext cx="8317681" cy="6438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 bwMode="auto">
          <a:xfrm>
            <a:off x="2072680" y="3445167"/>
            <a:ext cx="7164796" cy="0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>
            <a:off x="2072680" y="0"/>
            <a:ext cx="0" cy="3445167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 flipH="1">
            <a:off x="0" y="3445167"/>
            <a:ext cx="2072680" cy="2072065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2072679" y="260648"/>
            <a:ext cx="5040559" cy="3173128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 bwMode="auto">
          <a:xfrm flipH="1">
            <a:off x="344488" y="260648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344488" y="1988840"/>
            <a:ext cx="5040559" cy="3168328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 bwMode="auto">
          <a:xfrm flipH="1">
            <a:off x="5385047" y="260648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 flipH="1">
            <a:off x="5385047" y="3433776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 flipH="1">
            <a:off x="2505352" y="2713719"/>
            <a:ext cx="288032" cy="28803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1784200" y="3001751"/>
            <a:ext cx="720082" cy="0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 flipH="1">
            <a:off x="2504282" y="3448961"/>
            <a:ext cx="288032" cy="28803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784646" y="3738870"/>
            <a:ext cx="720082" cy="0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2792314" y="2713719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2504906" y="3000856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1784646" y="2997932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1527870" y="2562359"/>
            <a:ext cx="354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36</a:t>
            </a:r>
            <a:endParaRPr lang="ko-KR" altLang="en-US" dirty="0"/>
          </a:p>
        </p:txBody>
      </p:sp>
      <p:sp>
        <p:nvSpPr>
          <p:cNvPr id="73" name="오른쪽 대괄호 72"/>
          <p:cNvSpPr/>
          <p:nvPr/>
        </p:nvSpPr>
        <p:spPr bwMode="auto">
          <a:xfrm rot="13478100">
            <a:off x="1835648" y="2620945"/>
            <a:ext cx="112393" cy="390867"/>
          </a:xfrm>
          <a:prstGeom prst="rightBracket">
            <a:avLst>
              <a:gd name="adj" fmla="val 142056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대괄호 31"/>
          <p:cNvSpPr/>
          <p:nvPr/>
        </p:nvSpPr>
        <p:spPr bwMode="auto">
          <a:xfrm rot="16200000">
            <a:off x="2070823" y="2566762"/>
            <a:ext cx="147289" cy="719638"/>
          </a:xfrm>
          <a:prstGeom prst="rightBracket">
            <a:avLst>
              <a:gd name="adj" fmla="val 216940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대괄호 32"/>
          <p:cNvSpPr/>
          <p:nvPr/>
        </p:nvSpPr>
        <p:spPr bwMode="auto">
          <a:xfrm rot="10800000">
            <a:off x="1645428" y="3002692"/>
            <a:ext cx="147289" cy="720055"/>
          </a:xfrm>
          <a:prstGeom prst="rightBracket">
            <a:avLst>
              <a:gd name="adj" fmla="val 208772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85321" y="2605661"/>
            <a:ext cx="27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 bwMode="auto">
          <a:xfrm>
            <a:off x="2072678" y="2708920"/>
            <a:ext cx="720082" cy="0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 flipH="1">
            <a:off x="1784648" y="2708920"/>
            <a:ext cx="288032" cy="28803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76118" y="3168168"/>
            <a:ext cx="111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TileH</a:t>
            </a:r>
            <a:r>
              <a:rPr lang="en-US" altLang="ko-KR" dirty="0"/>
              <a:t> * </a:t>
            </a:r>
            <a:r>
              <a:rPr lang="en-US" altLang="ko-KR" dirty="0" err="1"/>
              <a:t>TileW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499828" y="3000226"/>
            <a:ext cx="1009184" cy="1029950"/>
            <a:chOff x="2425029" y="3937498"/>
            <a:chExt cx="1009184" cy="1029950"/>
          </a:xfrm>
        </p:grpSpPr>
        <p:grpSp>
          <p:nvGrpSpPr>
            <p:cNvPr id="27" name="그룹 26"/>
            <p:cNvGrpSpPr/>
            <p:nvPr/>
          </p:nvGrpSpPr>
          <p:grpSpPr>
            <a:xfrm>
              <a:off x="2425029" y="3937498"/>
              <a:ext cx="1008560" cy="1029950"/>
              <a:chOff x="2425029" y="3937498"/>
              <a:chExt cx="1008560" cy="1029950"/>
            </a:xfrm>
          </p:grpSpPr>
          <p:cxnSp>
            <p:nvCxnSpPr>
              <p:cNvPr id="29" name="직선 연결선 28"/>
              <p:cNvCxnSpPr/>
              <p:nvPr/>
            </p:nvCxnSpPr>
            <p:spPr bwMode="auto">
              <a:xfrm>
                <a:off x="2425029" y="4230329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직선 연결선 29"/>
              <p:cNvCxnSpPr/>
              <p:nvPr/>
            </p:nvCxnSpPr>
            <p:spPr bwMode="auto">
              <a:xfrm flipH="1">
                <a:off x="3145111" y="4677539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직선 연결선 30"/>
              <p:cNvCxnSpPr/>
              <p:nvPr/>
            </p:nvCxnSpPr>
            <p:spPr bwMode="auto">
              <a:xfrm>
                <a:off x="2425475" y="496744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직선 연결선 41"/>
              <p:cNvCxnSpPr/>
              <p:nvPr/>
            </p:nvCxnSpPr>
            <p:spPr bwMode="auto">
              <a:xfrm>
                <a:off x="3433143" y="3942297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직선 연결선 42"/>
              <p:cNvCxnSpPr/>
              <p:nvPr/>
            </p:nvCxnSpPr>
            <p:spPr bwMode="auto">
              <a:xfrm>
                <a:off x="3145735" y="4229434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직선 연결선 44"/>
              <p:cNvCxnSpPr/>
              <p:nvPr/>
            </p:nvCxnSpPr>
            <p:spPr bwMode="auto">
              <a:xfrm>
                <a:off x="2425475" y="4226510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직선 연결선 46"/>
              <p:cNvCxnSpPr/>
              <p:nvPr/>
            </p:nvCxnSpPr>
            <p:spPr bwMode="auto">
              <a:xfrm>
                <a:off x="2713507" y="393749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직선 연결선 50"/>
              <p:cNvCxnSpPr/>
              <p:nvPr/>
            </p:nvCxnSpPr>
            <p:spPr bwMode="auto">
              <a:xfrm flipH="1">
                <a:off x="2425477" y="3937498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8" name="직선 연결선 27"/>
            <p:cNvCxnSpPr/>
            <p:nvPr/>
          </p:nvCxnSpPr>
          <p:spPr bwMode="auto">
            <a:xfrm flipH="1">
              <a:off x="3146181" y="3942297"/>
              <a:ext cx="288032" cy="288032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그룹 68"/>
          <p:cNvGrpSpPr/>
          <p:nvPr/>
        </p:nvGrpSpPr>
        <p:grpSpPr>
          <a:xfrm>
            <a:off x="1215456" y="3292162"/>
            <a:ext cx="1009184" cy="1029950"/>
            <a:chOff x="2425029" y="3937498"/>
            <a:chExt cx="1009184" cy="1029950"/>
          </a:xfrm>
        </p:grpSpPr>
        <p:grpSp>
          <p:nvGrpSpPr>
            <p:cNvPr id="71" name="그룹 70"/>
            <p:cNvGrpSpPr/>
            <p:nvPr/>
          </p:nvGrpSpPr>
          <p:grpSpPr>
            <a:xfrm>
              <a:off x="2425029" y="3937498"/>
              <a:ext cx="1008560" cy="1029950"/>
              <a:chOff x="2425029" y="3937498"/>
              <a:chExt cx="1008560" cy="1029950"/>
            </a:xfrm>
          </p:grpSpPr>
          <p:cxnSp>
            <p:nvCxnSpPr>
              <p:cNvPr id="74" name="직선 연결선 73"/>
              <p:cNvCxnSpPr/>
              <p:nvPr/>
            </p:nvCxnSpPr>
            <p:spPr bwMode="auto">
              <a:xfrm>
                <a:off x="2425029" y="4230329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직선 연결선 74"/>
              <p:cNvCxnSpPr/>
              <p:nvPr/>
            </p:nvCxnSpPr>
            <p:spPr bwMode="auto">
              <a:xfrm flipH="1">
                <a:off x="3145111" y="4677539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직선 연결선 75"/>
              <p:cNvCxnSpPr/>
              <p:nvPr/>
            </p:nvCxnSpPr>
            <p:spPr bwMode="auto">
              <a:xfrm>
                <a:off x="2425475" y="496744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연결선 76"/>
              <p:cNvCxnSpPr/>
              <p:nvPr/>
            </p:nvCxnSpPr>
            <p:spPr bwMode="auto">
              <a:xfrm>
                <a:off x="3433143" y="3942297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직선 연결선 77"/>
              <p:cNvCxnSpPr/>
              <p:nvPr/>
            </p:nvCxnSpPr>
            <p:spPr bwMode="auto">
              <a:xfrm>
                <a:off x="3145735" y="4229434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직선 연결선 78"/>
              <p:cNvCxnSpPr/>
              <p:nvPr/>
            </p:nvCxnSpPr>
            <p:spPr bwMode="auto">
              <a:xfrm>
                <a:off x="2425475" y="4226510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직선 연결선 79"/>
              <p:cNvCxnSpPr/>
              <p:nvPr/>
            </p:nvCxnSpPr>
            <p:spPr bwMode="auto">
              <a:xfrm>
                <a:off x="2713507" y="393749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직선 연결선 80"/>
              <p:cNvCxnSpPr/>
              <p:nvPr/>
            </p:nvCxnSpPr>
            <p:spPr bwMode="auto">
              <a:xfrm flipH="1">
                <a:off x="2425477" y="3937498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2" name="직선 연결선 71"/>
            <p:cNvCxnSpPr/>
            <p:nvPr/>
          </p:nvCxnSpPr>
          <p:spPr bwMode="auto">
            <a:xfrm flipH="1">
              <a:off x="3146181" y="3942297"/>
              <a:ext cx="288032" cy="288032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extBox 1"/>
          <p:cNvSpPr txBox="1"/>
          <p:nvPr/>
        </p:nvSpPr>
        <p:spPr>
          <a:xfrm>
            <a:off x="3242811" y="372040"/>
            <a:ext cx="3420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 Point </a:t>
            </a:r>
            <a:r>
              <a:rPr lang="en-US" altLang="ko-KR" dirty="0" err="1"/>
              <a:t>wize</a:t>
            </a:r>
            <a:r>
              <a:rPr lang="en-US" altLang="ko-KR" dirty="0"/>
              <a:t> matrix multiplication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7509284" y="986244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gridDim.z</a:t>
            </a:r>
            <a:r>
              <a:rPr lang="en-US" altLang="ko-KR" dirty="0">
                <a:latin typeface="Consolas" panose="020B0609020204030204" pitchFamily="49" charset="0"/>
              </a:rPr>
              <a:t> = k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7501151" y="1290628"/>
            <a:ext cx="22397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gridDim.x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/>
              <a:t>TileH</a:t>
            </a:r>
            <a:r>
              <a:rPr lang="en-US" altLang="ko-KR" dirty="0"/>
              <a:t> * </a:t>
            </a:r>
            <a:r>
              <a:rPr lang="en-US" altLang="ko-KR" dirty="0" err="1"/>
              <a:t>TileW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404365" y="198438"/>
            <a:ext cx="9097269" cy="465796"/>
          </a:xfrm>
        </p:spPr>
        <p:txBody>
          <a:bodyPr/>
          <a:lstStyle/>
          <a:p>
            <a:r>
              <a:rPr lang="en-US" altLang="ko-KR" b="0" dirty="0">
                <a:solidFill>
                  <a:srgbClr val="FF0000"/>
                </a:solidFill>
              </a:rPr>
              <a:t>im2col</a:t>
            </a:r>
            <a:endParaRPr lang="ko-KR" altLang="en-US" b="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8491" y="2838318"/>
            <a:ext cx="358249" cy="2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IC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616969" y="2262690"/>
            <a:ext cx="147910" cy="2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065478" y="1988840"/>
            <a:ext cx="1654269" cy="802255"/>
            <a:chOff x="1490213" y="2635662"/>
            <a:chExt cx="1654269" cy="802255"/>
          </a:xfrm>
        </p:grpSpPr>
        <p:cxnSp>
          <p:nvCxnSpPr>
            <p:cNvPr id="80" name="직선 연결선 79"/>
            <p:cNvCxnSpPr/>
            <p:nvPr/>
          </p:nvCxnSpPr>
          <p:spPr bwMode="auto">
            <a:xfrm>
              <a:off x="1491967" y="3144278"/>
              <a:ext cx="1179150" cy="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>
              <a:off x="2667378" y="3143713"/>
              <a:ext cx="0" cy="276371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1491209" y="3143713"/>
              <a:ext cx="0" cy="294204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/>
            <p:cNvCxnSpPr/>
            <p:nvPr/>
          </p:nvCxnSpPr>
          <p:spPr bwMode="auto">
            <a:xfrm>
              <a:off x="1962245" y="2638863"/>
              <a:ext cx="0" cy="28507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3142126" y="2635662"/>
              <a:ext cx="0" cy="286931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 bwMode="auto">
            <a:xfrm>
              <a:off x="1962976" y="2640490"/>
              <a:ext cx="1179150" cy="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 flipH="1">
              <a:off x="2668227" y="2635662"/>
              <a:ext cx="473247" cy="505067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1492085" y="2640490"/>
              <a:ext cx="473247" cy="505067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그룹 8"/>
            <p:cNvGrpSpPr/>
            <p:nvPr/>
          </p:nvGrpSpPr>
          <p:grpSpPr>
            <a:xfrm>
              <a:off x="1490213" y="2922593"/>
              <a:ext cx="1654269" cy="506407"/>
              <a:chOff x="1490213" y="3739125"/>
              <a:chExt cx="1654269" cy="506407"/>
            </a:xfrm>
          </p:grpSpPr>
          <p:cxnSp>
            <p:nvCxnSpPr>
              <p:cNvPr id="81" name="직선 연결선 80"/>
              <p:cNvCxnSpPr/>
              <p:nvPr/>
            </p:nvCxnSpPr>
            <p:spPr bwMode="auto">
              <a:xfrm flipH="1">
                <a:off x="2668109" y="3740465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직선 연결선 81"/>
              <p:cNvCxnSpPr/>
              <p:nvPr/>
            </p:nvCxnSpPr>
            <p:spPr bwMode="auto">
              <a:xfrm>
                <a:off x="1490213" y="4245532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직선 연결선 84"/>
              <p:cNvCxnSpPr/>
              <p:nvPr/>
            </p:nvCxnSpPr>
            <p:spPr bwMode="auto">
              <a:xfrm flipH="1">
                <a:off x="1491967" y="3739125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직선 연결선 78"/>
              <p:cNvCxnSpPr/>
              <p:nvPr/>
            </p:nvCxnSpPr>
            <p:spPr bwMode="auto">
              <a:xfrm>
                <a:off x="1965332" y="3739125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41" name="직선 화살표 연결선 40"/>
          <p:cNvCxnSpPr>
            <a:endCxn id="210" idx="0"/>
          </p:cNvCxnSpPr>
          <p:nvPr/>
        </p:nvCxnSpPr>
        <p:spPr bwMode="auto">
          <a:xfrm>
            <a:off x="2247188" y="2630749"/>
            <a:ext cx="2129210" cy="2666071"/>
          </a:xfrm>
          <a:prstGeom prst="straightConnector1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/>
          <p:cNvCxnSpPr>
            <a:stCxn id="217" idx="0"/>
            <a:endCxn id="333" idx="1"/>
          </p:cNvCxnSpPr>
          <p:nvPr/>
        </p:nvCxnSpPr>
        <p:spPr bwMode="auto">
          <a:xfrm flipV="1">
            <a:off x="5638325" y="2914405"/>
            <a:ext cx="886296" cy="2044915"/>
          </a:xfrm>
          <a:prstGeom prst="straightConnector1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7" name="TextBox 206"/>
          <p:cNvSpPr txBox="1"/>
          <p:nvPr/>
        </p:nvSpPr>
        <p:spPr>
          <a:xfrm>
            <a:off x="907244" y="2025810"/>
            <a:ext cx="46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OC</a:t>
            </a:r>
            <a:endParaRPr lang="ko-KR" altLang="en-US" dirty="0"/>
          </a:p>
        </p:txBody>
      </p:sp>
      <p:graphicFrame>
        <p:nvGraphicFramePr>
          <p:cNvPr id="209" name="표 208"/>
          <p:cNvGraphicFramePr>
            <a:graphicFrameLocks noGrp="1"/>
          </p:cNvGraphicFramePr>
          <p:nvPr/>
        </p:nvGraphicFramePr>
        <p:xfrm>
          <a:off x="3081306" y="4959320"/>
          <a:ext cx="652698" cy="13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46"/>
                <a:gridCol w="213526"/>
                <a:gridCol w="213526"/>
              </a:tblGrid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표 209"/>
          <p:cNvGraphicFramePr>
            <a:graphicFrameLocks noGrp="1"/>
          </p:cNvGraphicFramePr>
          <p:nvPr/>
        </p:nvGraphicFramePr>
        <p:xfrm>
          <a:off x="4263882" y="5296820"/>
          <a:ext cx="225033" cy="6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33"/>
              </a:tblGrid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11" name="순서도: 연결자 210"/>
          <p:cNvSpPr/>
          <p:nvPr/>
        </p:nvSpPr>
        <p:spPr>
          <a:xfrm>
            <a:off x="3978252" y="5607877"/>
            <a:ext cx="52887" cy="5288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화살표: 오른쪽 212"/>
          <p:cNvSpPr/>
          <p:nvPr/>
        </p:nvSpPr>
        <p:spPr bwMode="auto">
          <a:xfrm>
            <a:off x="4901600" y="5547721"/>
            <a:ext cx="363072" cy="17319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/>
          <p:cNvSpPr txBox="1"/>
          <p:nvPr/>
        </p:nvSpPr>
        <p:spPr>
          <a:xfrm>
            <a:off x="2762611" y="4675623"/>
            <a:ext cx="401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3963105" y="5033234"/>
            <a:ext cx="401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5235838" y="4736177"/>
            <a:ext cx="401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Gg</a:t>
            </a:r>
            <a:endParaRPr lang="ko-KR" altLang="en-US" dirty="0"/>
          </a:p>
        </p:txBody>
      </p:sp>
      <p:graphicFrame>
        <p:nvGraphicFramePr>
          <p:cNvPr id="217" name="표 216"/>
          <p:cNvGraphicFramePr>
            <a:graphicFrameLocks noGrp="1"/>
          </p:cNvGraphicFramePr>
          <p:nvPr/>
        </p:nvGraphicFramePr>
        <p:xfrm>
          <a:off x="5531562" y="4959320"/>
          <a:ext cx="213526" cy="13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6"/>
              </a:tblGrid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grpSp>
        <p:nvGrpSpPr>
          <p:cNvPr id="232" name="그룹 231"/>
          <p:cNvGrpSpPr/>
          <p:nvPr/>
        </p:nvGrpSpPr>
        <p:grpSpPr>
          <a:xfrm>
            <a:off x="1066098" y="2274076"/>
            <a:ext cx="1654269" cy="802255"/>
            <a:chOff x="1490213" y="2635662"/>
            <a:chExt cx="1654269" cy="802255"/>
          </a:xfrm>
        </p:grpSpPr>
        <p:cxnSp>
          <p:nvCxnSpPr>
            <p:cNvPr id="233" name="직선 연결선 232"/>
            <p:cNvCxnSpPr/>
            <p:nvPr/>
          </p:nvCxnSpPr>
          <p:spPr bwMode="auto">
            <a:xfrm>
              <a:off x="1491967" y="3144278"/>
              <a:ext cx="1179150" cy="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>
              <a:off x="2667378" y="3143713"/>
              <a:ext cx="0" cy="276371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>
              <a:off x="1491209" y="3143713"/>
              <a:ext cx="0" cy="294204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>
              <a:off x="1962245" y="2638863"/>
              <a:ext cx="0" cy="28507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>
              <a:off x="3142126" y="2635662"/>
              <a:ext cx="0" cy="286931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>
              <a:off x="1962976" y="2640490"/>
              <a:ext cx="1179150" cy="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2668227" y="2635662"/>
              <a:ext cx="473247" cy="505067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0" name="직선 연결선 239"/>
            <p:cNvCxnSpPr/>
            <p:nvPr/>
          </p:nvCxnSpPr>
          <p:spPr bwMode="auto">
            <a:xfrm flipH="1">
              <a:off x="1492085" y="2640490"/>
              <a:ext cx="473247" cy="505067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41" name="그룹 240"/>
            <p:cNvGrpSpPr/>
            <p:nvPr/>
          </p:nvGrpSpPr>
          <p:grpSpPr>
            <a:xfrm>
              <a:off x="1490213" y="2922593"/>
              <a:ext cx="1654269" cy="506407"/>
              <a:chOff x="1490213" y="3739125"/>
              <a:chExt cx="1654269" cy="506407"/>
            </a:xfrm>
          </p:grpSpPr>
          <p:cxnSp>
            <p:nvCxnSpPr>
              <p:cNvPr id="242" name="직선 연결선 241"/>
              <p:cNvCxnSpPr/>
              <p:nvPr/>
            </p:nvCxnSpPr>
            <p:spPr bwMode="auto">
              <a:xfrm flipH="1">
                <a:off x="2668109" y="3740465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490213" y="4245532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 flipH="1">
                <a:off x="1491967" y="3739125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/>
            </p:nvCxnSpPr>
            <p:spPr bwMode="auto">
              <a:xfrm>
                <a:off x="1965332" y="3739125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46" name="그룹 245"/>
          <p:cNvGrpSpPr/>
          <p:nvPr/>
        </p:nvGrpSpPr>
        <p:grpSpPr>
          <a:xfrm>
            <a:off x="1064881" y="2554423"/>
            <a:ext cx="1654269" cy="802255"/>
            <a:chOff x="1490213" y="2635662"/>
            <a:chExt cx="1654269" cy="802255"/>
          </a:xfrm>
        </p:grpSpPr>
        <p:cxnSp>
          <p:nvCxnSpPr>
            <p:cNvPr id="247" name="직선 연결선 246"/>
            <p:cNvCxnSpPr/>
            <p:nvPr/>
          </p:nvCxnSpPr>
          <p:spPr bwMode="auto">
            <a:xfrm>
              <a:off x="1491967" y="3144278"/>
              <a:ext cx="1179150" cy="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/>
          </p:nvCxnSpPr>
          <p:spPr bwMode="auto">
            <a:xfrm>
              <a:off x="2667378" y="3143713"/>
              <a:ext cx="0" cy="276371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>
              <a:off x="1491209" y="3143713"/>
              <a:ext cx="0" cy="294204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>
              <a:off x="1962245" y="2638863"/>
              <a:ext cx="0" cy="28507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>
              <a:off x="3142126" y="2635662"/>
              <a:ext cx="0" cy="286931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>
              <a:off x="1962976" y="2640490"/>
              <a:ext cx="1179150" cy="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2668227" y="2635662"/>
              <a:ext cx="473247" cy="505067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1492085" y="2640490"/>
              <a:ext cx="473247" cy="505067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5" name="그룹 254"/>
            <p:cNvGrpSpPr/>
            <p:nvPr/>
          </p:nvGrpSpPr>
          <p:grpSpPr>
            <a:xfrm>
              <a:off x="1490213" y="2922593"/>
              <a:ext cx="1654269" cy="506407"/>
              <a:chOff x="1490213" y="3739125"/>
              <a:chExt cx="1654269" cy="506407"/>
            </a:xfrm>
          </p:grpSpPr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2668109" y="3740465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>
                <a:off x="1490213" y="4245532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491967" y="3739125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>
                <a:off x="1965332" y="3739125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60" name="그룹 259"/>
          <p:cNvGrpSpPr/>
          <p:nvPr/>
        </p:nvGrpSpPr>
        <p:grpSpPr>
          <a:xfrm>
            <a:off x="1065478" y="2838318"/>
            <a:ext cx="1654269" cy="802255"/>
            <a:chOff x="1490213" y="2635662"/>
            <a:chExt cx="1654269" cy="802255"/>
          </a:xfrm>
        </p:grpSpPr>
        <p:cxnSp>
          <p:nvCxnSpPr>
            <p:cNvPr id="261" name="직선 연결선 260"/>
            <p:cNvCxnSpPr/>
            <p:nvPr/>
          </p:nvCxnSpPr>
          <p:spPr bwMode="auto">
            <a:xfrm>
              <a:off x="1491967" y="3144278"/>
              <a:ext cx="1179150" cy="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직선 연결선 261"/>
            <p:cNvCxnSpPr/>
            <p:nvPr/>
          </p:nvCxnSpPr>
          <p:spPr bwMode="auto">
            <a:xfrm>
              <a:off x="2667378" y="3143713"/>
              <a:ext cx="0" cy="276371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직선 연결선 262"/>
            <p:cNvCxnSpPr/>
            <p:nvPr/>
          </p:nvCxnSpPr>
          <p:spPr bwMode="auto">
            <a:xfrm>
              <a:off x="1491209" y="3143713"/>
              <a:ext cx="0" cy="294204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직선 연결선 263"/>
            <p:cNvCxnSpPr/>
            <p:nvPr/>
          </p:nvCxnSpPr>
          <p:spPr bwMode="auto">
            <a:xfrm>
              <a:off x="1962245" y="2638863"/>
              <a:ext cx="0" cy="28507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연결선 264"/>
            <p:cNvCxnSpPr/>
            <p:nvPr/>
          </p:nvCxnSpPr>
          <p:spPr bwMode="auto">
            <a:xfrm>
              <a:off x="3142126" y="2635662"/>
              <a:ext cx="0" cy="286931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연결선 265"/>
            <p:cNvCxnSpPr/>
            <p:nvPr/>
          </p:nvCxnSpPr>
          <p:spPr bwMode="auto">
            <a:xfrm>
              <a:off x="1962976" y="2640490"/>
              <a:ext cx="1179150" cy="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 flipH="1">
              <a:off x="2668227" y="2635662"/>
              <a:ext cx="473247" cy="505067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/>
          </p:nvCxnSpPr>
          <p:spPr bwMode="auto">
            <a:xfrm flipH="1">
              <a:off x="1492085" y="2640490"/>
              <a:ext cx="473247" cy="505067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69" name="그룹 268"/>
            <p:cNvGrpSpPr/>
            <p:nvPr/>
          </p:nvGrpSpPr>
          <p:grpSpPr>
            <a:xfrm>
              <a:off x="1490213" y="2922593"/>
              <a:ext cx="1654269" cy="506407"/>
              <a:chOff x="1490213" y="3739125"/>
              <a:chExt cx="1654269" cy="506407"/>
            </a:xfrm>
          </p:grpSpPr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2668109" y="3740465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>
                <a:off x="1490213" y="4245532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491967" y="3739125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>
                <a:off x="1965332" y="3739125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6" name="직사각형 95"/>
          <p:cNvSpPr/>
          <p:nvPr/>
        </p:nvSpPr>
        <p:spPr bwMode="auto">
          <a:xfrm>
            <a:off x="1061202" y="2501580"/>
            <a:ext cx="1175001" cy="276373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272199" y="2190907"/>
            <a:ext cx="2497225" cy="1835883"/>
            <a:chOff x="5695113" y="1052352"/>
            <a:chExt cx="1838289" cy="1651733"/>
          </a:xfrm>
        </p:grpSpPr>
        <p:sp>
          <p:nvSpPr>
            <p:cNvPr id="274" name="TextBox 273"/>
            <p:cNvSpPr txBox="1"/>
            <p:nvPr/>
          </p:nvSpPr>
          <p:spPr>
            <a:xfrm>
              <a:off x="5695113" y="1986968"/>
              <a:ext cx="358249" cy="27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IC</a:t>
              </a:r>
              <a:endParaRPr lang="ko-KR" altLang="en-US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967555" y="1191592"/>
              <a:ext cx="147910" cy="138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grpSp>
          <p:nvGrpSpPr>
            <p:cNvPr id="276" name="그룹 275"/>
            <p:cNvGrpSpPr/>
            <p:nvPr/>
          </p:nvGrpSpPr>
          <p:grpSpPr>
            <a:xfrm>
              <a:off x="5878513" y="1052352"/>
              <a:ext cx="1654269" cy="802255"/>
              <a:chOff x="1490213" y="2635662"/>
              <a:chExt cx="1654269" cy="802255"/>
            </a:xfrm>
          </p:grpSpPr>
          <p:cxnSp>
            <p:nvCxnSpPr>
              <p:cNvPr id="277" name="직선 연결선 276"/>
              <p:cNvCxnSpPr/>
              <p:nvPr/>
            </p:nvCxnSpPr>
            <p:spPr bwMode="auto">
              <a:xfrm>
                <a:off x="1491967" y="3144278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직선 연결선 277"/>
              <p:cNvCxnSpPr/>
              <p:nvPr/>
            </p:nvCxnSpPr>
            <p:spPr bwMode="auto">
              <a:xfrm>
                <a:off x="2667378" y="3143713"/>
                <a:ext cx="0" cy="276371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/>
            </p:nvCxnSpPr>
            <p:spPr bwMode="auto">
              <a:xfrm>
                <a:off x="1491209" y="3143713"/>
                <a:ext cx="0" cy="294204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/>
            </p:nvCxnSpPr>
            <p:spPr bwMode="auto">
              <a:xfrm>
                <a:off x="1962245" y="2638863"/>
                <a:ext cx="0" cy="28507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/>
            </p:nvCxnSpPr>
            <p:spPr bwMode="auto">
              <a:xfrm>
                <a:off x="3142126" y="2635662"/>
                <a:ext cx="0" cy="286931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/>
            </p:nvCxnSpPr>
            <p:spPr bwMode="auto">
              <a:xfrm>
                <a:off x="1962976" y="2640490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/>
            </p:nvCxnSpPr>
            <p:spPr bwMode="auto">
              <a:xfrm flipH="1">
                <a:off x="2668227" y="2635662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/>
            </p:nvCxnSpPr>
            <p:spPr bwMode="auto">
              <a:xfrm flipH="1">
                <a:off x="1492085" y="2640490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85" name="그룹 284"/>
              <p:cNvGrpSpPr/>
              <p:nvPr/>
            </p:nvGrpSpPr>
            <p:grpSpPr>
              <a:xfrm>
                <a:off x="1490213" y="2922593"/>
                <a:ext cx="1654269" cy="506407"/>
                <a:chOff x="1490213" y="3739125"/>
                <a:chExt cx="1654269" cy="506407"/>
              </a:xfrm>
            </p:grpSpPr>
            <p:cxnSp>
              <p:nvCxnSpPr>
                <p:cNvPr id="286" name="직선 연결선 285"/>
                <p:cNvCxnSpPr/>
                <p:nvPr/>
              </p:nvCxnSpPr>
              <p:spPr bwMode="auto">
                <a:xfrm flipH="1">
                  <a:off x="2668109" y="3740465"/>
                  <a:ext cx="473247" cy="505067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7" name="직선 연결선 286"/>
                <p:cNvCxnSpPr/>
                <p:nvPr/>
              </p:nvCxnSpPr>
              <p:spPr bwMode="auto">
                <a:xfrm>
                  <a:off x="1490213" y="4245532"/>
                  <a:ext cx="1179150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8" name="직선 연결선 287"/>
                <p:cNvCxnSpPr/>
                <p:nvPr/>
              </p:nvCxnSpPr>
              <p:spPr bwMode="auto">
                <a:xfrm flipH="1">
                  <a:off x="1491967" y="3739125"/>
                  <a:ext cx="473247" cy="505067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9" name="직선 연결선 288"/>
                <p:cNvCxnSpPr/>
                <p:nvPr/>
              </p:nvCxnSpPr>
              <p:spPr bwMode="auto">
                <a:xfrm>
                  <a:off x="1965332" y="3739125"/>
                  <a:ext cx="1179150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90" name="TextBox 289"/>
            <p:cNvSpPr txBox="1"/>
            <p:nvPr/>
          </p:nvSpPr>
          <p:spPr>
            <a:xfrm>
              <a:off x="6464928" y="1389212"/>
              <a:ext cx="466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OC</a:t>
              </a:r>
              <a:endParaRPr lang="ko-KR" altLang="en-US" dirty="0"/>
            </a:p>
          </p:txBody>
        </p:sp>
        <p:grpSp>
          <p:nvGrpSpPr>
            <p:cNvPr id="291" name="그룹 290"/>
            <p:cNvGrpSpPr/>
            <p:nvPr/>
          </p:nvGrpSpPr>
          <p:grpSpPr>
            <a:xfrm>
              <a:off x="5879133" y="1337588"/>
              <a:ext cx="1654269" cy="802255"/>
              <a:chOff x="1490213" y="2635662"/>
              <a:chExt cx="1654269" cy="802255"/>
            </a:xfrm>
          </p:grpSpPr>
          <p:cxnSp>
            <p:nvCxnSpPr>
              <p:cNvPr id="292" name="직선 연결선 291"/>
              <p:cNvCxnSpPr/>
              <p:nvPr/>
            </p:nvCxnSpPr>
            <p:spPr bwMode="auto">
              <a:xfrm>
                <a:off x="1491967" y="3144278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>
                <a:off x="2667378" y="3143713"/>
                <a:ext cx="0" cy="276371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>
                <a:off x="1491209" y="3143713"/>
                <a:ext cx="0" cy="294204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>
                <a:off x="1962245" y="2638863"/>
                <a:ext cx="0" cy="28507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>
                <a:off x="3142126" y="2635662"/>
                <a:ext cx="0" cy="286931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>
                <a:off x="1962976" y="2640490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2668227" y="2635662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492085" y="2640490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00" name="그룹 299"/>
              <p:cNvGrpSpPr/>
              <p:nvPr/>
            </p:nvGrpSpPr>
            <p:grpSpPr>
              <a:xfrm>
                <a:off x="1490213" y="2922593"/>
                <a:ext cx="1654269" cy="506407"/>
                <a:chOff x="1490213" y="3739125"/>
                <a:chExt cx="1654269" cy="506407"/>
              </a:xfrm>
            </p:grpSpPr>
            <p:cxnSp>
              <p:nvCxnSpPr>
                <p:cNvPr id="301" name="직선 연결선 300"/>
                <p:cNvCxnSpPr/>
                <p:nvPr/>
              </p:nvCxnSpPr>
              <p:spPr bwMode="auto">
                <a:xfrm flipH="1">
                  <a:off x="2668109" y="3740465"/>
                  <a:ext cx="473247" cy="505067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2" name="직선 연결선 301"/>
                <p:cNvCxnSpPr/>
                <p:nvPr/>
              </p:nvCxnSpPr>
              <p:spPr bwMode="auto">
                <a:xfrm>
                  <a:off x="1490213" y="4245532"/>
                  <a:ext cx="1179150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3" name="직선 연결선 302"/>
                <p:cNvCxnSpPr/>
                <p:nvPr/>
              </p:nvCxnSpPr>
              <p:spPr bwMode="auto">
                <a:xfrm flipH="1">
                  <a:off x="1491967" y="3739125"/>
                  <a:ext cx="473247" cy="505067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4" name="직선 연결선 303"/>
                <p:cNvCxnSpPr/>
                <p:nvPr/>
              </p:nvCxnSpPr>
              <p:spPr bwMode="auto">
                <a:xfrm>
                  <a:off x="1965332" y="3739125"/>
                  <a:ext cx="1179150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05" name="그룹 304"/>
            <p:cNvGrpSpPr/>
            <p:nvPr/>
          </p:nvGrpSpPr>
          <p:grpSpPr>
            <a:xfrm>
              <a:off x="5877916" y="1617935"/>
              <a:ext cx="1654269" cy="802255"/>
              <a:chOff x="1490213" y="2635662"/>
              <a:chExt cx="1654269" cy="802255"/>
            </a:xfrm>
          </p:grpSpPr>
          <p:cxnSp>
            <p:nvCxnSpPr>
              <p:cNvPr id="306" name="직선 연결선 305"/>
              <p:cNvCxnSpPr/>
              <p:nvPr/>
            </p:nvCxnSpPr>
            <p:spPr bwMode="auto">
              <a:xfrm>
                <a:off x="1491967" y="3144278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>
                <a:off x="2667378" y="3143713"/>
                <a:ext cx="0" cy="276371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>
                <a:off x="1491209" y="3143713"/>
                <a:ext cx="0" cy="294204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>
                <a:off x="1962245" y="2638863"/>
                <a:ext cx="0" cy="28507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>
                <a:off x="3142126" y="2635662"/>
                <a:ext cx="0" cy="286931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>
                <a:off x="1962976" y="2640490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2668227" y="2635662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3" name="직선 연결선 312"/>
              <p:cNvCxnSpPr/>
              <p:nvPr/>
            </p:nvCxnSpPr>
            <p:spPr bwMode="auto">
              <a:xfrm flipH="1">
                <a:off x="1492085" y="2640490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4" name="그룹 313"/>
              <p:cNvGrpSpPr/>
              <p:nvPr/>
            </p:nvGrpSpPr>
            <p:grpSpPr>
              <a:xfrm>
                <a:off x="1490213" y="2922593"/>
                <a:ext cx="1654269" cy="506407"/>
                <a:chOff x="1490213" y="3739125"/>
                <a:chExt cx="1654269" cy="506407"/>
              </a:xfrm>
            </p:grpSpPr>
            <p:cxnSp>
              <p:nvCxnSpPr>
                <p:cNvPr id="315" name="직선 연결선 314"/>
                <p:cNvCxnSpPr/>
                <p:nvPr/>
              </p:nvCxnSpPr>
              <p:spPr bwMode="auto">
                <a:xfrm flipH="1">
                  <a:off x="2668109" y="3740465"/>
                  <a:ext cx="473247" cy="505067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6" name="직선 연결선 315"/>
                <p:cNvCxnSpPr/>
                <p:nvPr/>
              </p:nvCxnSpPr>
              <p:spPr bwMode="auto">
                <a:xfrm>
                  <a:off x="1490213" y="4245532"/>
                  <a:ext cx="1179150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7" name="직선 연결선 316"/>
                <p:cNvCxnSpPr/>
                <p:nvPr/>
              </p:nvCxnSpPr>
              <p:spPr bwMode="auto">
                <a:xfrm flipH="1">
                  <a:off x="1491967" y="3739125"/>
                  <a:ext cx="473247" cy="505067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8" name="직선 연결선 317"/>
                <p:cNvCxnSpPr/>
                <p:nvPr/>
              </p:nvCxnSpPr>
              <p:spPr bwMode="auto">
                <a:xfrm>
                  <a:off x="1965332" y="3739125"/>
                  <a:ext cx="1179150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19" name="그룹 318"/>
            <p:cNvGrpSpPr/>
            <p:nvPr/>
          </p:nvGrpSpPr>
          <p:grpSpPr>
            <a:xfrm>
              <a:off x="5878513" y="1901830"/>
              <a:ext cx="1654269" cy="802255"/>
              <a:chOff x="1490213" y="2635662"/>
              <a:chExt cx="1654269" cy="802255"/>
            </a:xfrm>
          </p:grpSpPr>
          <p:cxnSp>
            <p:nvCxnSpPr>
              <p:cNvPr id="320" name="직선 연결선 319"/>
              <p:cNvCxnSpPr/>
              <p:nvPr/>
            </p:nvCxnSpPr>
            <p:spPr bwMode="auto">
              <a:xfrm>
                <a:off x="1491967" y="3144278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/>
            </p:nvCxnSpPr>
            <p:spPr bwMode="auto">
              <a:xfrm>
                <a:off x="2667378" y="3143713"/>
                <a:ext cx="0" cy="276371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/>
            </p:nvCxnSpPr>
            <p:spPr bwMode="auto">
              <a:xfrm>
                <a:off x="1491209" y="3143713"/>
                <a:ext cx="0" cy="294204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/>
            </p:nvCxnSpPr>
            <p:spPr bwMode="auto">
              <a:xfrm>
                <a:off x="1962245" y="2638863"/>
                <a:ext cx="0" cy="28507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4" name="직선 연결선 323"/>
              <p:cNvCxnSpPr/>
              <p:nvPr/>
            </p:nvCxnSpPr>
            <p:spPr bwMode="auto">
              <a:xfrm>
                <a:off x="3142126" y="2635662"/>
                <a:ext cx="0" cy="286931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>
                <a:off x="1962976" y="2640490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2668227" y="2635662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492085" y="2640490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28" name="그룹 327"/>
              <p:cNvGrpSpPr/>
              <p:nvPr/>
            </p:nvGrpSpPr>
            <p:grpSpPr>
              <a:xfrm>
                <a:off x="1490213" y="2922593"/>
                <a:ext cx="1654269" cy="506407"/>
                <a:chOff x="1490213" y="3739125"/>
                <a:chExt cx="1654269" cy="506407"/>
              </a:xfrm>
            </p:grpSpPr>
            <p:cxnSp>
              <p:nvCxnSpPr>
                <p:cNvPr id="329" name="직선 연결선 328"/>
                <p:cNvCxnSpPr/>
                <p:nvPr/>
              </p:nvCxnSpPr>
              <p:spPr bwMode="auto">
                <a:xfrm flipH="1">
                  <a:off x="2668109" y="3740465"/>
                  <a:ext cx="473247" cy="505067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0" name="직선 연결선 329"/>
                <p:cNvCxnSpPr/>
                <p:nvPr/>
              </p:nvCxnSpPr>
              <p:spPr bwMode="auto">
                <a:xfrm>
                  <a:off x="1490213" y="4245532"/>
                  <a:ext cx="1179150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1" name="직선 연결선 330"/>
                <p:cNvCxnSpPr/>
                <p:nvPr/>
              </p:nvCxnSpPr>
              <p:spPr bwMode="auto">
                <a:xfrm flipH="1">
                  <a:off x="1491967" y="3739125"/>
                  <a:ext cx="473247" cy="505067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2" name="직선 연결선 331"/>
                <p:cNvCxnSpPr/>
                <p:nvPr/>
              </p:nvCxnSpPr>
              <p:spPr bwMode="auto">
                <a:xfrm>
                  <a:off x="1965332" y="3739125"/>
                  <a:ext cx="1179150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33" name="직사각형 332"/>
            <p:cNvSpPr/>
            <p:nvPr/>
          </p:nvSpPr>
          <p:spPr bwMode="auto">
            <a:xfrm>
              <a:off x="5880929" y="1565092"/>
              <a:ext cx="1175001" cy="276373"/>
            </a:xfrm>
            <a:prstGeom prst="rect">
              <a:avLst/>
            </a:prstGeom>
            <a:solidFill>
              <a:srgbClr val="FF66FF"/>
            </a:solidFill>
            <a:ln w="6350" cap="flat" cmpd="sng" algn="ctr">
              <a:solidFill>
                <a:srgbClr val="1B111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 bwMode="auto">
          <a:xfrm>
            <a:off x="2072680" y="3445167"/>
            <a:ext cx="7164796" cy="0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>
            <a:off x="2072680" y="908720"/>
            <a:ext cx="0" cy="2536447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 flipH="1">
            <a:off x="0" y="3445167"/>
            <a:ext cx="2072680" cy="2072065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2072679" y="2713719"/>
            <a:ext cx="5040559" cy="720056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 bwMode="auto">
          <a:xfrm flipH="1">
            <a:off x="344488" y="2708920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344488" y="4437112"/>
            <a:ext cx="5040559" cy="720056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 bwMode="auto">
          <a:xfrm flipH="1">
            <a:off x="5385047" y="2708920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 flipH="1">
            <a:off x="5385047" y="3433776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 flipH="1">
            <a:off x="2505352" y="2713719"/>
            <a:ext cx="288032" cy="28803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1784200" y="3001751"/>
            <a:ext cx="720082" cy="0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 flipH="1">
            <a:off x="2504282" y="3448961"/>
            <a:ext cx="288032" cy="28803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784646" y="3738870"/>
            <a:ext cx="720082" cy="0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2792314" y="2713719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2504906" y="3000856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1784646" y="2997932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892660" y="476518"/>
            <a:ext cx="111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BlockIdx.z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445395" y="2804341"/>
            <a:ext cx="111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BlockIdx.x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0" y="5578410"/>
            <a:ext cx="111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BlockIdx.y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36883" y="2110419"/>
            <a:ext cx="140414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Tile_W</a:t>
            </a:r>
            <a:r>
              <a:rPr lang="en-US" altLang="ko-KR" dirty="0"/>
              <a:t> * </a:t>
            </a:r>
            <a:r>
              <a:rPr lang="en-US" altLang="ko-KR" dirty="0" err="1"/>
              <a:t>Tile_H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65556" y="3163368"/>
            <a:ext cx="27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822481" y="5639949"/>
            <a:ext cx="76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or 2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13685" y="3540125"/>
            <a:ext cx="482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879600" y="3883660"/>
            <a:ext cx="372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2" name="오른쪽 대괄호 71"/>
          <p:cNvSpPr/>
          <p:nvPr/>
        </p:nvSpPr>
        <p:spPr bwMode="auto">
          <a:xfrm rot="5400000">
            <a:off x="2078441" y="3462029"/>
            <a:ext cx="147087" cy="695225"/>
          </a:xfrm>
          <a:prstGeom prst="rightBracket">
            <a:avLst>
              <a:gd name="adj" fmla="val 211300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대괄호 72"/>
          <p:cNvSpPr/>
          <p:nvPr/>
        </p:nvSpPr>
        <p:spPr bwMode="auto">
          <a:xfrm rot="2671451">
            <a:off x="2644918" y="3441656"/>
            <a:ext cx="112393" cy="390867"/>
          </a:xfrm>
          <a:prstGeom prst="rightBracket">
            <a:avLst>
              <a:gd name="adj" fmla="val 142056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오른쪽 대괄호 73"/>
          <p:cNvSpPr/>
          <p:nvPr/>
        </p:nvSpPr>
        <p:spPr bwMode="auto">
          <a:xfrm rot="16200000">
            <a:off x="4447741" y="55773"/>
            <a:ext cx="288033" cy="5038151"/>
          </a:xfrm>
          <a:prstGeom prst="rightBracket">
            <a:avLst>
              <a:gd name="adj" fmla="val 874579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대괄호 74"/>
          <p:cNvSpPr/>
          <p:nvPr/>
        </p:nvSpPr>
        <p:spPr bwMode="auto">
          <a:xfrm rot="13491510">
            <a:off x="958125" y="2255525"/>
            <a:ext cx="288141" cy="2448926"/>
          </a:xfrm>
          <a:prstGeom prst="rightBracket">
            <a:avLst>
              <a:gd name="adj" fmla="val 277757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대괄호 75"/>
          <p:cNvSpPr/>
          <p:nvPr/>
        </p:nvSpPr>
        <p:spPr bwMode="auto">
          <a:xfrm>
            <a:off x="5385047" y="4461943"/>
            <a:ext cx="147087" cy="695225"/>
          </a:xfrm>
          <a:prstGeom prst="rightBracket">
            <a:avLst>
              <a:gd name="adj" fmla="val 211300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323805" y="4324251"/>
            <a:ext cx="2985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/>
              <a:t>if (C &lt;= 170) </a:t>
            </a:r>
            <a:endParaRPr lang="en-US" altLang="ko-KR" b="0" dirty="0"/>
          </a:p>
          <a:p>
            <a:r>
              <a:rPr lang="en-US" altLang="ko-KR" b="0" dirty="0"/>
              <a:t>{</a:t>
            </a:r>
            <a:endParaRPr lang="en-US" altLang="ko-KR" b="0" dirty="0"/>
          </a:p>
          <a:p>
            <a:r>
              <a:rPr lang="en-US" altLang="ko-KR" b="0" dirty="0" err="1"/>
              <a:t>threadX</a:t>
            </a:r>
            <a:r>
              <a:rPr lang="en-US" altLang="ko-KR" b="0" dirty="0"/>
              <a:t> = C; </a:t>
            </a:r>
            <a:endParaRPr lang="en-US" altLang="ko-KR" b="0" dirty="0"/>
          </a:p>
          <a:p>
            <a:r>
              <a:rPr lang="en-US" altLang="ko-KR" dirty="0" err="1"/>
              <a:t>blockZ</a:t>
            </a:r>
            <a:r>
              <a:rPr lang="en-US" altLang="ko-KR" dirty="0"/>
              <a:t> = 1;</a:t>
            </a:r>
            <a:endParaRPr lang="en-US" altLang="ko-KR" dirty="0"/>
          </a:p>
          <a:p>
            <a:r>
              <a:rPr lang="en-US" altLang="ko-KR" b="0" dirty="0"/>
              <a:t>}</a:t>
            </a:r>
            <a:endParaRPr lang="en-US" altLang="ko-KR" b="0" dirty="0"/>
          </a:p>
          <a:p>
            <a:r>
              <a:rPr lang="en-US" altLang="ko-KR" b="0" dirty="0"/>
              <a:t>else if (C == 224 || C == 256) </a:t>
            </a:r>
            <a:endParaRPr lang="en-US" altLang="ko-KR" b="0" dirty="0"/>
          </a:p>
          <a:p>
            <a:r>
              <a:rPr lang="en-US" altLang="ko-KR" b="0" dirty="0"/>
              <a:t>{</a:t>
            </a:r>
            <a:endParaRPr lang="en-US" altLang="ko-KR" b="0" dirty="0"/>
          </a:p>
          <a:p>
            <a:r>
              <a:rPr lang="en-US" altLang="ko-KR" b="0" dirty="0" err="1"/>
              <a:t>threadX</a:t>
            </a:r>
            <a:r>
              <a:rPr lang="en-US" altLang="ko-KR" b="0" dirty="0"/>
              <a:t> = C / 2;</a:t>
            </a:r>
            <a:endParaRPr lang="en-US" altLang="ko-KR" b="0" dirty="0"/>
          </a:p>
          <a:p>
            <a:r>
              <a:rPr lang="en-US" altLang="ko-KR" dirty="0" err="1"/>
              <a:t>blockZ</a:t>
            </a:r>
            <a:r>
              <a:rPr lang="en-US" altLang="ko-KR" dirty="0"/>
              <a:t> = 2;</a:t>
            </a:r>
            <a:endParaRPr lang="en-US" altLang="ko-KR" dirty="0"/>
          </a:p>
          <a:p>
            <a:r>
              <a:rPr lang="en-US" altLang="ko-KR" b="0" dirty="0"/>
              <a:t>}</a:t>
            </a:r>
            <a:endParaRPr lang="en-US" altLang="ko-KR" b="0" dirty="0"/>
          </a:p>
        </p:txBody>
      </p:sp>
      <p:sp>
        <p:nvSpPr>
          <p:cNvPr id="78" name="화살표: 오른쪽 77"/>
          <p:cNvSpPr/>
          <p:nvPr/>
        </p:nvSpPr>
        <p:spPr bwMode="auto">
          <a:xfrm>
            <a:off x="5664244" y="4723047"/>
            <a:ext cx="558062" cy="180032"/>
          </a:xfrm>
          <a:prstGeom prst="rightArrow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582765" y="199519"/>
            <a:ext cx="1883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kernel_winograd_BtdB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700396" y="2381554"/>
            <a:ext cx="3178034" cy="1462353"/>
            <a:chOff x="700396" y="2381554"/>
            <a:chExt cx="3178034" cy="1462353"/>
          </a:xfrm>
        </p:grpSpPr>
        <p:sp>
          <p:nvSpPr>
            <p:cNvPr id="2" name="직사각형 1"/>
            <p:cNvSpPr/>
            <p:nvPr/>
          </p:nvSpPr>
          <p:spPr>
            <a:xfrm>
              <a:off x="700396" y="3566908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threadIdx.y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759213" y="3135393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anose="020B0609020204030204" pitchFamily="49" charset="0"/>
                </a:rPr>
                <a:t>threadIdx.x</a:t>
              </a:r>
              <a:endParaRPr lang="ko-KR" altLang="en-US" dirty="0"/>
            </a:p>
          </p:txBody>
        </p:sp>
        <p:cxnSp>
          <p:nvCxnSpPr>
            <p:cNvPr id="35" name="직선 연결선 34"/>
            <p:cNvCxnSpPr/>
            <p:nvPr/>
          </p:nvCxnSpPr>
          <p:spPr bwMode="auto">
            <a:xfrm flipV="1">
              <a:off x="2068006" y="3429185"/>
              <a:ext cx="745580" cy="4590"/>
            </a:xfrm>
            <a:prstGeom prst="line">
              <a:avLst/>
            </a:prstGeom>
            <a:solidFill>
              <a:schemeClr val="hlink"/>
            </a:solidFill>
            <a:ln w="19050" cap="flat" cmpd="sng" algn="ctr">
              <a:solidFill>
                <a:srgbClr val="1B111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7" name="직선 연결선 36"/>
            <p:cNvCxnSpPr>
              <a:endCxn id="72" idx="1"/>
            </p:cNvCxnSpPr>
            <p:nvPr/>
          </p:nvCxnSpPr>
          <p:spPr bwMode="auto">
            <a:xfrm flipH="1">
              <a:off x="1804372" y="3440367"/>
              <a:ext cx="255142" cy="295731"/>
            </a:xfrm>
            <a:prstGeom prst="line">
              <a:avLst/>
            </a:prstGeom>
            <a:solidFill>
              <a:schemeClr val="hlink"/>
            </a:solidFill>
            <a:ln w="19050" cap="flat" cmpd="sng" algn="ctr">
              <a:solidFill>
                <a:srgbClr val="1B111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flipH="1" flipV="1">
              <a:off x="2059514" y="2718866"/>
              <a:ext cx="13168" cy="739483"/>
            </a:xfrm>
            <a:prstGeom prst="line">
              <a:avLst/>
            </a:prstGeom>
            <a:solidFill>
              <a:schemeClr val="hlink"/>
            </a:solidFill>
            <a:ln w="19050" cap="flat" cmpd="sng" algn="ctr">
              <a:solidFill>
                <a:srgbClr val="1B111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3" name="직사각형 42"/>
            <p:cNvSpPr/>
            <p:nvPr/>
          </p:nvSpPr>
          <p:spPr>
            <a:xfrm>
              <a:off x="1004236" y="2381554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anose="020B0609020204030204" pitchFamily="49" charset="0"/>
                </a:rPr>
                <a:t>threadIdx.z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404365" y="198438"/>
            <a:ext cx="9097269" cy="465796"/>
          </a:xfrm>
        </p:spPr>
        <p:txBody>
          <a:bodyPr/>
          <a:lstStyle/>
          <a:p>
            <a:r>
              <a:rPr lang="en-US" altLang="ko-KR" dirty="0"/>
              <a:t>1D Winograd </a:t>
            </a:r>
            <a:r>
              <a:rPr lang="en-US" altLang="ko-KR" b="0" dirty="0">
                <a:solidFill>
                  <a:srgbClr val="FF0000"/>
                </a:solidFill>
              </a:rPr>
              <a:t>3</a:t>
            </a:r>
            <a:endParaRPr lang="ko-KR" altLang="en-US" b="0" dirty="0">
              <a:solidFill>
                <a:srgbClr val="FF0000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4473" y="343527"/>
            <a:ext cx="2172681" cy="319926"/>
          </a:xfrm>
          <a:prstGeom prst="rect">
            <a:avLst/>
          </a:prstGeom>
        </p:spPr>
      </p:pic>
      <p:sp>
        <p:nvSpPr>
          <p:cNvPr id="3" name="사각형: 둥근 모서리 2"/>
          <p:cNvSpPr/>
          <p:nvPr/>
        </p:nvSpPr>
        <p:spPr bwMode="auto">
          <a:xfrm>
            <a:off x="4020778" y="268409"/>
            <a:ext cx="1510784" cy="449652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04366" y="2281723"/>
            <a:ext cx="1806296" cy="1319612"/>
            <a:chOff x="5304576" y="1052352"/>
            <a:chExt cx="2228826" cy="1651733"/>
          </a:xfrm>
        </p:grpSpPr>
        <p:sp>
          <p:nvSpPr>
            <p:cNvPr id="274" name="TextBox 273"/>
            <p:cNvSpPr txBox="1"/>
            <p:nvPr/>
          </p:nvSpPr>
          <p:spPr>
            <a:xfrm>
              <a:off x="5304576" y="1901733"/>
              <a:ext cx="640191" cy="346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IC</a:t>
              </a:r>
              <a:endParaRPr lang="ko-KR" altLang="en-US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814154" y="1166227"/>
              <a:ext cx="147910" cy="138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grpSp>
          <p:nvGrpSpPr>
            <p:cNvPr id="276" name="그룹 275"/>
            <p:cNvGrpSpPr/>
            <p:nvPr/>
          </p:nvGrpSpPr>
          <p:grpSpPr>
            <a:xfrm>
              <a:off x="5878513" y="1052352"/>
              <a:ext cx="1654269" cy="802255"/>
              <a:chOff x="1490213" y="2635662"/>
              <a:chExt cx="1654269" cy="802255"/>
            </a:xfrm>
          </p:grpSpPr>
          <p:cxnSp>
            <p:nvCxnSpPr>
              <p:cNvPr id="277" name="직선 연결선 276"/>
              <p:cNvCxnSpPr/>
              <p:nvPr/>
            </p:nvCxnSpPr>
            <p:spPr bwMode="auto">
              <a:xfrm>
                <a:off x="1491967" y="3144278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직선 연결선 277"/>
              <p:cNvCxnSpPr/>
              <p:nvPr/>
            </p:nvCxnSpPr>
            <p:spPr bwMode="auto">
              <a:xfrm>
                <a:off x="2667378" y="3143713"/>
                <a:ext cx="0" cy="276371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/>
            </p:nvCxnSpPr>
            <p:spPr bwMode="auto">
              <a:xfrm>
                <a:off x="1491209" y="3143713"/>
                <a:ext cx="0" cy="294204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/>
            </p:nvCxnSpPr>
            <p:spPr bwMode="auto">
              <a:xfrm>
                <a:off x="1962245" y="2638863"/>
                <a:ext cx="0" cy="28507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/>
            </p:nvCxnSpPr>
            <p:spPr bwMode="auto">
              <a:xfrm>
                <a:off x="3142126" y="2635662"/>
                <a:ext cx="0" cy="286931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/>
            </p:nvCxnSpPr>
            <p:spPr bwMode="auto">
              <a:xfrm>
                <a:off x="1962976" y="2640490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/>
            </p:nvCxnSpPr>
            <p:spPr bwMode="auto">
              <a:xfrm flipH="1">
                <a:off x="2668227" y="2635662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/>
            </p:nvCxnSpPr>
            <p:spPr bwMode="auto">
              <a:xfrm flipH="1">
                <a:off x="1492085" y="2640490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85" name="그룹 284"/>
              <p:cNvGrpSpPr/>
              <p:nvPr/>
            </p:nvGrpSpPr>
            <p:grpSpPr>
              <a:xfrm>
                <a:off x="1490213" y="2922593"/>
                <a:ext cx="1654269" cy="506407"/>
                <a:chOff x="1490213" y="3739125"/>
                <a:chExt cx="1654269" cy="506407"/>
              </a:xfrm>
            </p:grpSpPr>
            <p:cxnSp>
              <p:nvCxnSpPr>
                <p:cNvPr id="286" name="직선 연결선 285"/>
                <p:cNvCxnSpPr/>
                <p:nvPr/>
              </p:nvCxnSpPr>
              <p:spPr bwMode="auto">
                <a:xfrm flipH="1">
                  <a:off x="2668109" y="3740465"/>
                  <a:ext cx="473247" cy="505067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7" name="직선 연결선 286"/>
                <p:cNvCxnSpPr/>
                <p:nvPr/>
              </p:nvCxnSpPr>
              <p:spPr bwMode="auto">
                <a:xfrm>
                  <a:off x="1490213" y="4245532"/>
                  <a:ext cx="1179150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8" name="직선 연결선 287"/>
                <p:cNvCxnSpPr/>
                <p:nvPr/>
              </p:nvCxnSpPr>
              <p:spPr bwMode="auto">
                <a:xfrm flipH="1">
                  <a:off x="1491967" y="3739125"/>
                  <a:ext cx="473247" cy="505067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9" name="직선 연결선 288"/>
                <p:cNvCxnSpPr/>
                <p:nvPr/>
              </p:nvCxnSpPr>
              <p:spPr bwMode="auto">
                <a:xfrm>
                  <a:off x="1965332" y="3739125"/>
                  <a:ext cx="1179150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90" name="TextBox 289"/>
            <p:cNvSpPr txBox="1"/>
            <p:nvPr/>
          </p:nvSpPr>
          <p:spPr>
            <a:xfrm>
              <a:off x="6347908" y="1308922"/>
              <a:ext cx="689051" cy="346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OC</a:t>
              </a:r>
              <a:endParaRPr lang="ko-KR" altLang="en-US" dirty="0"/>
            </a:p>
          </p:txBody>
        </p:sp>
        <p:grpSp>
          <p:nvGrpSpPr>
            <p:cNvPr id="291" name="그룹 290"/>
            <p:cNvGrpSpPr/>
            <p:nvPr/>
          </p:nvGrpSpPr>
          <p:grpSpPr>
            <a:xfrm>
              <a:off x="5879133" y="1337588"/>
              <a:ext cx="1654269" cy="802255"/>
              <a:chOff x="1490213" y="2635662"/>
              <a:chExt cx="1654269" cy="802255"/>
            </a:xfrm>
          </p:grpSpPr>
          <p:cxnSp>
            <p:nvCxnSpPr>
              <p:cNvPr id="292" name="직선 연결선 291"/>
              <p:cNvCxnSpPr/>
              <p:nvPr/>
            </p:nvCxnSpPr>
            <p:spPr bwMode="auto">
              <a:xfrm>
                <a:off x="1491967" y="3144278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>
                <a:off x="2667378" y="3143713"/>
                <a:ext cx="0" cy="276371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>
                <a:off x="1491209" y="3143713"/>
                <a:ext cx="0" cy="294204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>
                <a:off x="1962245" y="2638863"/>
                <a:ext cx="0" cy="28507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>
                <a:off x="3142126" y="2635662"/>
                <a:ext cx="0" cy="286931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>
                <a:off x="1962976" y="2640490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2668227" y="2635662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492085" y="2640490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00" name="그룹 299"/>
              <p:cNvGrpSpPr/>
              <p:nvPr/>
            </p:nvGrpSpPr>
            <p:grpSpPr>
              <a:xfrm>
                <a:off x="1490213" y="2922593"/>
                <a:ext cx="1654269" cy="506407"/>
                <a:chOff x="1490213" y="3739125"/>
                <a:chExt cx="1654269" cy="506407"/>
              </a:xfrm>
            </p:grpSpPr>
            <p:cxnSp>
              <p:nvCxnSpPr>
                <p:cNvPr id="301" name="직선 연결선 300"/>
                <p:cNvCxnSpPr/>
                <p:nvPr/>
              </p:nvCxnSpPr>
              <p:spPr bwMode="auto">
                <a:xfrm flipH="1">
                  <a:off x="2668109" y="3740465"/>
                  <a:ext cx="473247" cy="505067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2" name="직선 연결선 301"/>
                <p:cNvCxnSpPr/>
                <p:nvPr/>
              </p:nvCxnSpPr>
              <p:spPr bwMode="auto">
                <a:xfrm>
                  <a:off x="1490213" y="4245532"/>
                  <a:ext cx="1179150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3" name="직선 연결선 302"/>
                <p:cNvCxnSpPr/>
                <p:nvPr/>
              </p:nvCxnSpPr>
              <p:spPr bwMode="auto">
                <a:xfrm flipH="1">
                  <a:off x="1491967" y="3739125"/>
                  <a:ext cx="473247" cy="505067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4" name="직선 연결선 303"/>
                <p:cNvCxnSpPr/>
                <p:nvPr/>
              </p:nvCxnSpPr>
              <p:spPr bwMode="auto">
                <a:xfrm>
                  <a:off x="1965332" y="3739125"/>
                  <a:ext cx="1179150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05" name="그룹 304"/>
            <p:cNvGrpSpPr/>
            <p:nvPr/>
          </p:nvGrpSpPr>
          <p:grpSpPr>
            <a:xfrm>
              <a:off x="5877916" y="1617935"/>
              <a:ext cx="1654269" cy="802255"/>
              <a:chOff x="1490213" y="2635662"/>
              <a:chExt cx="1654269" cy="802255"/>
            </a:xfrm>
          </p:grpSpPr>
          <p:cxnSp>
            <p:nvCxnSpPr>
              <p:cNvPr id="306" name="직선 연결선 305"/>
              <p:cNvCxnSpPr/>
              <p:nvPr/>
            </p:nvCxnSpPr>
            <p:spPr bwMode="auto">
              <a:xfrm>
                <a:off x="1491967" y="3144278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>
                <a:off x="2667378" y="3143713"/>
                <a:ext cx="0" cy="276371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>
                <a:off x="1491209" y="3143713"/>
                <a:ext cx="0" cy="294204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>
                <a:off x="1962245" y="2638863"/>
                <a:ext cx="0" cy="28507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>
                <a:off x="3142126" y="2635662"/>
                <a:ext cx="0" cy="286931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>
                <a:off x="1962976" y="2640490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2668227" y="2635662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3" name="직선 연결선 312"/>
              <p:cNvCxnSpPr/>
              <p:nvPr/>
            </p:nvCxnSpPr>
            <p:spPr bwMode="auto">
              <a:xfrm flipH="1">
                <a:off x="1492085" y="2640490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4" name="그룹 313"/>
              <p:cNvGrpSpPr/>
              <p:nvPr/>
            </p:nvGrpSpPr>
            <p:grpSpPr>
              <a:xfrm>
                <a:off x="1490213" y="2922593"/>
                <a:ext cx="1654269" cy="506407"/>
                <a:chOff x="1490213" y="3739125"/>
                <a:chExt cx="1654269" cy="506407"/>
              </a:xfrm>
            </p:grpSpPr>
            <p:cxnSp>
              <p:nvCxnSpPr>
                <p:cNvPr id="315" name="직선 연결선 314"/>
                <p:cNvCxnSpPr/>
                <p:nvPr/>
              </p:nvCxnSpPr>
              <p:spPr bwMode="auto">
                <a:xfrm flipH="1">
                  <a:off x="2668109" y="3740465"/>
                  <a:ext cx="473247" cy="505067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6" name="직선 연결선 315"/>
                <p:cNvCxnSpPr/>
                <p:nvPr/>
              </p:nvCxnSpPr>
              <p:spPr bwMode="auto">
                <a:xfrm>
                  <a:off x="1490213" y="4245532"/>
                  <a:ext cx="1179150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7" name="직선 연결선 316"/>
                <p:cNvCxnSpPr/>
                <p:nvPr/>
              </p:nvCxnSpPr>
              <p:spPr bwMode="auto">
                <a:xfrm flipH="1">
                  <a:off x="1491967" y="3739125"/>
                  <a:ext cx="473247" cy="505067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8" name="직선 연결선 317"/>
                <p:cNvCxnSpPr/>
                <p:nvPr/>
              </p:nvCxnSpPr>
              <p:spPr bwMode="auto">
                <a:xfrm>
                  <a:off x="1965332" y="3739125"/>
                  <a:ext cx="1179150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19" name="그룹 318"/>
            <p:cNvGrpSpPr/>
            <p:nvPr/>
          </p:nvGrpSpPr>
          <p:grpSpPr>
            <a:xfrm>
              <a:off x="5878513" y="1901830"/>
              <a:ext cx="1654269" cy="802255"/>
              <a:chOff x="1490213" y="2635662"/>
              <a:chExt cx="1654269" cy="802255"/>
            </a:xfrm>
          </p:grpSpPr>
          <p:cxnSp>
            <p:nvCxnSpPr>
              <p:cNvPr id="320" name="직선 연결선 319"/>
              <p:cNvCxnSpPr/>
              <p:nvPr/>
            </p:nvCxnSpPr>
            <p:spPr bwMode="auto">
              <a:xfrm>
                <a:off x="1491967" y="3144278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/>
            </p:nvCxnSpPr>
            <p:spPr bwMode="auto">
              <a:xfrm>
                <a:off x="2667378" y="3143713"/>
                <a:ext cx="0" cy="276371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/>
            </p:nvCxnSpPr>
            <p:spPr bwMode="auto">
              <a:xfrm>
                <a:off x="1491209" y="3143713"/>
                <a:ext cx="0" cy="294204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/>
            </p:nvCxnSpPr>
            <p:spPr bwMode="auto">
              <a:xfrm>
                <a:off x="1962245" y="2638863"/>
                <a:ext cx="0" cy="28507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4" name="직선 연결선 323"/>
              <p:cNvCxnSpPr/>
              <p:nvPr/>
            </p:nvCxnSpPr>
            <p:spPr bwMode="auto">
              <a:xfrm>
                <a:off x="3142126" y="2635662"/>
                <a:ext cx="0" cy="286931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>
                <a:off x="1962976" y="2640490"/>
                <a:ext cx="1179150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2668227" y="2635662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492085" y="2640490"/>
                <a:ext cx="473247" cy="505067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28" name="그룹 327"/>
              <p:cNvGrpSpPr/>
              <p:nvPr/>
            </p:nvGrpSpPr>
            <p:grpSpPr>
              <a:xfrm>
                <a:off x="1490213" y="2922593"/>
                <a:ext cx="1654269" cy="506407"/>
                <a:chOff x="1490213" y="3739125"/>
                <a:chExt cx="1654269" cy="506407"/>
              </a:xfrm>
            </p:grpSpPr>
            <p:cxnSp>
              <p:nvCxnSpPr>
                <p:cNvPr id="329" name="직선 연결선 328"/>
                <p:cNvCxnSpPr/>
                <p:nvPr/>
              </p:nvCxnSpPr>
              <p:spPr bwMode="auto">
                <a:xfrm flipH="1">
                  <a:off x="2668109" y="3740465"/>
                  <a:ext cx="473247" cy="505067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0" name="직선 연결선 329"/>
                <p:cNvCxnSpPr/>
                <p:nvPr/>
              </p:nvCxnSpPr>
              <p:spPr bwMode="auto">
                <a:xfrm>
                  <a:off x="1490213" y="4245532"/>
                  <a:ext cx="1179150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1" name="직선 연결선 330"/>
                <p:cNvCxnSpPr/>
                <p:nvPr/>
              </p:nvCxnSpPr>
              <p:spPr bwMode="auto">
                <a:xfrm flipH="1">
                  <a:off x="1491967" y="3739125"/>
                  <a:ext cx="473247" cy="505067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2" name="직선 연결선 331"/>
                <p:cNvCxnSpPr/>
                <p:nvPr/>
              </p:nvCxnSpPr>
              <p:spPr bwMode="auto">
                <a:xfrm>
                  <a:off x="1965332" y="3739125"/>
                  <a:ext cx="1179150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33" name="직사각형 332"/>
            <p:cNvSpPr/>
            <p:nvPr/>
          </p:nvSpPr>
          <p:spPr bwMode="auto">
            <a:xfrm>
              <a:off x="5880929" y="1565092"/>
              <a:ext cx="1175001" cy="276373"/>
            </a:xfrm>
            <a:prstGeom prst="rect">
              <a:avLst/>
            </a:prstGeom>
            <a:solidFill>
              <a:srgbClr val="FF66FF"/>
            </a:solidFill>
            <a:ln w="6350" cap="flat" cmpd="sng" algn="ctr">
              <a:solidFill>
                <a:srgbClr val="1B111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92" name="표 191"/>
          <p:cNvGraphicFramePr>
            <a:graphicFrameLocks noGrp="1"/>
          </p:cNvGraphicFramePr>
          <p:nvPr/>
        </p:nvGraphicFramePr>
        <p:xfrm>
          <a:off x="3551667" y="4988819"/>
          <a:ext cx="213526" cy="13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6"/>
              </a:tblGrid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3106694" y="4748327"/>
            <a:ext cx="5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Btd</a:t>
            </a:r>
            <a:endParaRPr lang="ko-KR" alt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1569049" y="4772285"/>
            <a:ext cx="401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Gg</a:t>
            </a:r>
            <a:endParaRPr lang="ko-KR" altLang="en-US" dirty="0"/>
          </a:p>
        </p:txBody>
      </p:sp>
      <p:graphicFrame>
        <p:nvGraphicFramePr>
          <p:cNvPr id="195" name="표 194"/>
          <p:cNvGraphicFramePr>
            <a:graphicFrameLocks noGrp="1"/>
          </p:cNvGraphicFramePr>
          <p:nvPr/>
        </p:nvGraphicFramePr>
        <p:xfrm>
          <a:off x="1928664" y="4998887"/>
          <a:ext cx="213526" cy="13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6"/>
              </a:tblGrid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grpSp>
        <p:nvGrpSpPr>
          <p:cNvPr id="196" name="그룹 195"/>
          <p:cNvGrpSpPr/>
          <p:nvPr/>
        </p:nvGrpSpPr>
        <p:grpSpPr>
          <a:xfrm>
            <a:off x="2785068" y="5486000"/>
            <a:ext cx="205922" cy="205922"/>
            <a:chOff x="5130824" y="2254249"/>
            <a:chExt cx="332015" cy="332015"/>
          </a:xfrm>
        </p:grpSpPr>
        <p:sp>
          <p:nvSpPr>
            <p:cNvPr id="197" name="순서도: 연결자 196"/>
            <p:cNvSpPr/>
            <p:nvPr/>
          </p:nvSpPr>
          <p:spPr>
            <a:xfrm>
              <a:off x="5130824" y="2254249"/>
              <a:ext cx="332015" cy="33201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순서도: 연결자 197"/>
            <p:cNvSpPr/>
            <p:nvPr/>
          </p:nvSpPr>
          <p:spPr>
            <a:xfrm>
              <a:off x="5254195" y="2377620"/>
              <a:ext cx="85272" cy="8527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99" name="표 198"/>
          <p:cNvGraphicFramePr>
            <a:graphicFrameLocks noGrp="1"/>
          </p:cNvGraphicFramePr>
          <p:nvPr/>
        </p:nvGraphicFramePr>
        <p:xfrm>
          <a:off x="5903362" y="5025326"/>
          <a:ext cx="213526" cy="13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6"/>
              </a:tblGrid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200" name="TextBox 199"/>
          <p:cNvSpPr txBox="1"/>
          <p:nvPr/>
        </p:nvSpPr>
        <p:spPr>
          <a:xfrm>
            <a:off x="4746028" y="4690017"/>
            <a:ext cx="127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[(Gg)ʘ(</a:t>
            </a:r>
            <a:r>
              <a:rPr lang="en-US" altLang="ko-KR" dirty="0" err="1"/>
              <a:t>Btd</a:t>
            </a:r>
            <a:r>
              <a:rPr lang="en-US" altLang="ko-KR" dirty="0"/>
              <a:t>)]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01" name="화살표: 오른쪽 200"/>
          <p:cNvSpPr/>
          <p:nvPr/>
        </p:nvSpPr>
        <p:spPr bwMode="auto">
          <a:xfrm>
            <a:off x="4704386" y="5547721"/>
            <a:ext cx="363072" cy="17319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2135846" y="6088259"/>
            <a:ext cx="218522" cy="250560"/>
          </a:xfrm>
          <a:prstGeom prst="straightConnector1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1" name="직선 화살표 연결선 230"/>
          <p:cNvCxnSpPr/>
          <p:nvPr/>
        </p:nvCxnSpPr>
        <p:spPr bwMode="auto">
          <a:xfrm flipV="1">
            <a:off x="3759727" y="6088259"/>
            <a:ext cx="218522" cy="250560"/>
          </a:xfrm>
          <a:prstGeom prst="straightConnector1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4" name="TextBox 333"/>
          <p:cNvSpPr txBox="1"/>
          <p:nvPr/>
        </p:nvSpPr>
        <p:spPr>
          <a:xfrm>
            <a:off x="2239591" y="5809006"/>
            <a:ext cx="486210" cy="26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OC</a:t>
            </a:r>
            <a:endParaRPr lang="ko-KR" alt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3814225" y="5797316"/>
            <a:ext cx="1138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TileW</a:t>
            </a:r>
            <a:r>
              <a:rPr lang="en-US" altLang="ko-KR" dirty="0">
                <a:solidFill>
                  <a:srgbClr val="FF0000"/>
                </a:solidFill>
              </a:rPr>
              <a:t> * </a:t>
            </a:r>
            <a:r>
              <a:rPr lang="en-US" altLang="ko-KR" dirty="0"/>
              <a:t>H</a:t>
            </a:r>
            <a:r>
              <a:rPr lang="ko-KR" altLang="en-US" dirty="0"/>
              <a:t> </a:t>
            </a:r>
            <a:r>
              <a:rPr lang="en-US" altLang="ko-KR" dirty="0"/>
              <a:t>* N</a:t>
            </a:r>
            <a:endParaRPr lang="ko-KR" altLang="en-US" dirty="0"/>
          </a:p>
        </p:txBody>
      </p:sp>
      <p:grpSp>
        <p:nvGrpSpPr>
          <p:cNvPr id="384" name="그룹 383"/>
          <p:cNvGrpSpPr/>
          <p:nvPr/>
        </p:nvGrpSpPr>
        <p:grpSpPr>
          <a:xfrm>
            <a:off x="7169933" y="2517289"/>
            <a:ext cx="1654271" cy="1630247"/>
            <a:chOff x="5242944" y="1536862"/>
            <a:chExt cx="3028538" cy="2747188"/>
          </a:xfrm>
        </p:grpSpPr>
        <p:sp>
          <p:nvSpPr>
            <p:cNvPr id="385" name="TextBox 384"/>
            <p:cNvSpPr txBox="1"/>
            <p:nvPr/>
          </p:nvSpPr>
          <p:spPr>
            <a:xfrm>
              <a:off x="6096773" y="1977832"/>
              <a:ext cx="923296" cy="46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OC</a:t>
              </a:r>
              <a:endParaRPr lang="ko-KR" altLang="en-US" dirty="0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5314277" y="1536862"/>
              <a:ext cx="557259" cy="46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87" name="그룹 386"/>
            <p:cNvGrpSpPr/>
            <p:nvPr/>
          </p:nvGrpSpPr>
          <p:grpSpPr>
            <a:xfrm>
              <a:off x="5242947" y="1561120"/>
              <a:ext cx="3028535" cy="2722930"/>
              <a:chOff x="1897527" y="2222789"/>
              <a:chExt cx="3028535" cy="2722930"/>
            </a:xfrm>
          </p:grpSpPr>
          <p:grpSp>
            <p:nvGrpSpPr>
              <p:cNvPr id="389" name="그룹 388"/>
              <p:cNvGrpSpPr/>
              <p:nvPr/>
            </p:nvGrpSpPr>
            <p:grpSpPr>
              <a:xfrm>
                <a:off x="1897527" y="2222789"/>
                <a:ext cx="3024221" cy="2722930"/>
                <a:chOff x="1817225" y="1747879"/>
                <a:chExt cx="3024221" cy="2722930"/>
              </a:xfrm>
            </p:grpSpPr>
            <p:cxnSp>
              <p:nvCxnSpPr>
                <p:cNvPr id="391" name="직선 연결선 390"/>
                <p:cNvCxnSpPr/>
                <p:nvPr/>
              </p:nvCxnSpPr>
              <p:spPr bwMode="auto">
                <a:xfrm>
                  <a:off x="1820437" y="2606901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2" name="직선 연결선 391"/>
                <p:cNvCxnSpPr/>
                <p:nvPr/>
              </p:nvCxnSpPr>
              <p:spPr bwMode="auto">
                <a:xfrm flipH="1">
                  <a:off x="3973645" y="3613826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3" name="직선 연결선 392"/>
                <p:cNvCxnSpPr/>
                <p:nvPr/>
              </p:nvCxnSpPr>
              <p:spPr bwMode="auto">
                <a:xfrm>
                  <a:off x="1817225" y="4466855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4" name="직선 연결선 393"/>
                <p:cNvCxnSpPr/>
                <p:nvPr/>
              </p:nvCxnSpPr>
              <p:spPr bwMode="auto">
                <a:xfrm>
                  <a:off x="3972307" y="2605947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5" name="직선 연결선 394"/>
                <p:cNvCxnSpPr/>
                <p:nvPr/>
              </p:nvCxnSpPr>
              <p:spPr bwMode="auto">
                <a:xfrm flipH="1">
                  <a:off x="1820437" y="3611564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6" name="직선 연결선 395"/>
                <p:cNvCxnSpPr/>
                <p:nvPr/>
              </p:nvCxnSpPr>
              <p:spPr bwMode="auto">
                <a:xfrm>
                  <a:off x="1819049" y="2605947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7" name="직선 연결선 396"/>
                <p:cNvCxnSpPr/>
                <p:nvPr/>
              </p:nvCxnSpPr>
              <p:spPr bwMode="auto">
                <a:xfrm>
                  <a:off x="2681393" y="1753286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8" name="직선 연결선 397"/>
                <p:cNvCxnSpPr/>
                <p:nvPr/>
              </p:nvCxnSpPr>
              <p:spPr bwMode="auto">
                <a:xfrm>
                  <a:off x="4839412" y="1748964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9" name="직선 연결선 398"/>
                <p:cNvCxnSpPr/>
                <p:nvPr/>
              </p:nvCxnSpPr>
              <p:spPr bwMode="auto">
                <a:xfrm>
                  <a:off x="2682730" y="1756033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0" name="직선 연결선 399"/>
                <p:cNvCxnSpPr/>
                <p:nvPr/>
              </p:nvCxnSpPr>
              <p:spPr bwMode="auto">
                <a:xfrm flipH="1">
                  <a:off x="3973860" y="1747879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1" name="직선 연결선 400"/>
                <p:cNvCxnSpPr/>
                <p:nvPr/>
              </p:nvCxnSpPr>
              <p:spPr bwMode="auto">
                <a:xfrm flipH="1">
                  <a:off x="1820652" y="1756033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90" name="직선 연결선 389"/>
              <p:cNvCxnSpPr/>
              <p:nvPr/>
            </p:nvCxnSpPr>
            <p:spPr bwMode="auto">
              <a:xfrm>
                <a:off x="2767346" y="4086474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88" name="직사각형 387"/>
            <p:cNvSpPr/>
            <p:nvPr/>
          </p:nvSpPr>
          <p:spPr bwMode="auto">
            <a:xfrm>
              <a:off x="5242944" y="2419188"/>
              <a:ext cx="2145351" cy="461633"/>
            </a:xfrm>
            <a:prstGeom prst="rect">
              <a:avLst/>
            </a:prstGeom>
            <a:solidFill>
              <a:srgbClr val="66FFFF"/>
            </a:solidFill>
            <a:ln w="6350" cap="flat" cmpd="sng" algn="ctr">
              <a:solidFill>
                <a:srgbClr val="1B111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2" name="TextBox 401"/>
          <p:cNvSpPr txBox="1"/>
          <p:nvPr/>
        </p:nvSpPr>
        <p:spPr>
          <a:xfrm>
            <a:off x="6116888" y="3520813"/>
            <a:ext cx="1159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TileW</a:t>
            </a:r>
            <a:r>
              <a:rPr lang="en-US" altLang="ko-KR" dirty="0">
                <a:solidFill>
                  <a:srgbClr val="FF0000"/>
                </a:solidFill>
              </a:rPr>
              <a:t> * </a:t>
            </a:r>
            <a:r>
              <a:rPr lang="en-US" altLang="ko-KR" dirty="0" err="1">
                <a:solidFill>
                  <a:srgbClr val="FF0000"/>
                </a:solidFill>
              </a:rPr>
              <a:t>TileH</a:t>
            </a:r>
            <a:endParaRPr lang="ko-KR" altLang="en-US" dirty="0"/>
          </a:p>
        </p:txBody>
      </p:sp>
      <p:grpSp>
        <p:nvGrpSpPr>
          <p:cNvPr id="403" name="그룹 402"/>
          <p:cNvGrpSpPr/>
          <p:nvPr/>
        </p:nvGrpSpPr>
        <p:grpSpPr>
          <a:xfrm>
            <a:off x="7173679" y="3638982"/>
            <a:ext cx="1654269" cy="1615852"/>
            <a:chOff x="1897527" y="2222789"/>
            <a:chExt cx="3028535" cy="2722930"/>
          </a:xfrm>
        </p:grpSpPr>
        <p:grpSp>
          <p:nvGrpSpPr>
            <p:cNvPr id="404" name="그룹 403"/>
            <p:cNvGrpSpPr/>
            <p:nvPr/>
          </p:nvGrpSpPr>
          <p:grpSpPr>
            <a:xfrm>
              <a:off x="1897527" y="2222789"/>
              <a:ext cx="3024221" cy="2722930"/>
              <a:chOff x="1817225" y="1747879"/>
              <a:chExt cx="3024221" cy="2722930"/>
            </a:xfrm>
          </p:grpSpPr>
          <p:cxnSp>
            <p:nvCxnSpPr>
              <p:cNvPr id="406" name="직선 연결선 405"/>
              <p:cNvCxnSpPr/>
              <p:nvPr/>
            </p:nvCxnSpPr>
            <p:spPr bwMode="auto">
              <a:xfrm>
                <a:off x="1820437" y="2606901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3973645" y="3613826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>
                <a:off x="1817225" y="4466855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>
                <a:off x="3972307" y="2605947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820437" y="3611564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>
                <a:off x="1819049" y="2605947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>
                <a:off x="2681393" y="1753286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>
                <a:off x="4839412" y="1748964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>
                <a:off x="2682730" y="1756033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3973860" y="1747879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820652" y="1756033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05" name="직선 연결선 404"/>
            <p:cNvCxnSpPr/>
            <p:nvPr/>
          </p:nvCxnSpPr>
          <p:spPr bwMode="auto">
            <a:xfrm>
              <a:off x="2767346" y="4086474"/>
              <a:ext cx="2158716" cy="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7" name="TextBox 416"/>
          <p:cNvSpPr txBox="1"/>
          <p:nvPr/>
        </p:nvSpPr>
        <p:spPr>
          <a:xfrm>
            <a:off x="6725255" y="2035830"/>
            <a:ext cx="147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33" idx="2"/>
            <a:endCxn id="195" idx="0"/>
          </p:cNvCxnSpPr>
          <p:nvPr/>
        </p:nvCxnSpPr>
        <p:spPr bwMode="auto">
          <a:xfrm>
            <a:off x="1347581" y="2912166"/>
            <a:ext cx="687846" cy="2086721"/>
          </a:xfrm>
          <a:prstGeom prst="straightConnector1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>
            <a:endCxn id="193" idx="3"/>
          </p:cNvCxnSpPr>
          <p:nvPr/>
        </p:nvCxnSpPr>
        <p:spPr bwMode="auto">
          <a:xfrm flipH="1">
            <a:off x="3622718" y="3347327"/>
            <a:ext cx="504641" cy="1539500"/>
          </a:xfrm>
          <a:prstGeom prst="straightConnector1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199" idx="0"/>
            <a:endCxn id="388" idx="1"/>
          </p:cNvCxnSpPr>
          <p:nvPr/>
        </p:nvCxnSpPr>
        <p:spPr bwMode="auto">
          <a:xfrm flipV="1">
            <a:off x="6010125" y="3177854"/>
            <a:ext cx="1159809" cy="1847472"/>
          </a:xfrm>
          <a:prstGeom prst="straightConnector1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1" name="그룹 150"/>
          <p:cNvGrpSpPr/>
          <p:nvPr/>
        </p:nvGrpSpPr>
        <p:grpSpPr>
          <a:xfrm>
            <a:off x="4134621" y="2866230"/>
            <a:ext cx="1305141" cy="1340889"/>
            <a:chOff x="5242944" y="1561120"/>
            <a:chExt cx="3028538" cy="2722930"/>
          </a:xfrm>
        </p:grpSpPr>
        <p:sp>
          <p:nvSpPr>
            <p:cNvPr id="152" name="TextBox 151"/>
            <p:cNvSpPr txBox="1"/>
            <p:nvPr/>
          </p:nvSpPr>
          <p:spPr>
            <a:xfrm>
              <a:off x="6074400" y="1963450"/>
              <a:ext cx="952037" cy="559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IC</a:t>
              </a:r>
              <a:endParaRPr lang="ko-KR" alt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85764" y="1564936"/>
              <a:ext cx="557258" cy="46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5242947" y="1561120"/>
              <a:ext cx="3028535" cy="2722930"/>
              <a:chOff x="1897527" y="2222789"/>
              <a:chExt cx="3028535" cy="2722930"/>
            </a:xfrm>
          </p:grpSpPr>
          <p:grpSp>
            <p:nvGrpSpPr>
              <p:cNvPr id="156" name="그룹 155"/>
              <p:cNvGrpSpPr/>
              <p:nvPr/>
            </p:nvGrpSpPr>
            <p:grpSpPr>
              <a:xfrm>
                <a:off x="1897527" y="2222789"/>
                <a:ext cx="3024221" cy="2722930"/>
                <a:chOff x="1817225" y="1747879"/>
                <a:chExt cx="3024221" cy="2722930"/>
              </a:xfrm>
            </p:grpSpPr>
            <p:cxnSp>
              <p:nvCxnSpPr>
                <p:cNvPr id="158" name="직선 연결선 157"/>
                <p:cNvCxnSpPr/>
                <p:nvPr/>
              </p:nvCxnSpPr>
              <p:spPr bwMode="auto">
                <a:xfrm>
                  <a:off x="1820437" y="2606901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9" name="직선 연결선 158"/>
                <p:cNvCxnSpPr/>
                <p:nvPr/>
              </p:nvCxnSpPr>
              <p:spPr bwMode="auto">
                <a:xfrm flipH="1">
                  <a:off x="3973645" y="3613826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0" name="직선 연결선 159"/>
                <p:cNvCxnSpPr/>
                <p:nvPr/>
              </p:nvCxnSpPr>
              <p:spPr bwMode="auto">
                <a:xfrm>
                  <a:off x="1817225" y="4466855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1" name="직선 연결선 160"/>
                <p:cNvCxnSpPr/>
                <p:nvPr/>
              </p:nvCxnSpPr>
              <p:spPr bwMode="auto">
                <a:xfrm>
                  <a:off x="3972307" y="2605947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2" name="직선 연결선 161"/>
                <p:cNvCxnSpPr/>
                <p:nvPr/>
              </p:nvCxnSpPr>
              <p:spPr bwMode="auto">
                <a:xfrm flipH="1">
                  <a:off x="1820437" y="3611564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3" name="직선 연결선 162"/>
                <p:cNvCxnSpPr/>
                <p:nvPr/>
              </p:nvCxnSpPr>
              <p:spPr bwMode="auto">
                <a:xfrm>
                  <a:off x="1819049" y="2605947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4" name="직선 연결선 163"/>
                <p:cNvCxnSpPr/>
                <p:nvPr/>
              </p:nvCxnSpPr>
              <p:spPr bwMode="auto">
                <a:xfrm>
                  <a:off x="2681393" y="1753286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" name="직선 연결선 164"/>
                <p:cNvCxnSpPr/>
                <p:nvPr/>
              </p:nvCxnSpPr>
              <p:spPr bwMode="auto">
                <a:xfrm>
                  <a:off x="4839412" y="1748964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6" name="직선 연결선 165"/>
                <p:cNvCxnSpPr/>
                <p:nvPr/>
              </p:nvCxnSpPr>
              <p:spPr bwMode="auto">
                <a:xfrm>
                  <a:off x="2682730" y="1756033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7" name="직선 연결선 166"/>
                <p:cNvCxnSpPr/>
                <p:nvPr/>
              </p:nvCxnSpPr>
              <p:spPr bwMode="auto">
                <a:xfrm flipH="1">
                  <a:off x="3973860" y="1747879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8" name="직선 연결선 167"/>
                <p:cNvCxnSpPr/>
                <p:nvPr/>
              </p:nvCxnSpPr>
              <p:spPr bwMode="auto">
                <a:xfrm flipH="1">
                  <a:off x="1820652" y="1756033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57" name="직선 연결선 156"/>
              <p:cNvCxnSpPr/>
              <p:nvPr/>
            </p:nvCxnSpPr>
            <p:spPr bwMode="auto">
              <a:xfrm>
                <a:off x="2767346" y="4086474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5" name="직사각형 154"/>
            <p:cNvSpPr/>
            <p:nvPr/>
          </p:nvSpPr>
          <p:spPr bwMode="auto">
            <a:xfrm>
              <a:off x="5242944" y="2419188"/>
              <a:ext cx="2145351" cy="217773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rgbClr val="1B111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3089245" y="3625157"/>
            <a:ext cx="1310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TileW</a:t>
            </a:r>
            <a:r>
              <a:rPr lang="en-US" altLang="ko-KR" dirty="0">
                <a:solidFill>
                  <a:srgbClr val="FF0000"/>
                </a:solidFill>
              </a:rPr>
              <a:t> * </a:t>
            </a:r>
            <a:r>
              <a:rPr lang="en-US" altLang="ko-KR" dirty="0" err="1">
                <a:solidFill>
                  <a:srgbClr val="FF0000"/>
                </a:solidFill>
              </a:rPr>
              <a:t>TileH</a:t>
            </a:r>
            <a:endParaRPr lang="ko-KR" altLang="en-US" dirty="0"/>
          </a:p>
        </p:txBody>
      </p:sp>
      <p:grpSp>
        <p:nvGrpSpPr>
          <p:cNvPr id="170" name="그룹 169"/>
          <p:cNvGrpSpPr/>
          <p:nvPr/>
        </p:nvGrpSpPr>
        <p:grpSpPr>
          <a:xfrm>
            <a:off x="4126719" y="3786723"/>
            <a:ext cx="1305139" cy="1340889"/>
            <a:chOff x="1897527" y="2222789"/>
            <a:chExt cx="3028535" cy="2722930"/>
          </a:xfrm>
        </p:grpSpPr>
        <p:grpSp>
          <p:nvGrpSpPr>
            <p:cNvPr id="171" name="그룹 170"/>
            <p:cNvGrpSpPr/>
            <p:nvPr/>
          </p:nvGrpSpPr>
          <p:grpSpPr>
            <a:xfrm>
              <a:off x="1897527" y="2222789"/>
              <a:ext cx="3024221" cy="2722930"/>
              <a:chOff x="1817225" y="1747879"/>
              <a:chExt cx="3024221" cy="2722930"/>
            </a:xfrm>
          </p:grpSpPr>
          <p:cxnSp>
            <p:nvCxnSpPr>
              <p:cNvPr id="173" name="직선 연결선 172"/>
              <p:cNvCxnSpPr/>
              <p:nvPr/>
            </p:nvCxnSpPr>
            <p:spPr bwMode="auto">
              <a:xfrm>
                <a:off x="1820437" y="2606901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/>
            </p:nvCxnSpPr>
            <p:spPr bwMode="auto">
              <a:xfrm flipH="1">
                <a:off x="3973645" y="3613826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직선 연결선 174"/>
              <p:cNvCxnSpPr/>
              <p:nvPr/>
            </p:nvCxnSpPr>
            <p:spPr bwMode="auto">
              <a:xfrm>
                <a:off x="1817225" y="4466855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직선 연결선 175"/>
              <p:cNvCxnSpPr/>
              <p:nvPr/>
            </p:nvCxnSpPr>
            <p:spPr bwMode="auto">
              <a:xfrm>
                <a:off x="3972307" y="2605947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직선 연결선 176"/>
              <p:cNvCxnSpPr/>
              <p:nvPr/>
            </p:nvCxnSpPr>
            <p:spPr bwMode="auto">
              <a:xfrm flipH="1">
                <a:off x="1820437" y="3611564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직선 연결선 177"/>
              <p:cNvCxnSpPr/>
              <p:nvPr/>
            </p:nvCxnSpPr>
            <p:spPr bwMode="auto">
              <a:xfrm>
                <a:off x="1819049" y="2605947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직선 연결선 178"/>
              <p:cNvCxnSpPr/>
              <p:nvPr/>
            </p:nvCxnSpPr>
            <p:spPr bwMode="auto">
              <a:xfrm>
                <a:off x="2681393" y="1753286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/>
            </p:nvCxnSpPr>
            <p:spPr bwMode="auto">
              <a:xfrm>
                <a:off x="4839412" y="1748964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1" name="직선 연결선 180"/>
              <p:cNvCxnSpPr/>
              <p:nvPr/>
            </p:nvCxnSpPr>
            <p:spPr bwMode="auto">
              <a:xfrm>
                <a:off x="2682730" y="1756033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직선 연결선 181"/>
              <p:cNvCxnSpPr/>
              <p:nvPr/>
            </p:nvCxnSpPr>
            <p:spPr bwMode="auto">
              <a:xfrm flipH="1">
                <a:off x="3973860" y="1747879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3" name="직선 연결선 182"/>
              <p:cNvCxnSpPr/>
              <p:nvPr/>
            </p:nvCxnSpPr>
            <p:spPr bwMode="auto">
              <a:xfrm flipH="1">
                <a:off x="1820652" y="1756033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2" name="직선 연결선 171"/>
            <p:cNvCxnSpPr/>
            <p:nvPr/>
          </p:nvCxnSpPr>
          <p:spPr bwMode="auto">
            <a:xfrm>
              <a:off x="2767346" y="4086474"/>
              <a:ext cx="2158716" cy="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4" name="TextBox 183"/>
          <p:cNvSpPr txBox="1"/>
          <p:nvPr/>
        </p:nvSpPr>
        <p:spPr>
          <a:xfrm>
            <a:off x="3664740" y="2838361"/>
            <a:ext cx="147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404365" y="198438"/>
            <a:ext cx="9097269" cy="465796"/>
          </a:xfrm>
        </p:spPr>
        <p:txBody>
          <a:bodyPr/>
          <a:lstStyle/>
          <a:p>
            <a:r>
              <a:rPr lang="en-US" altLang="ko-KR" dirty="0"/>
              <a:t>1D Winograd </a:t>
            </a:r>
            <a:r>
              <a:rPr lang="en-US" altLang="ko-KR" b="0" dirty="0">
                <a:solidFill>
                  <a:srgbClr val="FF0000"/>
                </a:solidFill>
              </a:rPr>
              <a:t>4</a:t>
            </a:r>
            <a:endParaRPr lang="ko-KR" altLang="en-US" b="0" dirty="0">
              <a:solidFill>
                <a:srgbClr val="FF0000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4473" y="343527"/>
            <a:ext cx="2172681" cy="319926"/>
          </a:xfrm>
          <a:prstGeom prst="rect">
            <a:avLst/>
          </a:prstGeom>
        </p:spPr>
      </p:pic>
      <p:sp>
        <p:nvSpPr>
          <p:cNvPr id="3" name="사각형: 둥근 모서리 2"/>
          <p:cNvSpPr/>
          <p:nvPr/>
        </p:nvSpPr>
        <p:spPr bwMode="auto">
          <a:xfrm>
            <a:off x="4020778" y="268409"/>
            <a:ext cx="1510784" cy="449652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9" name="표 198"/>
          <p:cNvGraphicFramePr>
            <a:graphicFrameLocks noGrp="1"/>
          </p:cNvGraphicFramePr>
          <p:nvPr/>
        </p:nvGraphicFramePr>
        <p:xfrm>
          <a:off x="3435784" y="4725144"/>
          <a:ext cx="213526" cy="13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6"/>
              </a:tblGrid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grpSp>
        <p:nvGrpSpPr>
          <p:cNvPr id="384" name="그룹 383"/>
          <p:cNvGrpSpPr/>
          <p:nvPr/>
        </p:nvGrpSpPr>
        <p:grpSpPr>
          <a:xfrm>
            <a:off x="1193372" y="2522965"/>
            <a:ext cx="1654271" cy="1615852"/>
            <a:chOff x="5242944" y="1561120"/>
            <a:chExt cx="3028538" cy="2722930"/>
          </a:xfrm>
        </p:grpSpPr>
        <p:sp>
          <p:nvSpPr>
            <p:cNvPr id="385" name="TextBox 384"/>
            <p:cNvSpPr txBox="1"/>
            <p:nvPr/>
          </p:nvSpPr>
          <p:spPr>
            <a:xfrm>
              <a:off x="5996311" y="1965785"/>
              <a:ext cx="866390" cy="46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OC</a:t>
              </a:r>
              <a:endParaRPr lang="ko-KR" altLang="en-US" dirty="0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5376742" y="1566528"/>
              <a:ext cx="557259" cy="46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87" name="그룹 386"/>
            <p:cNvGrpSpPr/>
            <p:nvPr/>
          </p:nvGrpSpPr>
          <p:grpSpPr>
            <a:xfrm>
              <a:off x="5242947" y="1561120"/>
              <a:ext cx="3028535" cy="2722930"/>
              <a:chOff x="1897527" y="2222789"/>
              <a:chExt cx="3028535" cy="2722930"/>
            </a:xfrm>
          </p:grpSpPr>
          <p:grpSp>
            <p:nvGrpSpPr>
              <p:cNvPr id="389" name="그룹 388"/>
              <p:cNvGrpSpPr/>
              <p:nvPr/>
            </p:nvGrpSpPr>
            <p:grpSpPr>
              <a:xfrm>
                <a:off x="1897527" y="2222789"/>
                <a:ext cx="3024221" cy="2722930"/>
                <a:chOff x="1817225" y="1747879"/>
                <a:chExt cx="3024221" cy="2722930"/>
              </a:xfrm>
            </p:grpSpPr>
            <p:cxnSp>
              <p:nvCxnSpPr>
                <p:cNvPr id="391" name="직선 연결선 390"/>
                <p:cNvCxnSpPr/>
                <p:nvPr/>
              </p:nvCxnSpPr>
              <p:spPr bwMode="auto">
                <a:xfrm>
                  <a:off x="1820437" y="2606901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2" name="직선 연결선 391"/>
                <p:cNvCxnSpPr/>
                <p:nvPr/>
              </p:nvCxnSpPr>
              <p:spPr bwMode="auto">
                <a:xfrm flipH="1">
                  <a:off x="3973645" y="3613826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3" name="직선 연결선 392"/>
                <p:cNvCxnSpPr/>
                <p:nvPr/>
              </p:nvCxnSpPr>
              <p:spPr bwMode="auto">
                <a:xfrm>
                  <a:off x="1817225" y="4466855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4" name="직선 연결선 393"/>
                <p:cNvCxnSpPr/>
                <p:nvPr/>
              </p:nvCxnSpPr>
              <p:spPr bwMode="auto">
                <a:xfrm>
                  <a:off x="3972307" y="2605947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5" name="직선 연결선 394"/>
                <p:cNvCxnSpPr/>
                <p:nvPr/>
              </p:nvCxnSpPr>
              <p:spPr bwMode="auto">
                <a:xfrm flipH="1">
                  <a:off x="1820437" y="3611564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6" name="직선 연결선 395"/>
                <p:cNvCxnSpPr/>
                <p:nvPr/>
              </p:nvCxnSpPr>
              <p:spPr bwMode="auto">
                <a:xfrm>
                  <a:off x="1819049" y="2605947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7" name="직선 연결선 396"/>
                <p:cNvCxnSpPr/>
                <p:nvPr/>
              </p:nvCxnSpPr>
              <p:spPr bwMode="auto">
                <a:xfrm>
                  <a:off x="2681393" y="1753286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8" name="직선 연결선 397"/>
                <p:cNvCxnSpPr/>
                <p:nvPr/>
              </p:nvCxnSpPr>
              <p:spPr bwMode="auto">
                <a:xfrm>
                  <a:off x="4839412" y="1748964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9" name="직선 연결선 398"/>
                <p:cNvCxnSpPr/>
                <p:nvPr/>
              </p:nvCxnSpPr>
              <p:spPr bwMode="auto">
                <a:xfrm>
                  <a:off x="2682730" y="1756033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0" name="직선 연결선 399"/>
                <p:cNvCxnSpPr/>
                <p:nvPr/>
              </p:nvCxnSpPr>
              <p:spPr bwMode="auto">
                <a:xfrm flipH="1">
                  <a:off x="3973860" y="1747879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1" name="직선 연결선 400"/>
                <p:cNvCxnSpPr/>
                <p:nvPr/>
              </p:nvCxnSpPr>
              <p:spPr bwMode="auto">
                <a:xfrm flipH="1">
                  <a:off x="1820652" y="1756033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90" name="직선 연결선 389"/>
              <p:cNvCxnSpPr/>
              <p:nvPr/>
            </p:nvCxnSpPr>
            <p:spPr bwMode="auto">
              <a:xfrm>
                <a:off x="2767346" y="4086474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88" name="직사각형 387"/>
            <p:cNvSpPr/>
            <p:nvPr/>
          </p:nvSpPr>
          <p:spPr bwMode="auto">
            <a:xfrm>
              <a:off x="5242944" y="2419188"/>
              <a:ext cx="2145351" cy="461633"/>
            </a:xfrm>
            <a:prstGeom prst="rect">
              <a:avLst/>
            </a:prstGeom>
            <a:solidFill>
              <a:srgbClr val="66FFFF"/>
            </a:solidFill>
            <a:ln w="6350" cap="flat" cmpd="sng" algn="ctr">
              <a:solidFill>
                <a:srgbClr val="1B111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2" name="TextBox 401"/>
          <p:cNvSpPr txBox="1"/>
          <p:nvPr/>
        </p:nvSpPr>
        <p:spPr>
          <a:xfrm>
            <a:off x="82999" y="3379781"/>
            <a:ext cx="117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TileW</a:t>
            </a:r>
            <a:r>
              <a:rPr lang="en-US" altLang="ko-KR" dirty="0">
                <a:solidFill>
                  <a:srgbClr val="FF0000"/>
                </a:solidFill>
              </a:rPr>
              <a:t> * </a:t>
            </a:r>
            <a:r>
              <a:rPr lang="en-US" altLang="ko-KR" dirty="0" err="1">
                <a:solidFill>
                  <a:srgbClr val="FF0000"/>
                </a:solidFill>
              </a:rPr>
              <a:t>TileH</a:t>
            </a:r>
            <a:endParaRPr lang="ko-KR" altLang="en-US" dirty="0"/>
          </a:p>
        </p:txBody>
      </p:sp>
      <p:grpSp>
        <p:nvGrpSpPr>
          <p:cNvPr id="403" name="그룹 402"/>
          <p:cNvGrpSpPr/>
          <p:nvPr/>
        </p:nvGrpSpPr>
        <p:grpSpPr>
          <a:xfrm>
            <a:off x="1195246" y="1421812"/>
            <a:ext cx="1654269" cy="1615852"/>
            <a:chOff x="1897527" y="2222789"/>
            <a:chExt cx="3028535" cy="2722930"/>
          </a:xfrm>
        </p:grpSpPr>
        <p:grpSp>
          <p:nvGrpSpPr>
            <p:cNvPr id="404" name="그룹 403"/>
            <p:cNvGrpSpPr/>
            <p:nvPr/>
          </p:nvGrpSpPr>
          <p:grpSpPr>
            <a:xfrm>
              <a:off x="1897527" y="2222789"/>
              <a:ext cx="3024221" cy="2722930"/>
              <a:chOff x="1817225" y="1747879"/>
              <a:chExt cx="3024221" cy="2722930"/>
            </a:xfrm>
          </p:grpSpPr>
          <p:cxnSp>
            <p:nvCxnSpPr>
              <p:cNvPr id="406" name="직선 연결선 405"/>
              <p:cNvCxnSpPr/>
              <p:nvPr/>
            </p:nvCxnSpPr>
            <p:spPr bwMode="auto">
              <a:xfrm>
                <a:off x="1820437" y="2606901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3973645" y="3613826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>
                <a:off x="1817225" y="4466855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>
                <a:off x="3972307" y="2605947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820437" y="3611564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>
                <a:off x="1819049" y="2605947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>
                <a:off x="2681393" y="1753286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>
                <a:off x="4839412" y="1748964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>
                <a:off x="2682730" y="1756033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3973860" y="1747879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820652" y="1756033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05" name="직선 연결선 404"/>
            <p:cNvCxnSpPr/>
            <p:nvPr/>
          </p:nvCxnSpPr>
          <p:spPr bwMode="auto">
            <a:xfrm>
              <a:off x="2767346" y="4086474"/>
              <a:ext cx="2158716" cy="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7" name="TextBox 416"/>
          <p:cNvSpPr txBox="1"/>
          <p:nvPr/>
        </p:nvSpPr>
        <p:spPr>
          <a:xfrm>
            <a:off x="748694" y="2027111"/>
            <a:ext cx="147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graphicFrame>
        <p:nvGraphicFramePr>
          <p:cNvPr id="149" name="표 148"/>
          <p:cNvGraphicFramePr>
            <a:graphicFrameLocks noGrp="1"/>
          </p:cNvGraphicFramePr>
          <p:nvPr/>
        </p:nvGraphicFramePr>
        <p:xfrm>
          <a:off x="1472302" y="4881243"/>
          <a:ext cx="1293276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46"/>
                <a:gridCol w="213526"/>
                <a:gridCol w="213526"/>
                <a:gridCol w="213526"/>
                <a:gridCol w="213526"/>
                <a:gridCol w="213526"/>
              </a:tblGrid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50" name="순서도: 연결자 149"/>
          <p:cNvSpPr/>
          <p:nvPr/>
        </p:nvSpPr>
        <p:spPr>
          <a:xfrm>
            <a:off x="3014751" y="5304800"/>
            <a:ext cx="52887" cy="5288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2309385" y="4413037"/>
            <a:ext cx="127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[(Gg)ʘ(</a:t>
            </a:r>
            <a:r>
              <a:rPr lang="en-US" altLang="ko-KR" dirty="0" err="1"/>
              <a:t>Btd</a:t>
            </a:r>
            <a:r>
              <a:rPr lang="en-US" altLang="ko-KR" dirty="0"/>
              <a:t>)]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1122014" y="4658777"/>
            <a:ext cx="401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</a:t>
            </a:r>
            <a:endParaRPr lang="ko-KR" altLang="en-US" dirty="0"/>
          </a:p>
        </p:txBody>
      </p:sp>
      <p:sp>
        <p:nvSpPr>
          <p:cNvPr id="153" name="화살표: 오른쪽 152"/>
          <p:cNvSpPr/>
          <p:nvPr/>
        </p:nvSpPr>
        <p:spPr bwMode="auto">
          <a:xfrm>
            <a:off x="4140187" y="5244644"/>
            <a:ext cx="363072" cy="17319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4" name="표 153"/>
          <p:cNvGraphicFramePr>
            <a:graphicFrameLocks noGrp="1"/>
          </p:cNvGraphicFramePr>
          <p:nvPr/>
        </p:nvGraphicFramePr>
        <p:xfrm>
          <a:off x="4911001" y="4907687"/>
          <a:ext cx="213526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6"/>
              </a:tblGrid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pSp>
        <p:nvGrpSpPr>
          <p:cNvPr id="155" name="그룹 154"/>
          <p:cNvGrpSpPr/>
          <p:nvPr/>
        </p:nvGrpSpPr>
        <p:grpSpPr>
          <a:xfrm>
            <a:off x="5530476" y="2605703"/>
            <a:ext cx="1699640" cy="1646593"/>
            <a:chOff x="5159885" y="1509317"/>
            <a:chExt cx="3111597" cy="2774733"/>
          </a:xfrm>
        </p:grpSpPr>
        <p:sp>
          <p:nvSpPr>
            <p:cNvPr id="156" name="TextBox 155"/>
            <p:cNvSpPr txBox="1"/>
            <p:nvPr/>
          </p:nvSpPr>
          <p:spPr>
            <a:xfrm>
              <a:off x="5159885" y="1509317"/>
              <a:ext cx="956308" cy="46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OC</a:t>
              </a:r>
              <a:endParaRPr lang="ko-KR" altLang="en-US" dirty="0"/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5242947" y="1561120"/>
              <a:ext cx="3028535" cy="2722930"/>
              <a:chOff x="1897527" y="2222789"/>
              <a:chExt cx="3028535" cy="2722930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1897527" y="2222789"/>
                <a:ext cx="3024221" cy="2722930"/>
                <a:chOff x="1817225" y="1747879"/>
                <a:chExt cx="3024221" cy="2722930"/>
              </a:xfrm>
            </p:grpSpPr>
            <p:cxnSp>
              <p:nvCxnSpPr>
                <p:cNvPr id="162" name="직선 연결선 161"/>
                <p:cNvCxnSpPr/>
                <p:nvPr/>
              </p:nvCxnSpPr>
              <p:spPr bwMode="auto">
                <a:xfrm>
                  <a:off x="1820437" y="2606901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3" name="직선 연결선 162"/>
                <p:cNvCxnSpPr/>
                <p:nvPr/>
              </p:nvCxnSpPr>
              <p:spPr bwMode="auto">
                <a:xfrm flipH="1">
                  <a:off x="3973645" y="3613826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4" name="직선 연결선 163"/>
                <p:cNvCxnSpPr/>
                <p:nvPr/>
              </p:nvCxnSpPr>
              <p:spPr bwMode="auto">
                <a:xfrm>
                  <a:off x="1817225" y="4466855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" name="직선 연결선 164"/>
                <p:cNvCxnSpPr/>
                <p:nvPr/>
              </p:nvCxnSpPr>
              <p:spPr bwMode="auto">
                <a:xfrm>
                  <a:off x="3972307" y="2605947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6" name="직선 연결선 165"/>
                <p:cNvCxnSpPr/>
                <p:nvPr/>
              </p:nvCxnSpPr>
              <p:spPr bwMode="auto">
                <a:xfrm flipH="1">
                  <a:off x="1820437" y="3611564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7" name="직선 연결선 166"/>
                <p:cNvCxnSpPr/>
                <p:nvPr/>
              </p:nvCxnSpPr>
              <p:spPr bwMode="auto">
                <a:xfrm>
                  <a:off x="1819049" y="2605947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8" name="직선 연결선 167"/>
                <p:cNvCxnSpPr/>
                <p:nvPr/>
              </p:nvCxnSpPr>
              <p:spPr bwMode="auto">
                <a:xfrm>
                  <a:off x="2681393" y="1753286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9" name="직선 연결선 168"/>
                <p:cNvCxnSpPr/>
                <p:nvPr/>
              </p:nvCxnSpPr>
              <p:spPr bwMode="auto">
                <a:xfrm>
                  <a:off x="4839412" y="1748964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0" name="직선 연결선 169"/>
                <p:cNvCxnSpPr/>
                <p:nvPr/>
              </p:nvCxnSpPr>
              <p:spPr bwMode="auto">
                <a:xfrm>
                  <a:off x="2682730" y="1756033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1" name="직선 연결선 170"/>
                <p:cNvCxnSpPr/>
                <p:nvPr/>
              </p:nvCxnSpPr>
              <p:spPr bwMode="auto">
                <a:xfrm flipH="1">
                  <a:off x="3973860" y="1747879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2" name="직선 연결선 171"/>
                <p:cNvCxnSpPr/>
                <p:nvPr/>
              </p:nvCxnSpPr>
              <p:spPr bwMode="auto">
                <a:xfrm flipH="1">
                  <a:off x="1820652" y="1756033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61" name="직선 연결선 160"/>
              <p:cNvCxnSpPr/>
              <p:nvPr/>
            </p:nvCxnSpPr>
            <p:spPr bwMode="auto">
              <a:xfrm>
                <a:off x="2767346" y="4086474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9" name="직사각형 158"/>
            <p:cNvSpPr/>
            <p:nvPr/>
          </p:nvSpPr>
          <p:spPr bwMode="auto">
            <a:xfrm>
              <a:off x="5242944" y="2419188"/>
              <a:ext cx="2145351" cy="461633"/>
            </a:xfrm>
            <a:prstGeom prst="rect">
              <a:avLst/>
            </a:prstGeom>
            <a:solidFill>
              <a:srgbClr val="00B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5194747" y="3552133"/>
            <a:ext cx="47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OH</a:t>
            </a:r>
            <a:endParaRPr lang="ko-KR" altLang="en-US" dirty="0"/>
          </a:p>
        </p:txBody>
      </p:sp>
      <p:grpSp>
        <p:nvGrpSpPr>
          <p:cNvPr id="174" name="그룹 173"/>
          <p:cNvGrpSpPr/>
          <p:nvPr/>
        </p:nvGrpSpPr>
        <p:grpSpPr>
          <a:xfrm>
            <a:off x="5577719" y="1535291"/>
            <a:ext cx="1654269" cy="1615852"/>
            <a:chOff x="1897527" y="2222789"/>
            <a:chExt cx="3028535" cy="2722930"/>
          </a:xfrm>
        </p:grpSpPr>
        <p:grpSp>
          <p:nvGrpSpPr>
            <p:cNvPr id="175" name="그룹 174"/>
            <p:cNvGrpSpPr/>
            <p:nvPr/>
          </p:nvGrpSpPr>
          <p:grpSpPr>
            <a:xfrm>
              <a:off x="1897527" y="2222789"/>
              <a:ext cx="3024221" cy="2722930"/>
              <a:chOff x="1817225" y="1747879"/>
              <a:chExt cx="3024221" cy="2722930"/>
            </a:xfrm>
          </p:grpSpPr>
          <p:cxnSp>
            <p:nvCxnSpPr>
              <p:cNvPr id="177" name="직선 연결선 176"/>
              <p:cNvCxnSpPr/>
              <p:nvPr/>
            </p:nvCxnSpPr>
            <p:spPr bwMode="auto">
              <a:xfrm>
                <a:off x="1820437" y="2606901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직선 연결선 177"/>
              <p:cNvCxnSpPr/>
              <p:nvPr/>
            </p:nvCxnSpPr>
            <p:spPr bwMode="auto">
              <a:xfrm flipH="1">
                <a:off x="3973645" y="3613826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직선 연결선 178"/>
              <p:cNvCxnSpPr/>
              <p:nvPr/>
            </p:nvCxnSpPr>
            <p:spPr bwMode="auto">
              <a:xfrm>
                <a:off x="1817225" y="4466855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/>
            </p:nvCxnSpPr>
            <p:spPr bwMode="auto">
              <a:xfrm>
                <a:off x="3972307" y="2605947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1" name="직선 연결선 180"/>
              <p:cNvCxnSpPr/>
              <p:nvPr/>
            </p:nvCxnSpPr>
            <p:spPr bwMode="auto">
              <a:xfrm flipH="1">
                <a:off x="1820437" y="3611564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직선 연결선 181"/>
              <p:cNvCxnSpPr/>
              <p:nvPr/>
            </p:nvCxnSpPr>
            <p:spPr bwMode="auto">
              <a:xfrm>
                <a:off x="1819049" y="2605947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3" name="직선 연결선 182"/>
              <p:cNvCxnSpPr/>
              <p:nvPr/>
            </p:nvCxnSpPr>
            <p:spPr bwMode="auto">
              <a:xfrm>
                <a:off x="2681393" y="1753286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직선 연결선 183"/>
              <p:cNvCxnSpPr/>
              <p:nvPr/>
            </p:nvCxnSpPr>
            <p:spPr bwMode="auto">
              <a:xfrm>
                <a:off x="4839412" y="1748964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직선 연결선 184"/>
              <p:cNvCxnSpPr/>
              <p:nvPr/>
            </p:nvCxnSpPr>
            <p:spPr bwMode="auto">
              <a:xfrm>
                <a:off x="2682730" y="1756033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6" name="직선 연결선 185"/>
              <p:cNvCxnSpPr/>
              <p:nvPr/>
            </p:nvCxnSpPr>
            <p:spPr bwMode="auto">
              <a:xfrm flipH="1">
                <a:off x="3973860" y="1747879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7" name="직선 연결선 186"/>
              <p:cNvCxnSpPr/>
              <p:nvPr/>
            </p:nvCxnSpPr>
            <p:spPr bwMode="auto">
              <a:xfrm flipH="1">
                <a:off x="1820652" y="1756033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6" name="직선 연결선 175"/>
            <p:cNvCxnSpPr/>
            <p:nvPr/>
          </p:nvCxnSpPr>
          <p:spPr bwMode="auto">
            <a:xfrm>
              <a:off x="2767346" y="4086474"/>
              <a:ext cx="2158716" cy="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8" name="TextBox 187"/>
          <p:cNvSpPr txBox="1"/>
          <p:nvPr/>
        </p:nvSpPr>
        <p:spPr>
          <a:xfrm>
            <a:off x="5131167" y="2140590"/>
            <a:ext cx="147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5959627" y="2903381"/>
            <a:ext cx="47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OW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88" idx="2"/>
            <a:endCxn id="199" idx="0"/>
          </p:cNvCxnSpPr>
          <p:nvPr/>
        </p:nvCxnSpPr>
        <p:spPr bwMode="auto">
          <a:xfrm>
            <a:off x="1779297" y="3306107"/>
            <a:ext cx="1763250" cy="1419037"/>
          </a:xfrm>
          <a:prstGeom prst="straightConnector1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화살표 연결선 7"/>
          <p:cNvCxnSpPr>
            <a:stCxn id="154" idx="0"/>
            <a:endCxn id="159" idx="1"/>
          </p:cNvCxnSpPr>
          <p:nvPr/>
        </p:nvCxnSpPr>
        <p:spPr bwMode="auto">
          <a:xfrm flipV="1">
            <a:off x="5017764" y="3282614"/>
            <a:ext cx="558081" cy="1625073"/>
          </a:xfrm>
          <a:prstGeom prst="straightConnector1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2" name="그림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42" y="5787784"/>
            <a:ext cx="187642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sz="quarter" idx="4294967295"/>
          </p:nvPr>
        </p:nvGraphicFramePr>
        <p:xfrm>
          <a:off x="488504" y="2400300"/>
          <a:ext cx="3855588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4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</a:tblGrid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6" name="내용 개체 틀 5"/>
          <p:cNvPicPr>
            <a:picLocks noGrp="1"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3919243" y="740796"/>
            <a:ext cx="2904516" cy="5019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9747" y="6218453"/>
            <a:ext cx="68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3134" y="1421737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d2</a:t>
            </a:r>
            <a:endParaRPr lang="ko-KR" altLang="en-US" dirty="0"/>
          </a:p>
        </p:txBody>
      </p:sp>
      <p:graphicFrame>
        <p:nvGraphicFramePr>
          <p:cNvPr id="12" name="내용 개체 틀 7"/>
          <p:cNvGraphicFramePr>
            <a:graphicFrameLocks noGrp="1"/>
          </p:cNvGraphicFramePr>
          <p:nvPr>
            <p:ph sz="quarter" idx="12"/>
          </p:nvPr>
        </p:nvGraphicFramePr>
        <p:xfrm>
          <a:off x="4780728" y="2897481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1232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32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32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37402" y="4930573"/>
            <a:ext cx="454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3x1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74611" y="307761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28750" y="788036"/>
            <a:ext cx="241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Winograd</a:t>
            </a:r>
            <a:r>
              <a:rPr lang="en-US" altLang="ko-KR" dirty="0"/>
              <a:t> Convolution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28750" y="1168400"/>
            <a:ext cx="7499350" cy="116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굽은 화살표 22"/>
          <p:cNvSpPr/>
          <p:nvPr/>
        </p:nvSpPr>
        <p:spPr>
          <a:xfrm>
            <a:off x="959266" y="1628149"/>
            <a:ext cx="2821770" cy="70430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2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위쪽 화살표 23"/>
          <p:cNvSpPr/>
          <p:nvPr/>
        </p:nvSpPr>
        <p:spPr>
          <a:xfrm>
            <a:off x="4749377" y="2009774"/>
            <a:ext cx="260350" cy="5204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굽은 화살표 24"/>
          <p:cNvSpPr/>
          <p:nvPr/>
        </p:nvSpPr>
        <p:spPr>
          <a:xfrm rot="5400000">
            <a:off x="7216440" y="1485866"/>
            <a:ext cx="670417" cy="1082501"/>
          </a:xfrm>
          <a:prstGeom prst="bentArrow">
            <a:avLst>
              <a:gd name="adj1" fmla="val 24046"/>
              <a:gd name="adj2" fmla="val 22629"/>
              <a:gd name="adj3" fmla="val 20966"/>
              <a:gd name="adj4" fmla="val 54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0594" y="1325374"/>
            <a:ext cx="21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Input transform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2770" y="2005470"/>
            <a:ext cx="199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Filter transform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15752" y="1283238"/>
            <a:ext cx="179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result</a:t>
            </a:r>
            <a:endParaRPr lang="en-US" altLang="ko-KR" dirty="0"/>
          </a:p>
          <a:p>
            <a:r>
              <a:rPr lang="en-US" altLang="ko-KR" dirty="0"/>
              <a:t>Transform</a:t>
            </a:r>
            <a:endParaRPr lang="en-US" altLang="ko-KR" dirty="0"/>
          </a:p>
        </p:txBody>
      </p:sp>
      <p:sp>
        <p:nvSpPr>
          <p:cNvPr id="29" name="직사각형 28"/>
          <p:cNvSpPr/>
          <p:nvPr/>
        </p:nvSpPr>
        <p:spPr>
          <a:xfrm>
            <a:off x="3847711" y="1542593"/>
            <a:ext cx="303025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3. Element-wise multiplication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101311" y="6263243"/>
            <a:ext cx="9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4341050" y="5762625"/>
            <a:ext cx="228487" cy="23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4996280" y="3295146"/>
            <a:ext cx="228487" cy="23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11358" y="5512130"/>
            <a:ext cx="45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ic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63517" y="2821186"/>
            <a:ext cx="45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ic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383027" y="42735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4983051" y="4653574"/>
            <a:ext cx="228487" cy="23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09727" y="4325379"/>
            <a:ext cx="45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ic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4862009" y="36892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862009" y="38416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862009" y="39940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9460608" y="5333213"/>
            <a:ext cx="228487" cy="23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87978" y="4953766"/>
            <a:ext cx="45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oc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92818" y="3736617"/>
            <a:ext cx="45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oc</a:t>
            </a:r>
            <a:endParaRPr lang="ko-KR" altLang="en-US" dirty="0"/>
          </a:p>
        </p:txBody>
      </p:sp>
      <p:sp>
        <p:nvSpPr>
          <p:cNvPr id="53" name="오른쪽 대괄호 52"/>
          <p:cNvSpPr/>
          <p:nvPr/>
        </p:nvSpPr>
        <p:spPr>
          <a:xfrm>
            <a:off x="5445955" y="2987763"/>
            <a:ext cx="221983" cy="1706948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09711" y="2085326"/>
            <a:ext cx="337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79592" y="2078779"/>
            <a:ext cx="49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59986" y="2078779"/>
            <a:ext cx="466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726335" y="2070629"/>
            <a:ext cx="44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3433" y="3156647"/>
            <a:ext cx="337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91293" y="4072382"/>
            <a:ext cx="49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59244" y="4897841"/>
            <a:ext cx="466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graphicFrame>
        <p:nvGraphicFramePr>
          <p:cNvPr id="52" name="내용 개체 틀 7"/>
          <p:cNvGraphicFramePr/>
          <p:nvPr/>
        </p:nvGraphicFramePr>
        <p:xfrm>
          <a:off x="4780728" y="4239297"/>
          <a:ext cx="208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1232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32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324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500626" y="198413"/>
            <a:ext cx="8947910" cy="422275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60" name="내용 개체 틀 6"/>
          <p:cNvGraphicFramePr/>
          <p:nvPr/>
        </p:nvGraphicFramePr>
        <p:xfrm>
          <a:off x="6044192" y="2420888"/>
          <a:ext cx="3416416" cy="31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  <a:gridCol w="213526"/>
              </a:tblGrid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 bwMode="auto">
          <a:xfrm>
            <a:off x="2072680" y="3445167"/>
            <a:ext cx="7164796" cy="0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>
            <a:off x="2072680" y="0"/>
            <a:ext cx="0" cy="3445167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 flipH="1">
            <a:off x="0" y="3445167"/>
            <a:ext cx="2072680" cy="2072065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2072679" y="260648"/>
            <a:ext cx="5040559" cy="3173128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 bwMode="auto">
          <a:xfrm flipH="1">
            <a:off x="344488" y="260648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344488" y="1988840"/>
            <a:ext cx="5040559" cy="3168328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 bwMode="auto">
          <a:xfrm flipH="1">
            <a:off x="5385047" y="260648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 flipH="1">
            <a:off x="5385047" y="3433776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 flipH="1">
            <a:off x="2505352" y="2713719"/>
            <a:ext cx="288032" cy="28803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1784200" y="3001751"/>
            <a:ext cx="720082" cy="0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 flipH="1">
            <a:off x="2504282" y="3448961"/>
            <a:ext cx="288032" cy="28803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784646" y="3738870"/>
            <a:ext cx="720082" cy="0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2792314" y="2713719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2504906" y="3000856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1784646" y="2997932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1295883" y="2628289"/>
            <a:ext cx="354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73" name="오른쪽 대괄호 72"/>
          <p:cNvSpPr/>
          <p:nvPr/>
        </p:nvSpPr>
        <p:spPr bwMode="auto">
          <a:xfrm rot="2897085">
            <a:off x="2629669" y="515569"/>
            <a:ext cx="112393" cy="390867"/>
          </a:xfrm>
          <a:prstGeom prst="rightBracket">
            <a:avLst>
              <a:gd name="adj" fmla="val 142056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대괄호 31"/>
          <p:cNvSpPr/>
          <p:nvPr/>
        </p:nvSpPr>
        <p:spPr bwMode="auto">
          <a:xfrm rot="16200000">
            <a:off x="2065408" y="382754"/>
            <a:ext cx="147289" cy="719638"/>
          </a:xfrm>
          <a:prstGeom prst="rightBracket">
            <a:avLst>
              <a:gd name="adj" fmla="val 216940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대괄호 32"/>
          <p:cNvSpPr/>
          <p:nvPr/>
        </p:nvSpPr>
        <p:spPr bwMode="auto">
          <a:xfrm rot="10800000">
            <a:off x="1645426" y="800228"/>
            <a:ext cx="147289" cy="4418705"/>
          </a:xfrm>
          <a:prstGeom prst="rightBracket">
            <a:avLst>
              <a:gd name="adj" fmla="val 208772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62946" y="602643"/>
            <a:ext cx="27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 bwMode="auto">
          <a:xfrm>
            <a:off x="2072678" y="2708920"/>
            <a:ext cx="720082" cy="0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 flipH="1">
            <a:off x="1784648" y="2708920"/>
            <a:ext cx="288032" cy="28803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6" name="그룹 25"/>
          <p:cNvGrpSpPr/>
          <p:nvPr/>
        </p:nvGrpSpPr>
        <p:grpSpPr>
          <a:xfrm>
            <a:off x="1782506" y="1243063"/>
            <a:ext cx="1009184" cy="1029950"/>
            <a:chOff x="2425029" y="3937498"/>
            <a:chExt cx="1009184" cy="1029950"/>
          </a:xfrm>
        </p:grpSpPr>
        <p:grpSp>
          <p:nvGrpSpPr>
            <p:cNvPr id="27" name="그룹 26"/>
            <p:cNvGrpSpPr/>
            <p:nvPr/>
          </p:nvGrpSpPr>
          <p:grpSpPr>
            <a:xfrm>
              <a:off x="2425029" y="3937498"/>
              <a:ext cx="1008560" cy="1029950"/>
              <a:chOff x="2425029" y="3937498"/>
              <a:chExt cx="1008560" cy="1029950"/>
            </a:xfrm>
          </p:grpSpPr>
          <p:cxnSp>
            <p:nvCxnSpPr>
              <p:cNvPr id="29" name="직선 연결선 28"/>
              <p:cNvCxnSpPr/>
              <p:nvPr/>
            </p:nvCxnSpPr>
            <p:spPr bwMode="auto">
              <a:xfrm>
                <a:off x="2425029" y="4230329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직선 연결선 29"/>
              <p:cNvCxnSpPr/>
              <p:nvPr/>
            </p:nvCxnSpPr>
            <p:spPr bwMode="auto">
              <a:xfrm flipH="1">
                <a:off x="3145111" y="4677539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직선 연결선 30"/>
              <p:cNvCxnSpPr/>
              <p:nvPr/>
            </p:nvCxnSpPr>
            <p:spPr bwMode="auto">
              <a:xfrm>
                <a:off x="2425475" y="496744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직선 연결선 41"/>
              <p:cNvCxnSpPr/>
              <p:nvPr/>
            </p:nvCxnSpPr>
            <p:spPr bwMode="auto">
              <a:xfrm>
                <a:off x="3433143" y="3942297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직선 연결선 42"/>
              <p:cNvCxnSpPr/>
              <p:nvPr/>
            </p:nvCxnSpPr>
            <p:spPr bwMode="auto">
              <a:xfrm>
                <a:off x="3145735" y="4229434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직선 연결선 44"/>
              <p:cNvCxnSpPr/>
              <p:nvPr/>
            </p:nvCxnSpPr>
            <p:spPr bwMode="auto">
              <a:xfrm>
                <a:off x="2425475" y="4226510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직선 연결선 46"/>
              <p:cNvCxnSpPr/>
              <p:nvPr/>
            </p:nvCxnSpPr>
            <p:spPr bwMode="auto">
              <a:xfrm>
                <a:off x="2713507" y="393749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직선 연결선 50"/>
              <p:cNvCxnSpPr/>
              <p:nvPr/>
            </p:nvCxnSpPr>
            <p:spPr bwMode="auto">
              <a:xfrm flipH="1">
                <a:off x="2425477" y="3937498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8" name="직선 연결선 27"/>
            <p:cNvCxnSpPr/>
            <p:nvPr/>
          </p:nvCxnSpPr>
          <p:spPr bwMode="auto">
            <a:xfrm flipH="1">
              <a:off x="3146181" y="3942297"/>
              <a:ext cx="288032" cy="288032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그룹 68"/>
          <p:cNvGrpSpPr/>
          <p:nvPr/>
        </p:nvGrpSpPr>
        <p:grpSpPr>
          <a:xfrm>
            <a:off x="1783130" y="1981077"/>
            <a:ext cx="1009184" cy="1029950"/>
            <a:chOff x="2425029" y="3937498"/>
            <a:chExt cx="1009184" cy="1029950"/>
          </a:xfrm>
        </p:grpSpPr>
        <p:grpSp>
          <p:nvGrpSpPr>
            <p:cNvPr id="71" name="그룹 70"/>
            <p:cNvGrpSpPr/>
            <p:nvPr/>
          </p:nvGrpSpPr>
          <p:grpSpPr>
            <a:xfrm>
              <a:off x="2425029" y="3937498"/>
              <a:ext cx="1008560" cy="1029950"/>
              <a:chOff x="2425029" y="3937498"/>
              <a:chExt cx="1008560" cy="1029950"/>
            </a:xfrm>
          </p:grpSpPr>
          <p:cxnSp>
            <p:nvCxnSpPr>
              <p:cNvPr id="74" name="직선 연결선 73"/>
              <p:cNvCxnSpPr/>
              <p:nvPr/>
            </p:nvCxnSpPr>
            <p:spPr bwMode="auto">
              <a:xfrm>
                <a:off x="2425029" y="4230329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직선 연결선 74"/>
              <p:cNvCxnSpPr/>
              <p:nvPr/>
            </p:nvCxnSpPr>
            <p:spPr bwMode="auto">
              <a:xfrm flipH="1">
                <a:off x="3145111" y="4677539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직선 연결선 75"/>
              <p:cNvCxnSpPr/>
              <p:nvPr/>
            </p:nvCxnSpPr>
            <p:spPr bwMode="auto">
              <a:xfrm>
                <a:off x="2425475" y="496744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연결선 76"/>
              <p:cNvCxnSpPr/>
              <p:nvPr/>
            </p:nvCxnSpPr>
            <p:spPr bwMode="auto">
              <a:xfrm>
                <a:off x="3433143" y="3942297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직선 연결선 77"/>
              <p:cNvCxnSpPr/>
              <p:nvPr/>
            </p:nvCxnSpPr>
            <p:spPr bwMode="auto">
              <a:xfrm>
                <a:off x="3145735" y="4229434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직선 연결선 78"/>
              <p:cNvCxnSpPr/>
              <p:nvPr/>
            </p:nvCxnSpPr>
            <p:spPr bwMode="auto">
              <a:xfrm>
                <a:off x="2425475" y="4226510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직선 연결선 79"/>
              <p:cNvCxnSpPr/>
              <p:nvPr/>
            </p:nvCxnSpPr>
            <p:spPr bwMode="auto">
              <a:xfrm>
                <a:off x="2713507" y="393749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직선 연결선 80"/>
              <p:cNvCxnSpPr/>
              <p:nvPr/>
            </p:nvCxnSpPr>
            <p:spPr bwMode="auto">
              <a:xfrm flipH="1">
                <a:off x="2425477" y="3937498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2" name="직선 연결선 71"/>
            <p:cNvCxnSpPr/>
            <p:nvPr/>
          </p:nvCxnSpPr>
          <p:spPr bwMode="auto">
            <a:xfrm flipH="1">
              <a:off x="3146181" y="3942297"/>
              <a:ext cx="288032" cy="288032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4" name="그룹 83"/>
          <p:cNvGrpSpPr/>
          <p:nvPr/>
        </p:nvGrpSpPr>
        <p:grpSpPr>
          <a:xfrm>
            <a:off x="1792716" y="503268"/>
            <a:ext cx="1009184" cy="1029950"/>
            <a:chOff x="2425029" y="3937498"/>
            <a:chExt cx="1009184" cy="1029950"/>
          </a:xfrm>
        </p:grpSpPr>
        <p:grpSp>
          <p:nvGrpSpPr>
            <p:cNvPr id="85" name="그룹 84"/>
            <p:cNvGrpSpPr/>
            <p:nvPr/>
          </p:nvGrpSpPr>
          <p:grpSpPr>
            <a:xfrm>
              <a:off x="2425029" y="3937498"/>
              <a:ext cx="1008560" cy="1029950"/>
              <a:chOff x="2425029" y="3937498"/>
              <a:chExt cx="1008560" cy="1029950"/>
            </a:xfrm>
          </p:grpSpPr>
          <p:cxnSp>
            <p:nvCxnSpPr>
              <p:cNvPr id="87" name="직선 연결선 86"/>
              <p:cNvCxnSpPr/>
              <p:nvPr/>
            </p:nvCxnSpPr>
            <p:spPr bwMode="auto">
              <a:xfrm>
                <a:off x="2425029" y="4230329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직선 연결선 87"/>
              <p:cNvCxnSpPr/>
              <p:nvPr/>
            </p:nvCxnSpPr>
            <p:spPr bwMode="auto">
              <a:xfrm flipH="1">
                <a:off x="3145111" y="4677539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직선 연결선 88"/>
              <p:cNvCxnSpPr/>
              <p:nvPr/>
            </p:nvCxnSpPr>
            <p:spPr bwMode="auto">
              <a:xfrm>
                <a:off x="2425475" y="496744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/>
              <p:cNvCxnSpPr/>
              <p:nvPr/>
            </p:nvCxnSpPr>
            <p:spPr bwMode="auto">
              <a:xfrm>
                <a:off x="3433143" y="3942297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직선 연결선 90"/>
              <p:cNvCxnSpPr/>
              <p:nvPr/>
            </p:nvCxnSpPr>
            <p:spPr bwMode="auto">
              <a:xfrm>
                <a:off x="3145735" y="4229434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직선 연결선 91"/>
              <p:cNvCxnSpPr/>
              <p:nvPr/>
            </p:nvCxnSpPr>
            <p:spPr bwMode="auto">
              <a:xfrm>
                <a:off x="2425475" y="4226510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2703074" y="3962930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직선 연결선 93"/>
              <p:cNvCxnSpPr/>
              <p:nvPr/>
            </p:nvCxnSpPr>
            <p:spPr bwMode="auto">
              <a:xfrm flipH="1">
                <a:off x="2425477" y="3937498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86" name="직선 연결선 85"/>
            <p:cNvCxnSpPr/>
            <p:nvPr/>
          </p:nvCxnSpPr>
          <p:spPr bwMode="auto">
            <a:xfrm flipH="1">
              <a:off x="3146181" y="3942297"/>
              <a:ext cx="288032" cy="288032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그룹 94"/>
          <p:cNvGrpSpPr/>
          <p:nvPr/>
        </p:nvGrpSpPr>
        <p:grpSpPr>
          <a:xfrm>
            <a:off x="1777099" y="3449094"/>
            <a:ext cx="1009184" cy="1029950"/>
            <a:chOff x="2425029" y="3937498"/>
            <a:chExt cx="1009184" cy="1029950"/>
          </a:xfrm>
        </p:grpSpPr>
        <p:grpSp>
          <p:nvGrpSpPr>
            <p:cNvPr id="96" name="그룹 95"/>
            <p:cNvGrpSpPr/>
            <p:nvPr/>
          </p:nvGrpSpPr>
          <p:grpSpPr>
            <a:xfrm>
              <a:off x="2425029" y="3937498"/>
              <a:ext cx="1008560" cy="1029950"/>
              <a:chOff x="2425029" y="3937498"/>
              <a:chExt cx="1008560" cy="1029950"/>
            </a:xfrm>
          </p:grpSpPr>
          <p:cxnSp>
            <p:nvCxnSpPr>
              <p:cNvPr id="98" name="직선 연결선 97"/>
              <p:cNvCxnSpPr/>
              <p:nvPr/>
            </p:nvCxnSpPr>
            <p:spPr bwMode="auto">
              <a:xfrm>
                <a:off x="2425029" y="4230329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직선 연결선 98"/>
              <p:cNvCxnSpPr/>
              <p:nvPr/>
            </p:nvCxnSpPr>
            <p:spPr bwMode="auto">
              <a:xfrm flipH="1">
                <a:off x="3145111" y="4677539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직선 연결선 99"/>
              <p:cNvCxnSpPr/>
              <p:nvPr/>
            </p:nvCxnSpPr>
            <p:spPr bwMode="auto">
              <a:xfrm>
                <a:off x="2425475" y="496744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직선 연결선 100"/>
              <p:cNvCxnSpPr/>
              <p:nvPr/>
            </p:nvCxnSpPr>
            <p:spPr bwMode="auto">
              <a:xfrm>
                <a:off x="3433143" y="3942297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직선 연결선 101"/>
              <p:cNvCxnSpPr/>
              <p:nvPr/>
            </p:nvCxnSpPr>
            <p:spPr bwMode="auto">
              <a:xfrm>
                <a:off x="3145735" y="4229434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직선 연결선 102"/>
              <p:cNvCxnSpPr/>
              <p:nvPr/>
            </p:nvCxnSpPr>
            <p:spPr bwMode="auto">
              <a:xfrm>
                <a:off x="2425475" y="4226510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직선 연결선 103"/>
              <p:cNvCxnSpPr/>
              <p:nvPr/>
            </p:nvCxnSpPr>
            <p:spPr bwMode="auto">
              <a:xfrm>
                <a:off x="2713507" y="393749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직선 연결선 104"/>
              <p:cNvCxnSpPr/>
              <p:nvPr/>
            </p:nvCxnSpPr>
            <p:spPr bwMode="auto">
              <a:xfrm flipH="1">
                <a:off x="2425477" y="3937498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7" name="직선 연결선 96"/>
            <p:cNvCxnSpPr/>
            <p:nvPr/>
          </p:nvCxnSpPr>
          <p:spPr bwMode="auto">
            <a:xfrm flipH="1">
              <a:off x="3146181" y="3942297"/>
              <a:ext cx="288032" cy="288032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그룹 105"/>
          <p:cNvGrpSpPr/>
          <p:nvPr/>
        </p:nvGrpSpPr>
        <p:grpSpPr>
          <a:xfrm>
            <a:off x="1777723" y="4187108"/>
            <a:ext cx="1009184" cy="1029950"/>
            <a:chOff x="2425029" y="3937498"/>
            <a:chExt cx="1009184" cy="1029950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425029" y="3937498"/>
              <a:ext cx="1008560" cy="1029950"/>
              <a:chOff x="2425029" y="3937498"/>
              <a:chExt cx="1008560" cy="1029950"/>
            </a:xfrm>
          </p:grpSpPr>
          <p:cxnSp>
            <p:nvCxnSpPr>
              <p:cNvPr id="109" name="직선 연결선 108"/>
              <p:cNvCxnSpPr/>
              <p:nvPr/>
            </p:nvCxnSpPr>
            <p:spPr bwMode="auto">
              <a:xfrm>
                <a:off x="2425029" y="4230329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flipH="1">
                <a:off x="3145111" y="4677539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직선 연결선 110"/>
              <p:cNvCxnSpPr/>
              <p:nvPr/>
            </p:nvCxnSpPr>
            <p:spPr bwMode="auto">
              <a:xfrm>
                <a:off x="2425475" y="496744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직선 연결선 111"/>
              <p:cNvCxnSpPr/>
              <p:nvPr/>
            </p:nvCxnSpPr>
            <p:spPr bwMode="auto">
              <a:xfrm>
                <a:off x="3433143" y="3942297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직선 연결선 112"/>
              <p:cNvCxnSpPr/>
              <p:nvPr/>
            </p:nvCxnSpPr>
            <p:spPr bwMode="auto">
              <a:xfrm>
                <a:off x="3145735" y="4229434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직선 연결선 113"/>
              <p:cNvCxnSpPr/>
              <p:nvPr/>
            </p:nvCxnSpPr>
            <p:spPr bwMode="auto">
              <a:xfrm>
                <a:off x="2425475" y="4226510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직선 연결선 114"/>
              <p:cNvCxnSpPr/>
              <p:nvPr/>
            </p:nvCxnSpPr>
            <p:spPr bwMode="auto">
              <a:xfrm>
                <a:off x="2713507" y="393749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직선 연결선 115"/>
              <p:cNvCxnSpPr/>
              <p:nvPr/>
            </p:nvCxnSpPr>
            <p:spPr bwMode="auto">
              <a:xfrm flipH="1">
                <a:off x="2425477" y="3937498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8" name="직선 연결선 107"/>
            <p:cNvCxnSpPr/>
            <p:nvPr/>
          </p:nvCxnSpPr>
          <p:spPr bwMode="auto">
            <a:xfrm flipH="1">
              <a:off x="3146181" y="3942297"/>
              <a:ext cx="288032" cy="288032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7" name="TextBox 116"/>
          <p:cNvSpPr txBox="1"/>
          <p:nvPr/>
        </p:nvSpPr>
        <p:spPr>
          <a:xfrm>
            <a:off x="2755121" y="574524"/>
            <a:ext cx="27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853531" y="572502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[K, C, 1, 6]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139297" y="1021206"/>
            <a:ext cx="354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18" name="오른쪽 대괄호 117"/>
          <p:cNvSpPr/>
          <p:nvPr/>
        </p:nvSpPr>
        <p:spPr bwMode="auto">
          <a:xfrm rot="10800000">
            <a:off x="2346461" y="811225"/>
            <a:ext cx="147289" cy="719638"/>
          </a:xfrm>
          <a:prstGeom prst="rightBracket">
            <a:avLst>
              <a:gd name="adj" fmla="val 216940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 bwMode="auto">
          <a:xfrm>
            <a:off x="2072680" y="3445167"/>
            <a:ext cx="7164796" cy="0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>
            <a:off x="2072680" y="0"/>
            <a:ext cx="0" cy="3445167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 flipH="1">
            <a:off x="0" y="3445167"/>
            <a:ext cx="2072680" cy="2072065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2072679" y="260648"/>
            <a:ext cx="5040559" cy="3173128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 bwMode="auto">
          <a:xfrm flipH="1">
            <a:off x="344488" y="260648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344488" y="1988840"/>
            <a:ext cx="5040559" cy="3168328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 bwMode="auto">
          <a:xfrm flipH="1">
            <a:off x="5385047" y="260648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 flipH="1">
            <a:off x="5385047" y="3433776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 flipH="1">
            <a:off x="2505352" y="2713719"/>
            <a:ext cx="288032" cy="28803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1784200" y="3001751"/>
            <a:ext cx="720082" cy="0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 flipH="1">
            <a:off x="2504282" y="3448961"/>
            <a:ext cx="288032" cy="28803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784646" y="3738870"/>
            <a:ext cx="720082" cy="0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2792314" y="2713719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2504906" y="3000856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1784646" y="2997932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1365461" y="2578504"/>
            <a:ext cx="354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3" name="오른쪽 대괄호 72"/>
          <p:cNvSpPr/>
          <p:nvPr/>
        </p:nvSpPr>
        <p:spPr bwMode="auto">
          <a:xfrm rot="2897085">
            <a:off x="2629669" y="515569"/>
            <a:ext cx="112393" cy="390867"/>
          </a:xfrm>
          <a:prstGeom prst="rightBracket">
            <a:avLst>
              <a:gd name="adj" fmla="val 142056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대괄호 31"/>
          <p:cNvSpPr/>
          <p:nvPr/>
        </p:nvSpPr>
        <p:spPr bwMode="auto">
          <a:xfrm rot="16200000">
            <a:off x="2065408" y="382754"/>
            <a:ext cx="147289" cy="719638"/>
          </a:xfrm>
          <a:prstGeom prst="rightBracket">
            <a:avLst>
              <a:gd name="adj" fmla="val 216940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대괄호 32"/>
          <p:cNvSpPr/>
          <p:nvPr/>
        </p:nvSpPr>
        <p:spPr bwMode="auto">
          <a:xfrm rot="10800000">
            <a:off x="1645426" y="800228"/>
            <a:ext cx="147289" cy="4418705"/>
          </a:xfrm>
          <a:prstGeom prst="rightBracket">
            <a:avLst>
              <a:gd name="adj" fmla="val 208772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58829" y="397483"/>
            <a:ext cx="27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 bwMode="auto">
          <a:xfrm>
            <a:off x="2072678" y="2708920"/>
            <a:ext cx="720082" cy="0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 flipH="1">
            <a:off x="1784648" y="2708920"/>
            <a:ext cx="288032" cy="28803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6" name="그룹 25"/>
          <p:cNvGrpSpPr/>
          <p:nvPr/>
        </p:nvGrpSpPr>
        <p:grpSpPr>
          <a:xfrm>
            <a:off x="1782506" y="1243063"/>
            <a:ext cx="1009184" cy="1029950"/>
            <a:chOff x="2425029" y="3937498"/>
            <a:chExt cx="1009184" cy="1029950"/>
          </a:xfrm>
        </p:grpSpPr>
        <p:grpSp>
          <p:nvGrpSpPr>
            <p:cNvPr id="27" name="그룹 26"/>
            <p:cNvGrpSpPr/>
            <p:nvPr/>
          </p:nvGrpSpPr>
          <p:grpSpPr>
            <a:xfrm>
              <a:off x="2425029" y="3937498"/>
              <a:ext cx="1008560" cy="1029950"/>
              <a:chOff x="2425029" y="3937498"/>
              <a:chExt cx="1008560" cy="1029950"/>
            </a:xfrm>
          </p:grpSpPr>
          <p:cxnSp>
            <p:nvCxnSpPr>
              <p:cNvPr id="29" name="직선 연결선 28"/>
              <p:cNvCxnSpPr/>
              <p:nvPr/>
            </p:nvCxnSpPr>
            <p:spPr bwMode="auto">
              <a:xfrm>
                <a:off x="2425029" y="4230329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직선 연결선 29"/>
              <p:cNvCxnSpPr/>
              <p:nvPr/>
            </p:nvCxnSpPr>
            <p:spPr bwMode="auto">
              <a:xfrm flipH="1">
                <a:off x="3145111" y="4677539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직선 연결선 30"/>
              <p:cNvCxnSpPr/>
              <p:nvPr/>
            </p:nvCxnSpPr>
            <p:spPr bwMode="auto">
              <a:xfrm>
                <a:off x="2425475" y="496744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직선 연결선 41"/>
              <p:cNvCxnSpPr/>
              <p:nvPr/>
            </p:nvCxnSpPr>
            <p:spPr bwMode="auto">
              <a:xfrm>
                <a:off x="3433143" y="3942297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직선 연결선 42"/>
              <p:cNvCxnSpPr/>
              <p:nvPr/>
            </p:nvCxnSpPr>
            <p:spPr bwMode="auto">
              <a:xfrm>
                <a:off x="3145735" y="4229434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직선 연결선 44"/>
              <p:cNvCxnSpPr/>
              <p:nvPr/>
            </p:nvCxnSpPr>
            <p:spPr bwMode="auto">
              <a:xfrm>
                <a:off x="2425475" y="4226510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직선 연결선 46"/>
              <p:cNvCxnSpPr/>
              <p:nvPr/>
            </p:nvCxnSpPr>
            <p:spPr bwMode="auto">
              <a:xfrm>
                <a:off x="2713507" y="393749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직선 연결선 50"/>
              <p:cNvCxnSpPr/>
              <p:nvPr/>
            </p:nvCxnSpPr>
            <p:spPr bwMode="auto">
              <a:xfrm flipH="1">
                <a:off x="2425477" y="3937498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8" name="직선 연결선 27"/>
            <p:cNvCxnSpPr/>
            <p:nvPr/>
          </p:nvCxnSpPr>
          <p:spPr bwMode="auto">
            <a:xfrm flipH="1">
              <a:off x="3146181" y="3942297"/>
              <a:ext cx="288032" cy="288032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그룹 68"/>
          <p:cNvGrpSpPr/>
          <p:nvPr/>
        </p:nvGrpSpPr>
        <p:grpSpPr>
          <a:xfrm>
            <a:off x="1783130" y="1981077"/>
            <a:ext cx="1009184" cy="1029950"/>
            <a:chOff x="2425029" y="3937498"/>
            <a:chExt cx="1009184" cy="1029950"/>
          </a:xfrm>
        </p:grpSpPr>
        <p:grpSp>
          <p:nvGrpSpPr>
            <p:cNvPr id="71" name="그룹 70"/>
            <p:cNvGrpSpPr/>
            <p:nvPr/>
          </p:nvGrpSpPr>
          <p:grpSpPr>
            <a:xfrm>
              <a:off x="2425029" y="3937498"/>
              <a:ext cx="1008560" cy="1029950"/>
              <a:chOff x="2425029" y="3937498"/>
              <a:chExt cx="1008560" cy="1029950"/>
            </a:xfrm>
          </p:grpSpPr>
          <p:cxnSp>
            <p:nvCxnSpPr>
              <p:cNvPr id="74" name="직선 연결선 73"/>
              <p:cNvCxnSpPr/>
              <p:nvPr/>
            </p:nvCxnSpPr>
            <p:spPr bwMode="auto">
              <a:xfrm>
                <a:off x="2425029" y="4230329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직선 연결선 74"/>
              <p:cNvCxnSpPr/>
              <p:nvPr/>
            </p:nvCxnSpPr>
            <p:spPr bwMode="auto">
              <a:xfrm flipH="1">
                <a:off x="3145111" y="4677539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직선 연결선 75"/>
              <p:cNvCxnSpPr/>
              <p:nvPr/>
            </p:nvCxnSpPr>
            <p:spPr bwMode="auto">
              <a:xfrm>
                <a:off x="2425475" y="496744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연결선 76"/>
              <p:cNvCxnSpPr/>
              <p:nvPr/>
            </p:nvCxnSpPr>
            <p:spPr bwMode="auto">
              <a:xfrm>
                <a:off x="3433143" y="3942297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직선 연결선 77"/>
              <p:cNvCxnSpPr/>
              <p:nvPr/>
            </p:nvCxnSpPr>
            <p:spPr bwMode="auto">
              <a:xfrm>
                <a:off x="3145735" y="4229434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직선 연결선 78"/>
              <p:cNvCxnSpPr/>
              <p:nvPr/>
            </p:nvCxnSpPr>
            <p:spPr bwMode="auto">
              <a:xfrm>
                <a:off x="2425475" y="4226510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직선 연결선 79"/>
              <p:cNvCxnSpPr/>
              <p:nvPr/>
            </p:nvCxnSpPr>
            <p:spPr bwMode="auto">
              <a:xfrm>
                <a:off x="2713507" y="393749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직선 연결선 80"/>
              <p:cNvCxnSpPr/>
              <p:nvPr/>
            </p:nvCxnSpPr>
            <p:spPr bwMode="auto">
              <a:xfrm flipH="1">
                <a:off x="2425477" y="3937498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2" name="직선 연결선 71"/>
            <p:cNvCxnSpPr/>
            <p:nvPr/>
          </p:nvCxnSpPr>
          <p:spPr bwMode="auto">
            <a:xfrm flipH="1">
              <a:off x="3146181" y="3942297"/>
              <a:ext cx="288032" cy="288032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4" name="그룹 83"/>
          <p:cNvGrpSpPr/>
          <p:nvPr/>
        </p:nvGrpSpPr>
        <p:grpSpPr>
          <a:xfrm>
            <a:off x="1780784" y="511218"/>
            <a:ext cx="1009184" cy="1029950"/>
            <a:chOff x="2425029" y="3937498"/>
            <a:chExt cx="1009184" cy="1029950"/>
          </a:xfrm>
        </p:grpSpPr>
        <p:grpSp>
          <p:nvGrpSpPr>
            <p:cNvPr id="85" name="그룹 84"/>
            <p:cNvGrpSpPr/>
            <p:nvPr/>
          </p:nvGrpSpPr>
          <p:grpSpPr>
            <a:xfrm>
              <a:off x="2425029" y="3937498"/>
              <a:ext cx="1008560" cy="1029950"/>
              <a:chOff x="2425029" y="3937498"/>
              <a:chExt cx="1008560" cy="1029950"/>
            </a:xfrm>
          </p:grpSpPr>
          <p:cxnSp>
            <p:nvCxnSpPr>
              <p:cNvPr id="87" name="직선 연결선 86"/>
              <p:cNvCxnSpPr/>
              <p:nvPr/>
            </p:nvCxnSpPr>
            <p:spPr bwMode="auto">
              <a:xfrm>
                <a:off x="2425029" y="4230329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직선 연결선 87"/>
              <p:cNvCxnSpPr/>
              <p:nvPr/>
            </p:nvCxnSpPr>
            <p:spPr bwMode="auto">
              <a:xfrm flipH="1">
                <a:off x="3145111" y="4677539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직선 연결선 88"/>
              <p:cNvCxnSpPr/>
              <p:nvPr/>
            </p:nvCxnSpPr>
            <p:spPr bwMode="auto">
              <a:xfrm>
                <a:off x="2425475" y="496744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/>
              <p:cNvCxnSpPr/>
              <p:nvPr/>
            </p:nvCxnSpPr>
            <p:spPr bwMode="auto">
              <a:xfrm>
                <a:off x="3433143" y="3942297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직선 연결선 90"/>
              <p:cNvCxnSpPr/>
              <p:nvPr/>
            </p:nvCxnSpPr>
            <p:spPr bwMode="auto">
              <a:xfrm>
                <a:off x="3145735" y="4229434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직선 연결선 91"/>
              <p:cNvCxnSpPr/>
              <p:nvPr/>
            </p:nvCxnSpPr>
            <p:spPr bwMode="auto">
              <a:xfrm>
                <a:off x="2425475" y="4226510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2713507" y="393749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직선 연결선 93"/>
              <p:cNvCxnSpPr/>
              <p:nvPr/>
            </p:nvCxnSpPr>
            <p:spPr bwMode="auto">
              <a:xfrm flipH="1">
                <a:off x="2425477" y="3937498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86" name="직선 연결선 85"/>
            <p:cNvCxnSpPr/>
            <p:nvPr/>
          </p:nvCxnSpPr>
          <p:spPr bwMode="auto">
            <a:xfrm flipH="1">
              <a:off x="3146181" y="3942297"/>
              <a:ext cx="288032" cy="288032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그룹 94"/>
          <p:cNvGrpSpPr/>
          <p:nvPr/>
        </p:nvGrpSpPr>
        <p:grpSpPr>
          <a:xfrm>
            <a:off x="1777099" y="3449094"/>
            <a:ext cx="1009184" cy="1029950"/>
            <a:chOff x="2425029" y="3937498"/>
            <a:chExt cx="1009184" cy="1029950"/>
          </a:xfrm>
        </p:grpSpPr>
        <p:grpSp>
          <p:nvGrpSpPr>
            <p:cNvPr id="96" name="그룹 95"/>
            <p:cNvGrpSpPr/>
            <p:nvPr/>
          </p:nvGrpSpPr>
          <p:grpSpPr>
            <a:xfrm>
              <a:off x="2425029" y="3937498"/>
              <a:ext cx="1008560" cy="1029950"/>
              <a:chOff x="2425029" y="3937498"/>
              <a:chExt cx="1008560" cy="1029950"/>
            </a:xfrm>
          </p:grpSpPr>
          <p:cxnSp>
            <p:nvCxnSpPr>
              <p:cNvPr id="98" name="직선 연결선 97"/>
              <p:cNvCxnSpPr/>
              <p:nvPr/>
            </p:nvCxnSpPr>
            <p:spPr bwMode="auto">
              <a:xfrm>
                <a:off x="2425029" y="4230329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직선 연결선 98"/>
              <p:cNvCxnSpPr/>
              <p:nvPr/>
            </p:nvCxnSpPr>
            <p:spPr bwMode="auto">
              <a:xfrm flipH="1">
                <a:off x="3145111" y="4677539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직선 연결선 99"/>
              <p:cNvCxnSpPr/>
              <p:nvPr/>
            </p:nvCxnSpPr>
            <p:spPr bwMode="auto">
              <a:xfrm>
                <a:off x="2425475" y="496744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직선 연결선 100"/>
              <p:cNvCxnSpPr/>
              <p:nvPr/>
            </p:nvCxnSpPr>
            <p:spPr bwMode="auto">
              <a:xfrm>
                <a:off x="3433143" y="3942297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직선 연결선 101"/>
              <p:cNvCxnSpPr/>
              <p:nvPr/>
            </p:nvCxnSpPr>
            <p:spPr bwMode="auto">
              <a:xfrm>
                <a:off x="3145735" y="4229434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직선 연결선 102"/>
              <p:cNvCxnSpPr/>
              <p:nvPr/>
            </p:nvCxnSpPr>
            <p:spPr bwMode="auto">
              <a:xfrm>
                <a:off x="2425475" y="4226510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직선 연결선 103"/>
              <p:cNvCxnSpPr/>
              <p:nvPr/>
            </p:nvCxnSpPr>
            <p:spPr bwMode="auto">
              <a:xfrm>
                <a:off x="2713507" y="393749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직선 연결선 104"/>
              <p:cNvCxnSpPr/>
              <p:nvPr/>
            </p:nvCxnSpPr>
            <p:spPr bwMode="auto">
              <a:xfrm flipH="1">
                <a:off x="2425477" y="3937498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7" name="직선 연결선 96"/>
            <p:cNvCxnSpPr/>
            <p:nvPr/>
          </p:nvCxnSpPr>
          <p:spPr bwMode="auto">
            <a:xfrm flipH="1">
              <a:off x="3146181" y="3942297"/>
              <a:ext cx="288032" cy="288032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그룹 105"/>
          <p:cNvGrpSpPr/>
          <p:nvPr/>
        </p:nvGrpSpPr>
        <p:grpSpPr>
          <a:xfrm>
            <a:off x="1777723" y="4187108"/>
            <a:ext cx="1009184" cy="1029950"/>
            <a:chOff x="2425029" y="3937498"/>
            <a:chExt cx="1009184" cy="1029950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425029" y="3937498"/>
              <a:ext cx="1008560" cy="1029950"/>
              <a:chOff x="2425029" y="3937498"/>
              <a:chExt cx="1008560" cy="1029950"/>
            </a:xfrm>
          </p:grpSpPr>
          <p:cxnSp>
            <p:nvCxnSpPr>
              <p:cNvPr id="109" name="직선 연결선 108"/>
              <p:cNvCxnSpPr/>
              <p:nvPr/>
            </p:nvCxnSpPr>
            <p:spPr bwMode="auto">
              <a:xfrm>
                <a:off x="2425029" y="4230329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flipH="1">
                <a:off x="3145111" y="4677539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직선 연결선 110"/>
              <p:cNvCxnSpPr/>
              <p:nvPr/>
            </p:nvCxnSpPr>
            <p:spPr bwMode="auto">
              <a:xfrm>
                <a:off x="2425475" y="496744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직선 연결선 111"/>
              <p:cNvCxnSpPr/>
              <p:nvPr/>
            </p:nvCxnSpPr>
            <p:spPr bwMode="auto">
              <a:xfrm>
                <a:off x="3433143" y="3942297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직선 연결선 112"/>
              <p:cNvCxnSpPr/>
              <p:nvPr/>
            </p:nvCxnSpPr>
            <p:spPr bwMode="auto">
              <a:xfrm>
                <a:off x="3145735" y="4229434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직선 연결선 113"/>
              <p:cNvCxnSpPr/>
              <p:nvPr/>
            </p:nvCxnSpPr>
            <p:spPr bwMode="auto">
              <a:xfrm>
                <a:off x="2425475" y="4226510"/>
                <a:ext cx="446" cy="73524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직선 연결선 114"/>
              <p:cNvCxnSpPr/>
              <p:nvPr/>
            </p:nvCxnSpPr>
            <p:spPr bwMode="auto">
              <a:xfrm>
                <a:off x="2713507" y="3937498"/>
                <a:ext cx="720082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직선 연결선 115"/>
              <p:cNvCxnSpPr/>
              <p:nvPr/>
            </p:nvCxnSpPr>
            <p:spPr bwMode="auto">
              <a:xfrm flipH="1">
                <a:off x="2425477" y="3937498"/>
                <a:ext cx="288032" cy="28803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8" name="직선 연결선 107"/>
            <p:cNvCxnSpPr/>
            <p:nvPr/>
          </p:nvCxnSpPr>
          <p:spPr bwMode="auto">
            <a:xfrm flipH="1">
              <a:off x="3146181" y="3942297"/>
              <a:ext cx="288032" cy="288032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7" name="TextBox 116"/>
          <p:cNvSpPr txBox="1"/>
          <p:nvPr/>
        </p:nvSpPr>
        <p:spPr>
          <a:xfrm>
            <a:off x="2722587" y="551643"/>
            <a:ext cx="27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870927" y="729157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[6, 1, C, K]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 bwMode="auto">
          <a:xfrm>
            <a:off x="2072680" y="3445167"/>
            <a:ext cx="7164796" cy="0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>
            <a:off x="2072680" y="0"/>
            <a:ext cx="0" cy="3445167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 flipH="1">
            <a:off x="0" y="3445167"/>
            <a:ext cx="2072680" cy="2072065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2072414" y="258386"/>
            <a:ext cx="5040559" cy="3173128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 bwMode="auto">
          <a:xfrm flipH="1">
            <a:off x="344488" y="260648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344488" y="1988840"/>
            <a:ext cx="5040559" cy="3168328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 bwMode="auto">
          <a:xfrm flipH="1">
            <a:off x="5385047" y="260648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 flipH="1">
            <a:off x="5385047" y="3433776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458697" y="1680740"/>
            <a:ext cx="27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00948" y="3100831"/>
            <a:ext cx="27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365864" y="2141414"/>
            <a:ext cx="27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08584" y="1574942"/>
            <a:ext cx="3028535" cy="2722930"/>
            <a:chOff x="1897527" y="2222789"/>
            <a:chExt cx="3028535" cy="2722930"/>
          </a:xfrm>
        </p:grpSpPr>
        <p:grpSp>
          <p:nvGrpSpPr>
            <p:cNvPr id="8" name="그룹 7"/>
            <p:cNvGrpSpPr/>
            <p:nvPr/>
          </p:nvGrpSpPr>
          <p:grpSpPr>
            <a:xfrm>
              <a:off x="1897527" y="2222789"/>
              <a:ext cx="3024221" cy="2722930"/>
              <a:chOff x="1817225" y="1747879"/>
              <a:chExt cx="3024221" cy="2722930"/>
            </a:xfrm>
          </p:grpSpPr>
          <p:cxnSp>
            <p:nvCxnSpPr>
              <p:cNvPr id="69" name="직선 연결선 68"/>
              <p:cNvCxnSpPr/>
              <p:nvPr/>
            </p:nvCxnSpPr>
            <p:spPr bwMode="auto">
              <a:xfrm>
                <a:off x="1820437" y="2606901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직선 연결선 71"/>
              <p:cNvCxnSpPr/>
              <p:nvPr/>
            </p:nvCxnSpPr>
            <p:spPr bwMode="auto">
              <a:xfrm flipH="1">
                <a:off x="3973645" y="3613826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직선 연결선 73"/>
              <p:cNvCxnSpPr/>
              <p:nvPr/>
            </p:nvCxnSpPr>
            <p:spPr bwMode="auto">
              <a:xfrm>
                <a:off x="1817225" y="4466855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직선 연결선 75"/>
              <p:cNvCxnSpPr/>
              <p:nvPr/>
            </p:nvCxnSpPr>
            <p:spPr bwMode="auto">
              <a:xfrm>
                <a:off x="3972307" y="2605947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직선 연결선 93"/>
              <p:cNvCxnSpPr/>
              <p:nvPr/>
            </p:nvCxnSpPr>
            <p:spPr bwMode="auto">
              <a:xfrm flipH="1">
                <a:off x="1820437" y="3611564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직선 연결선 94"/>
              <p:cNvCxnSpPr/>
              <p:nvPr/>
            </p:nvCxnSpPr>
            <p:spPr bwMode="auto">
              <a:xfrm>
                <a:off x="1819049" y="2605947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직선 연결선 95"/>
              <p:cNvCxnSpPr/>
              <p:nvPr/>
            </p:nvCxnSpPr>
            <p:spPr bwMode="auto">
              <a:xfrm>
                <a:off x="2681393" y="1753286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직선 연결선 96"/>
              <p:cNvCxnSpPr/>
              <p:nvPr/>
            </p:nvCxnSpPr>
            <p:spPr bwMode="auto">
              <a:xfrm>
                <a:off x="4839412" y="1748964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직선 연결선 97"/>
              <p:cNvCxnSpPr/>
              <p:nvPr/>
            </p:nvCxnSpPr>
            <p:spPr bwMode="auto">
              <a:xfrm>
                <a:off x="2682730" y="1756033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직선 연결선 98"/>
              <p:cNvCxnSpPr/>
              <p:nvPr/>
            </p:nvCxnSpPr>
            <p:spPr bwMode="auto">
              <a:xfrm flipH="1">
                <a:off x="3973860" y="1747879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직선 연결선 99"/>
              <p:cNvCxnSpPr/>
              <p:nvPr/>
            </p:nvCxnSpPr>
            <p:spPr bwMode="auto">
              <a:xfrm flipH="1">
                <a:off x="1820652" y="1756033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1" name="직선 연결선 100"/>
            <p:cNvCxnSpPr/>
            <p:nvPr/>
          </p:nvCxnSpPr>
          <p:spPr bwMode="auto">
            <a:xfrm>
              <a:off x="2767346" y="4086474"/>
              <a:ext cx="2158716" cy="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직사각형 1"/>
          <p:cNvSpPr/>
          <p:nvPr/>
        </p:nvSpPr>
        <p:spPr bwMode="auto">
          <a:xfrm>
            <a:off x="1208583" y="2433010"/>
            <a:ext cx="1038765" cy="14890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"/>
          <a:srcRect l="39920" t="90054" r="36289" b="3369"/>
          <a:stretch>
            <a:fillRect/>
          </a:stretch>
        </p:blipFill>
        <p:spPr>
          <a:xfrm>
            <a:off x="1224239" y="2456787"/>
            <a:ext cx="1006014" cy="111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6768"/>
            <a:ext cx="6607952" cy="63711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0" y="152636"/>
            <a:ext cx="7772732" cy="61065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 im2col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36271" y="3075519"/>
            <a:ext cx="1654269" cy="1629274"/>
            <a:chOff x="5242947" y="1538502"/>
            <a:chExt cx="3028535" cy="2745548"/>
          </a:xfrm>
        </p:grpSpPr>
        <p:sp>
          <p:nvSpPr>
            <p:cNvPr id="69" name="TextBox 68"/>
            <p:cNvSpPr txBox="1"/>
            <p:nvPr/>
          </p:nvSpPr>
          <p:spPr>
            <a:xfrm>
              <a:off x="5264242" y="1538502"/>
              <a:ext cx="669245" cy="46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41212" y="2004221"/>
              <a:ext cx="270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</a:t>
              </a:r>
              <a:endParaRPr lang="ko-KR" altLang="en-US" dirty="0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5242947" y="1561120"/>
              <a:ext cx="3028535" cy="2722930"/>
              <a:chOff x="1897527" y="2222789"/>
              <a:chExt cx="3028535" cy="2722930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1897527" y="2222789"/>
                <a:ext cx="3024221" cy="2722930"/>
                <a:chOff x="1817225" y="1747879"/>
                <a:chExt cx="3024221" cy="2722930"/>
              </a:xfrm>
            </p:grpSpPr>
            <p:cxnSp>
              <p:nvCxnSpPr>
                <p:cNvPr id="80" name="직선 연결선 79"/>
                <p:cNvCxnSpPr/>
                <p:nvPr/>
              </p:nvCxnSpPr>
              <p:spPr bwMode="auto">
                <a:xfrm>
                  <a:off x="1820437" y="2606901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" name="직선 연결선 80"/>
                <p:cNvCxnSpPr/>
                <p:nvPr/>
              </p:nvCxnSpPr>
              <p:spPr bwMode="auto">
                <a:xfrm flipH="1">
                  <a:off x="3973645" y="3613826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2" name="직선 연결선 81"/>
                <p:cNvCxnSpPr/>
                <p:nvPr/>
              </p:nvCxnSpPr>
              <p:spPr bwMode="auto">
                <a:xfrm>
                  <a:off x="1817225" y="4466855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직선 연결선 82"/>
                <p:cNvCxnSpPr/>
                <p:nvPr/>
              </p:nvCxnSpPr>
              <p:spPr bwMode="auto">
                <a:xfrm>
                  <a:off x="3972307" y="2605947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직선 연결선 84"/>
                <p:cNvCxnSpPr/>
                <p:nvPr/>
              </p:nvCxnSpPr>
              <p:spPr bwMode="auto">
                <a:xfrm flipH="1">
                  <a:off x="1820437" y="3611564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6" name="직선 연결선 85"/>
                <p:cNvCxnSpPr/>
                <p:nvPr/>
              </p:nvCxnSpPr>
              <p:spPr bwMode="auto">
                <a:xfrm>
                  <a:off x="1819049" y="2605947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7" name="직선 연결선 86"/>
                <p:cNvCxnSpPr/>
                <p:nvPr/>
              </p:nvCxnSpPr>
              <p:spPr bwMode="auto">
                <a:xfrm>
                  <a:off x="2681393" y="1753286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9" name="직선 연결선 88"/>
                <p:cNvCxnSpPr/>
                <p:nvPr/>
              </p:nvCxnSpPr>
              <p:spPr bwMode="auto">
                <a:xfrm>
                  <a:off x="4839412" y="1748964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1" name="직선 연결선 90"/>
                <p:cNvCxnSpPr/>
                <p:nvPr/>
              </p:nvCxnSpPr>
              <p:spPr bwMode="auto">
                <a:xfrm>
                  <a:off x="2682730" y="1756033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2" name="직선 연결선 91"/>
                <p:cNvCxnSpPr/>
                <p:nvPr/>
              </p:nvCxnSpPr>
              <p:spPr bwMode="auto">
                <a:xfrm flipH="1">
                  <a:off x="3973860" y="1747879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5" name="직선 연결선 94"/>
                <p:cNvCxnSpPr/>
                <p:nvPr/>
              </p:nvCxnSpPr>
              <p:spPr bwMode="auto">
                <a:xfrm flipH="1">
                  <a:off x="1820652" y="1756033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79" name="직선 연결선 78"/>
              <p:cNvCxnSpPr/>
              <p:nvPr/>
            </p:nvCxnSpPr>
            <p:spPr bwMode="auto">
              <a:xfrm>
                <a:off x="2767346" y="4086474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p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914904" y="4012966"/>
            <a:ext cx="147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1138144" y="1987788"/>
            <a:ext cx="1654269" cy="1615852"/>
            <a:chOff x="1897527" y="2222789"/>
            <a:chExt cx="3028535" cy="2722930"/>
          </a:xfrm>
        </p:grpSpPr>
        <p:grpSp>
          <p:nvGrpSpPr>
            <p:cNvPr id="152" name="그룹 151"/>
            <p:cNvGrpSpPr/>
            <p:nvPr/>
          </p:nvGrpSpPr>
          <p:grpSpPr>
            <a:xfrm>
              <a:off x="1897527" y="2222789"/>
              <a:ext cx="3024221" cy="2722930"/>
              <a:chOff x="1817225" y="1747879"/>
              <a:chExt cx="3024221" cy="2722930"/>
            </a:xfrm>
          </p:grpSpPr>
          <p:cxnSp>
            <p:nvCxnSpPr>
              <p:cNvPr id="154" name="직선 연결선 153"/>
              <p:cNvCxnSpPr/>
              <p:nvPr/>
            </p:nvCxnSpPr>
            <p:spPr bwMode="auto">
              <a:xfrm>
                <a:off x="1820437" y="2606901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/>
              <p:nvPr/>
            </p:nvCxnSpPr>
            <p:spPr bwMode="auto">
              <a:xfrm flipH="1">
                <a:off x="3973645" y="3613826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직선 연결선 155"/>
              <p:cNvCxnSpPr/>
              <p:nvPr/>
            </p:nvCxnSpPr>
            <p:spPr bwMode="auto">
              <a:xfrm>
                <a:off x="1817225" y="4466855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직선 연결선 156"/>
              <p:cNvCxnSpPr/>
              <p:nvPr/>
            </p:nvCxnSpPr>
            <p:spPr bwMode="auto">
              <a:xfrm>
                <a:off x="3972307" y="2605947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8" name="직선 연결선 157"/>
              <p:cNvCxnSpPr/>
              <p:nvPr/>
            </p:nvCxnSpPr>
            <p:spPr bwMode="auto">
              <a:xfrm flipH="1">
                <a:off x="1820437" y="3611564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직선 연결선 158"/>
              <p:cNvCxnSpPr/>
              <p:nvPr/>
            </p:nvCxnSpPr>
            <p:spPr bwMode="auto">
              <a:xfrm>
                <a:off x="1819049" y="2605947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직선 연결선 159"/>
              <p:cNvCxnSpPr/>
              <p:nvPr/>
            </p:nvCxnSpPr>
            <p:spPr bwMode="auto">
              <a:xfrm>
                <a:off x="2681393" y="1753286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직선 연결선 160"/>
              <p:cNvCxnSpPr/>
              <p:nvPr/>
            </p:nvCxnSpPr>
            <p:spPr bwMode="auto">
              <a:xfrm>
                <a:off x="4839412" y="1748964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직선 연결선 161"/>
              <p:cNvCxnSpPr/>
              <p:nvPr/>
            </p:nvCxnSpPr>
            <p:spPr bwMode="auto">
              <a:xfrm>
                <a:off x="2682730" y="1756033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직선 연결선 162"/>
              <p:cNvCxnSpPr/>
              <p:nvPr/>
            </p:nvCxnSpPr>
            <p:spPr bwMode="auto">
              <a:xfrm flipH="1">
                <a:off x="3973860" y="1747879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직선 연결선 163"/>
              <p:cNvCxnSpPr/>
              <p:nvPr/>
            </p:nvCxnSpPr>
            <p:spPr bwMode="auto">
              <a:xfrm flipH="1">
                <a:off x="1820652" y="1756033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3" name="직선 연결선 152"/>
            <p:cNvCxnSpPr/>
            <p:nvPr/>
          </p:nvCxnSpPr>
          <p:spPr bwMode="auto">
            <a:xfrm>
              <a:off x="2767346" y="4086474"/>
              <a:ext cx="2158716" cy="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7" name="TextBox 206"/>
          <p:cNvSpPr txBox="1"/>
          <p:nvPr/>
        </p:nvSpPr>
        <p:spPr>
          <a:xfrm>
            <a:off x="571813" y="3033049"/>
            <a:ext cx="147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1139140" y="3598139"/>
            <a:ext cx="272668" cy="272668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4788731" y="1996786"/>
            <a:ext cx="4569588" cy="215229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38478" y="2140735"/>
            <a:ext cx="126984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KH x KW 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 bwMode="auto">
          <a:xfrm>
            <a:off x="798525" y="1719959"/>
            <a:ext cx="272668" cy="272668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4323" y="1712062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kh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36808" y="1996785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kw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 bwMode="auto">
          <a:xfrm>
            <a:off x="4797319" y="2004617"/>
            <a:ext cx="151856" cy="547180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5271135" y="1711960"/>
            <a:ext cx="607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x Q </a:t>
            </a:r>
            <a:endParaRPr lang="ko-KR" altLang="en-US" dirty="0"/>
          </a:p>
        </p:txBody>
      </p:sp>
      <p:sp>
        <p:nvSpPr>
          <p:cNvPr id="129" name="화살표: 오른쪽 128"/>
          <p:cNvSpPr/>
          <p:nvPr/>
        </p:nvSpPr>
        <p:spPr bwMode="auto">
          <a:xfrm>
            <a:off x="3388307" y="2683340"/>
            <a:ext cx="494043" cy="287134"/>
          </a:xfrm>
          <a:prstGeom prst="rightArrow">
            <a:avLst/>
          </a:prstGeom>
          <a:solidFill>
            <a:schemeClr val="tx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767195" y="1358900"/>
            <a:ext cx="4197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dirty="0">
                <a:sym typeface="+mn-ea"/>
              </a:rPr>
              <a:t>x 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060190" y="2912110"/>
            <a:ext cx="4197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dirty="0">
                <a:sym typeface="+mn-ea"/>
              </a:rPr>
              <a:t>x C</a:t>
            </a:r>
            <a:endParaRPr lang="en-US"/>
          </a:p>
        </p:txBody>
      </p:sp>
      <p:pic>
        <p:nvPicPr>
          <p:cNvPr id="11" name="그림 10"/>
          <p:cNvPicPr>
            <a:picLocks noChangeAspect="1"/>
          </p:cNvPicPr>
          <p:nvPr>
            <p:ph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85" y="4290060"/>
            <a:ext cx="3083560" cy="2386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404365" y="198438"/>
            <a:ext cx="9097269" cy="465796"/>
          </a:xfrm>
        </p:spPr>
        <p:txBody>
          <a:bodyPr/>
          <a:lstStyle/>
          <a:p>
            <a:r>
              <a:rPr lang="en-US" altLang="ko-KR" dirty="0"/>
              <a:t>2. Reshaped kernel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36271" y="3088941"/>
            <a:ext cx="1654269" cy="1615852"/>
            <a:chOff x="5242947" y="1561120"/>
            <a:chExt cx="3028535" cy="2722930"/>
          </a:xfrm>
        </p:grpSpPr>
        <p:sp>
          <p:nvSpPr>
            <p:cNvPr id="69" name="TextBox 68"/>
            <p:cNvSpPr txBox="1"/>
            <p:nvPr/>
          </p:nvSpPr>
          <p:spPr>
            <a:xfrm>
              <a:off x="5336198" y="1647279"/>
              <a:ext cx="859708" cy="46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41212" y="2004221"/>
              <a:ext cx="823430" cy="46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KW</a:t>
              </a:r>
              <a:endParaRPr lang="ko-KR" altLang="en-US" dirty="0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5242947" y="1561120"/>
              <a:ext cx="3028535" cy="2722930"/>
              <a:chOff x="1897527" y="2222789"/>
              <a:chExt cx="3028535" cy="2722930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1897527" y="2222789"/>
                <a:ext cx="3024221" cy="2722930"/>
                <a:chOff x="1817225" y="1747879"/>
                <a:chExt cx="3024221" cy="2722930"/>
              </a:xfrm>
            </p:grpSpPr>
            <p:cxnSp>
              <p:nvCxnSpPr>
                <p:cNvPr id="80" name="직선 연결선 79"/>
                <p:cNvCxnSpPr/>
                <p:nvPr/>
              </p:nvCxnSpPr>
              <p:spPr bwMode="auto">
                <a:xfrm>
                  <a:off x="1820437" y="2606901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" name="직선 연결선 80"/>
                <p:cNvCxnSpPr/>
                <p:nvPr/>
              </p:nvCxnSpPr>
              <p:spPr bwMode="auto">
                <a:xfrm flipH="1">
                  <a:off x="3973645" y="3613826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2" name="직선 연결선 81"/>
                <p:cNvCxnSpPr/>
                <p:nvPr/>
              </p:nvCxnSpPr>
              <p:spPr bwMode="auto">
                <a:xfrm>
                  <a:off x="1817225" y="4466855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직선 연결선 82"/>
                <p:cNvCxnSpPr/>
                <p:nvPr/>
              </p:nvCxnSpPr>
              <p:spPr bwMode="auto">
                <a:xfrm>
                  <a:off x="3972307" y="2605947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직선 연결선 84"/>
                <p:cNvCxnSpPr/>
                <p:nvPr/>
              </p:nvCxnSpPr>
              <p:spPr bwMode="auto">
                <a:xfrm flipH="1">
                  <a:off x="1820437" y="3611564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6" name="직선 연결선 85"/>
                <p:cNvCxnSpPr/>
                <p:nvPr/>
              </p:nvCxnSpPr>
              <p:spPr bwMode="auto">
                <a:xfrm>
                  <a:off x="1819049" y="2605947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7" name="직선 연결선 86"/>
                <p:cNvCxnSpPr/>
                <p:nvPr/>
              </p:nvCxnSpPr>
              <p:spPr bwMode="auto">
                <a:xfrm>
                  <a:off x="2681393" y="1753286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9" name="직선 연결선 88"/>
                <p:cNvCxnSpPr/>
                <p:nvPr/>
              </p:nvCxnSpPr>
              <p:spPr bwMode="auto">
                <a:xfrm>
                  <a:off x="4839412" y="1748964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1" name="직선 연결선 90"/>
                <p:cNvCxnSpPr/>
                <p:nvPr/>
              </p:nvCxnSpPr>
              <p:spPr bwMode="auto">
                <a:xfrm>
                  <a:off x="2682730" y="1756033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2" name="직선 연결선 91"/>
                <p:cNvCxnSpPr/>
                <p:nvPr/>
              </p:nvCxnSpPr>
              <p:spPr bwMode="auto">
                <a:xfrm flipH="1">
                  <a:off x="3973860" y="1747879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5" name="직선 연결선 94"/>
                <p:cNvCxnSpPr/>
                <p:nvPr/>
              </p:nvCxnSpPr>
              <p:spPr bwMode="auto">
                <a:xfrm flipH="1">
                  <a:off x="1820652" y="1756033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79" name="직선 연결선 78"/>
              <p:cNvCxnSpPr/>
              <p:nvPr/>
            </p:nvCxnSpPr>
            <p:spPr bwMode="auto">
              <a:xfrm>
                <a:off x="2767346" y="4086474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26" name="TextBox 125"/>
          <p:cNvSpPr txBox="1"/>
          <p:nvPr/>
        </p:nvSpPr>
        <p:spPr>
          <a:xfrm>
            <a:off x="800203" y="4012966"/>
            <a:ext cx="49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KH</a:t>
            </a:r>
            <a:endParaRPr lang="ko-KR" altLang="en-US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1138144" y="1987788"/>
            <a:ext cx="1654269" cy="1615852"/>
            <a:chOff x="1897527" y="2222789"/>
            <a:chExt cx="3028535" cy="2722930"/>
          </a:xfrm>
        </p:grpSpPr>
        <p:grpSp>
          <p:nvGrpSpPr>
            <p:cNvPr id="152" name="그룹 151"/>
            <p:cNvGrpSpPr/>
            <p:nvPr/>
          </p:nvGrpSpPr>
          <p:grpSpPr>
            <a:xfrm>
              <a:off x="1897527" y="2222789"/>
              <a:ext cx="3024221" cy="2722930"/>
              <a:chOff x="1817225" y="1747879"/>
              <a:chExt cx="3024221" cy="2722930"/>
            </a:xfrm>
          </p:grpSpPr>
          <p:cxnSp>
            <p:nvCxnSpPr>
              <p:cNvPr id="154" name="직선 연결선 153"/>
              <p:cNvCxnSpPr/>
              <p:nvPr/>
            </p:nvCxnSpPr>
            <p:spPr bwMode="auto">
              <a:xfrm>
                <a:off x="1820437" y="2606901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/>
              <p:nvPr/>
            </p:nvCxnSpPr>
            <p:spPr bwMode="auto">
              <a:xfrm flipH="1">
                <a:off x="3973645" y="3613826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직선 연결선 155"/>
              <p:cNvCxnSpPr/>
              <p:nvPr/>
            </p:nvCxnSpPr>
            <p:spPr bwMode="auto">
              <a:xfrm>
                <a:off x="1817225" y="4466855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직선 연결선 156"/>
              <p:cNvCxnSpPr/>
              <p:nvPr/>
            </p:nvCxnSpPr>
            <p:spPr bwMode="auto">
              <a:xfrm>
                <a:off x="3972307" y="2605947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8" name="직선 연결선 157"/>
              <p:cNvCxnSpPr/>
              <p:nvPr/>
            </p:nvCxnSpPr>
            <p:spPr bwMode="auto">
              <a:xfrm flipH="1">
                <a:off x="1820437" y="3611564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직선 연결선 158"/>
              <p:cNvCxnSpPr/>
              <p:nvPr/>
            </p:nvCxnSpPr>
            <p:spPr bwMode="auto">
              <a:xfrm>
                <a:off x="1819049" y="2605947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직선 연결선 159"/>
              <p:cNvCxnSpPr/>
              <p:nvPr/>
            </p:nvCxnSpPr>
            <p:spPr bwMode="auto">
              <a:xfrm>
                <a:off x="2681393" y="1753286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직선 연결선 160"/>
              <p:cNvCxnSpPr/>
              <p:nvPr/>
            </p:nvCxnSpPr>
            <p:spPr bwMode="auto">
              <a:xfrm>
                <a:off x="4839412" y="1748964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직선 연결선 161"/>
              <p:cNvCxnSpPr/>
              <p:nvPr/>
            </p:nvCxnSpPr>
            <p:spPr bwMode="auto">
              <a:xfrm>
                <a:off x="2682730" y="1756033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직선 연결선 162"/>
              <p:cNvCxnSpPr/>
              <p:nvPr/>
            </p:nvCxnSpPr>
            <p:spPr bwMode="auto">
              <a:xfrm flipH="1">
                <a:off x="3973860" y="1747879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직선 연결선 163"/>
              <p:cNvCxnSpPr/>
              <p:nvPr/>
            </p:nvCxnSpPr>
            <p:spPr bwMode="auto">
              <a:xfrm flipH="1">
                <a:off x="1820652" y="1756033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3" name="직선 연결선 152"/>
            <p:cNvCxnSpPr/>
            <p:nvPr/>
          </p:nvCxnSpPr>
          <p:spPr bwMode="auto">
            <a:xfrm>
              <a:off x="2767346" y="4086474"/>
              <a:ext cx="2158716" cy="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직사각형 8"/>
          <p:cNvSpPr/>
          <p:nvPr/>
        </p:nvSpPr>
        <p:spPr bwMode="auto">
          <a:xfrm>
            <a:off x="4788731" y="1996786"/>
            <a:ext cx="4569588" cy="215229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96916" y="2796564"/>
            <a:ext cx="494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164559" y="1712264"/>
            <a:ext cx="1391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KH x KW 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0095" y="3137855"/>
            <a:ext cx="46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3" name="화살표: 오른쪽 2"/>
          <p:cNvSpPr/>
          <p:nvPr/>
        </p:nvSpPr>
        <p:spPr bwMode="auto">
          <a:xfrm>
            <a:off x="3440832" y="2852936"/>
            <a:ext cx="494043" cy="287134"/>
          </a:xfrm>
          <a:prstGeom prst="rightArrow">
            <a:avLst/>
          </a:prstGeom>
          <a:solidFill>
            <a:schemeClr val="tx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094855" y="1220470"/>
            <a:ext cx="4197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dirty="0">
                <a:sym typeface="+mn-ea"/>
              </a:rPr>
              <a:t>x C</a:t>
            </a:r>
            <a:endParaRPr lang="en-US"/>
          </a:p>
        </p:txBody>
      </p:sp>
      <p:pic>
        <p:nvPicPr>
          <p:cNvPr id="11" name="그림 10"/>
          <p:cNvPicPr>
            <a:picLocks noChangeAspect="1"/>
          </p:cNvPicPr>
          <p:nvPr>
            <p:ph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85" y="4290060"/>
            <a:ext cx="3083560" cy="2386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404365" y="198438"/>
            <a:ext cx="9097269" cy="465796"/>
          </a:xfrm>
        </p:spPr>
        <p:txBody>
          <a:bodyPr/>
          <a:lstStyle/>
          <a:p>
            <a:r>
              <a:rPr lang="en-US" altLang="ko-KR" dirty="0"/>
              <a:t>3. Matrix multiplication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6710" y="666262"/>
            <a:ext cx="6158031" cy="3373787"/>
            <a:chOff x="76710" y="1665214"/>
            <a:chExt cx="8476690" cy="4644106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632520" y="2485749"/>
              <a:ext cx="4320480" cy="164431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710" y="2800365"/>
              <a:ext cx="715526" cy="38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</a:t>
              </a:r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29840" y="2000586"/>
              <a:ext cx="1725837" cy="38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KH x KW x C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6177136" y="2000586"/>
              <a:ext cx="2376264" cy="43087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57409" y="4274786"/>
              <a:ext cx="1626350" cy="38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KH x KW x C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23982" y="1665214"/>
              <a:ext cx="1725836" cy="38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 x Q x N</a:t>
              </a:r>
              <a:endParaRPr lang="ko-KR" altLang="en-US" dirty="0"/>
            </a:p>
          </p:txBody>
        </p:sp>
        <p:sp>
          <p:nvSpPr>
            <p:cNvPr id="3" name="곱하기 기호 2"/>
            <p:cNvSpPr/>
            <p:nvPr/>
          </p:nvSpPr>
          <p:spPr bwMode="auto">
            <a:xfrm>
              <a:off x="5295038" y="2987033"/>
              <a:ext cx="540059" cy="576064"/>
            </a:xfrm>
            <a:prstGeom prst="mathMultiply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 bwMode="auto">
          <a:xfrm>
            <a:off x="7875825" y="2026290"/>
            <a:ext cx="1726276" cy="119453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206109" y="1749291"/>
            <a:ext cx="125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x Q x N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349780" y="2485059"/>
            <a:ext cx="51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5" name="같음 기호 4"/>
          <p:cNvSpPr/>
          <p:nvPr/>
        </p:nvSpPr>
        <p:spPr bwMode="auto">
          <a:xfrm>
            <a:off x="6417678" y="2347588"/>
            <a:ext cx="756084" cy="499811"/>
          </a:xfrm>
          <a:prstGeom prst="mathEqual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>
            <p:ph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85" y="4290060"/>
            <a:ext cx="3083560" cy="23869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404365" y="198438"/>
            <a:ext cx="9097269" cy="465796"/>
          </a:xfrm>
        </p:spPr>
        <p:txBody>
          <a:bodyPr/>
          <a:lstStyle/>
          <a:p>
            <a:r>
              <a:rPr lang="en-US" altLang="ko-KR" dirty="0"/>
              <a:t>4. col2im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 bwMode="auto">
          <a:xfrm>
            <a:off x="739775" y="1520788"/>
            <a:ext cx="1726276" cy="119453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070059" y="1243789"/>
            <a:ext cx="125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OH x OW x N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13730" y="1979557"/>
            <a:ext cx="51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319279" y="2117885"/>
            <a:ext cx="1654269" cy="1615852"/>
            <a:chOff x="5242947" y="1561120"/>
            <a:chExt cx="3028535" cy="2722930"/>
          </a:xfrm>
        </p:grpSpPr>
        <p:sp>
          <p:nvSpPr>
            <p:cNvPr id="17" name="TextBox 16"/>
            <p:cNvSpPr txBox="1"/>
            <p:nvPr/>
          </p:nvSpPr>
          <p:spPr>
            <a:xfrm>
              <a:off x="5336198" y="1647279"/>
              <a:ext cx="859708" cy="46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41212" y="2004221"/>
              <a:ext cx="823430" cy="46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5242947" y="1561120"/>
              <a:ext cx="3028535" cy="2722930"/>
              <a:chOff x="1897527" y="2222789"/>
              <a:chExt cx="3028535" cy="2722930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1897527" y="2222789"/>
                <a:ext cx="3024221" cy="2722930"/>
                <a:chOff x="1817225" y="1747879"/>
                <a:chExt cx="3024221" cy="2722930"/>
              </a:xfrm>
            </p:grpSpPr>
            <p:cxnSp>
              <p:nvCxnSpPr>
                <p:cNvPr id="22" name="직선 연결선 21"/>
                <p:cNvCxnSpPr/>
                <p:nvPr/>
              </p:nvCxnSpPr>
              <p:spPr bwMode="auto">
                <a:xfrm>
                  <a:off x="1820437" y="2606901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" name="직선 연결선 22"/>
                <p:cNvCxnSpPr/>
                <p:nvPr/>
              </p:nvCxnSpPr>
              <p:spPr bwMode="auto">
                <a:xfrm flipH="1">
                  <a:off x="3973645" y="3613826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직선 연결선 23"/>
                <p:cNvCxnSpPr/>
                <p:nvPr/>
              </p:nvCxnSpPr>
              <p:spPr bwMode="auto">
                <a:xfrm>
                  <a:off x="1817225" y="4466855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직선 연결선 24"/>
                <p:cNvCxnSpPr/>
                <p:nvPr/>
              </p:nvCxnSpPr>
              <p:spPr bwMode="auto">
                <a:xfrm>
                  <a:off x="3972307" y="2605947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직선 연결선 25"/>
                <p:cNvCxnSpPr/>
                <p:nvPr/>
              </p:nvCxnSpPr>
              <p:spPr bwMode="auto">
                <a:xfrm flipH="1">
                  <a:off x="1820437" y="3611564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직선 연결선 26"/>
                <p:cNvCxnSpPr/>
                <p:nvPr/>
              </p:nvCxnSpPr>
              <p:spPr bwMode="auto">
                <a:xfrm>
                  <a:off x="1819049" y="2605947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직선 연결선 27"/>
                <p:cNvCxnSpPr/>
                <p:nvPr/>
              </p:nvCxnSpPr>
              <p:spPr bwMode="auto">
                <a:xfrm>
                  <a:off x="2681393" y="1753286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직선 연결선 28"/>
                <p:cNvCxnSpPr/>
                <p:nvPr/>
              </p:nvCxnSpPr>
              <p:spPr bwMode="auto">
                <a:xfrm>
                  <a:off x="4839412" y="1748964"/>
                  <a:ext cx="1337" cy="1864862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직선 연결선 29"/>
                <p:cNvCxnSpPr/>
                <p:nvPr/>
              </p:nvCxnSpPr>
              <p:spPr bwMode="auto">
                <a:xfrm>
                  <a:off x="2682730" y="1756033"/>
                  <a:ext cx="2158716" cy="0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직선 연결선 30"/>
                <p:cNvCxnSpPr/>
                <p:nvPr/>
              </p:nvCxnSpPr>
              <p:spPr bwMode="auto">
                <a:xfrm flipH="1">
                  <a:off x="3973860" y="1747879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직선 연결선 31"/>
                <p:cNvCxnSpPr/>
                <p:nvPr/>
              </p:nvCxnSpPr>
              <p:spPr bwMode="auto">
                <a:xfrm flipH="1">
                  <a:off x="1820652" y="1756033"/>
                  <a:ext cx="866392" cy="853029"/>
                </a:xfrm>
                <a:prstGeom prst="line">
                  <a:avLst/>
                </a:prstGeom>
                <a:solidFill>
                  <a:schemeClr val="hlink"/>
                </a:solidFill>
                <a:ln w="63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1" name="직선 연결선 20"/>
              <p:cNvCxnSpPr/>
              <p:nvPr/>
            </p:nvCxnSpPr>
            <p:spPr bwMode="auto">
              <a:xfrm>
                <a:off x="2767346" y="4086474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3" name="TextBox 32"/>
          <p:cNvSpPr txBox="1"/>
          <p:nvPr/>
        </p:nvSpPr>
        <p:spPr>
          <a:xfrm>
            <a:off x="5957169" y="3037269"/>
            <a:ext cx="49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321152" y="1016732"/>
            <a:ext cx="1654269" cy="1615852"/>
            <a:chOff x="1897527" y="2222789"/>
            <a:chExt cx="3028535" cy="2722930"/>
          </a:xfrm>
        </p:grpSpPr>
        <p:grpSp>
          <p:nvGrpSpPr>
            <p:cNvPr id="35" name="그룹 34"/>
            <p:cNvGrpSpPr/>
            <p:nvPr/>
          </p:nvGrpSpPr>
          <p:grpSpPr>
            <a:xfrm>
              <a:off x="1897527" y="2222789"/>
              <a:ext cx="3024221" cy="2722930"/>
              <a:chOff x="1817225" y="1747879"/>
              <a:chExt cx="3024221" cy="2722930"/>
            </a:xfrm>
          </p:grpSpPr>
          <p:cxnSp>
            <p:nvCxnSpPr>
              <p:cNvPr id="37" name="직선 연결선 36"/>
              <p:cNvCxnSpPr/>
              <p:nvPr/>
            </p:nvCxnSpPr>
            <p:spPr bwMode="auto">
              <a:xfrm>
                <a:off x="1820437" y="2606901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직선 연결선 37"/>
              <p:cNvCxnSpPr/>
              <p:nvPr/>
            </p:nvCxnSpPr>
            <p:spPr bwMode="auto">
              <a:xfrm flipH="1">
                <a:off x="3973645" y="3613826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직선 연결선 40"/>
              <p:cNvCxnSpPr/>
              <p:nvPr/>
            </p:nvCxnSpPr>
            <p:spPr bwMode="auto">
              <a:xfrm>
                <a:off x="1817225" y="4466855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직선 연결선 42"/>
              <p:cNvCxnSpPr/>
              <p:nvPr/>
            </p:nvCxnSpPr>
            <p:spPr bwMode="auto">
              <a:xfrm>
                <a:off x="3972307" y="2605947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직선 연결선 43"/>
              <p:cNvCxnSpPr/>
              <p:nvPr/>
            </p:nvCxnSpPr>
            <p:spPr bwMode="auto">
              <a:xfrm flipH="1">
                <a:off x="1820437" y="3611564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직선 연결선 47"/>
              <p:cNvCxnSpPr/>
              <p:nvPr/>
            </p:nvCxnSpPr>
            <p:spPr bwMode="auto">
              <a:xfrm>
                <a:off x="1819049" y="2605947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직선 연결선 48"/>
              <p:cNvCxnSpPr/>
              <p:nvPr/>
            </p:nvCxnSpPr>
            <p:spPr bwMode="auto">
              <a:xfrm>
                <a:off x="2681393" y="1753286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직선 연결선 49"/>
              <p:cNvCxnSpPr/>
              <p:nvPr/>
            </p:nvCxnSpPr>
            <p:spPr bwMode="auto">
              <a:xfrm>
                <a:off x="4839412" y="1748964"/>
                <a:ext cx="1337" cy="1864862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직선 연결선 50"/>
              <p:cNvCxnSpPr/>
              <p:nvPr/>
            </p:nvCxnSpPr>
            <p:spPr bwMode="auto">
              <a:xfrm>
                <a:off x="2682730" y="1756033"/>
                <a:ext cx="2158716" cy="0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직선 연결선 51"/>
              <p:cNvCxnSpPr/>
              <p:nvPr/>
            </p:nvCxnSpPr>
            <p:spPr bwMode="auto">
              <a:xfrm flipH="1">
                <a:off x="3973860" y="1747879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직선 연결선 52"/>
              <p:cNvCxnSpPr/>
              <p:nvPr/>
            </p:nvCxnSpPr>
            <p:spPr bwMode="auto">
              <a:xfrm flipH="1">
                <a:off x="1820652" y="1756033"/>
                <a:ext cx="866392" cy="853029"/>
              </a:xfrm>
              <a:prstGeom prst="line">
                <a:avLst/>
              </a:prstGeom>
              <a:solidFill>
                <a:schemeClr val="hlink"/>
              </a:solidFill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6" name="직선 연결선 35"/>
            <p:cNvCxnSpPr/>
            <p:nvPr/>
          </p:nvCxnSpPr>
          <p:spPr bwMode="auto">
            <a:xfrm>
              <a:off x="2767346" y="4086474"/>
              <a:ext cx="2158716" cy="0"/>
            </a:xfrm>
            <a:prstGeom prst="line">
              <a:avLst/>
            </a:prstGeom>
            <a:solidFill>
              <a:schemeClr val="hlink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5783216" y="1988095"/>
            <a:ext cx="46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5" name="화살표: 오른쪽 54"/>
          <p:cNvSpPr/>
          <p:nvPr/>
        </p:nvSpPr>
        <p:spPr bwMode="auto">
          <a:xfrm>
            <a:off x="4232920" y="1968286"/>
            <a:ext cx="494043" cy="287134"/>
          </a:xfrm>
          <a:prstGeom prst="rightArrow">
            <a:avLst/>
          </a:prstGeom>
          <a:solidFill>
            <a:schemeClr val="tx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44"/>
          <p:cNvSpPr/>
          <p:nvPr/>
        </p:nvSpPr>
        <p:spPr bwMode="auto">
          <a:xfrm>
            <a:off x="833675" y="3731265"/>
            <a:ext cx="1726276" cy="119453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p>
            <a:pPr algn="ctr"/>
            <a:endParaRPr lang="ko-KR" altLang="en-US"/>
          </a:p>
        </p:txBody>
      </p:sp>
      <p:sp>
        <p:nvSpPr>
          <p:cNvPr id="4" name="TextBox 45"/>
          <p:cNvSpPr txBox="1"/>
          <p:nvPr/>
        </p:nvSpPr>
        <p:spPr>
          <a:xfrm>
            <a:off x="1163959" y="3454266"/>
            <a:ext cx="125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dirty="0"/>
              <a:t>P x Q x N</a:t>
            </a:r>
            <a:endParaRPr lang="ko-KR" altLang="en-US" dirty="0"/>
          </a:p>
        </p:txBody>
      </p:sp>
      <p:sp>
        <p:nvSpPr>
          <p:cNvPr id="5" name="TextBox 46"/>
          <p:cNvSpPr txBox="1"/>
          <p:nvPr/>
        </p:nvSpPr>
        <p:spPr>
          <a:xfrm>
            <a:off x="307630" y="4190034"/>
            <a:ext cx="51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dirty="0"/>
              <a:t>K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 bwMode="auto">
          <a:xfrm>
            <a:off x="2072680" y="3445167"/>
            <a:ext cx="7164796" cy="0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>
            <a:off x="2072680" y="908720"/>
            <a:ext cx="0" cy="2536447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 flipH="1">
            <a:off x="0" y="3445167"/>
            <a:ext cx="2072680" cy="2072065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2072679" y="2713719"/>
            <a:ext cx="5040559" cy="720056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 bwMode="auto">
          <a:xfrm flipH="1">
            <a:off x="344488" y="2708920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344488" y="4437112"/>
            <a:ext cx="5040559" cy="720056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 bwMode="auto">
          <a:xfrm flipH="1">
            <a:off x="5385047" y="2708920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 flipH="1">
            <a:off x="5385047" y="3433776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 flipH="1">
            <a:off x="2505352" y="2713719"/>
            <a:ext cx="288032" cy="28803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1784200" y="3001751"/>
            <a:ext cx="720082" cy="0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 flipH="1">
            <a:off x="2504282" y="3448961"/>
            <a:ext cx="288032" cy="28803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784646" y="3738870"/>
            <a:ext cx="720082" cy="0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2792314" y="2713719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2504906" y="3000856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1784646" y="2997932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892660" y="476518"/>
            <a:ext cx="111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BlockIdx.z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445395" y="2804341"/>
            <a:ext cx="111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BlockIdx.x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0" y="5578410"/>
            <a:ext cx="111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BlockIdx.y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035003" y="2104704"/>
            <a:ext cx="111611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en-US" altLang="ko-KR" dirty="0"/>
          </a:p>
        </p:txBody>
      </p:sp>
      <p:sp>
        <p:nvSpPr>
          <p:cNvPr id="68" name="TextBox 67"/>
          <p:cNvSpPr txBox="1"/>
          <p:nvPr/>
        </p:nvSpPr>
        <p:spPr>
          <a:xfrm>
            <a:off x="3822481" y="5639949"/>
            <a:ext cx="76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or 2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699876" y="3629197"/>
            <a:ext cx="2707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KW</a:t>
            </a:r>
            <a:endParaRPr lang="en-US" altLang="ko-KR" dirty="0"/>
          </a:p>
        </p:txBody>
      </p:sp>
      <p:sp>
        <p:nvSpPr>
          <p:cNvPr id="70" name="TextBox 69"/>
          <p:cNvSpPr txBox="1"/>
          <p:nvPr/>
        </p:nvSpPr>
        <p:spPr>
          <a:xfrm>
            <a:off x="2813685" y="2863850"/>
            <a:ext cx="290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2" name="오른쪽 대괄호 71"/>
          <p:cNvSpPr/>
          <p:nvPr/>
        </p:nvSpPr>
        <p:spPr bwMode="auto">
          <a:xfrm rot="5400000">
            <a:off x="2078441" y="3462029"/>
            <a:ext cx="147087" cy="695225"/>
          </a:xfrm>
          <a:prstGeom prst="rightBracket">
            <a:avLst>
              <a:gd name="adj" fmla="val 211300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대괄호 72"/>
          <p:cNvSpPr/>
          <p:nvPr/>
        </p:nvSpPr>
        <p:spPr bwMode="auto">
          <a:xfrm rot="2671451">
            <a:off x="2644918" y="3441656"/>
            <a:ext cx="112393" cy="390867"/>
          </a:xfrm>
          <a:prstGeom prst="rightBracket">
            <a:avLst>
              <a:gd name="adj" fmla="val 142056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오른쪽 대괄호 73"/>
          <p:cNvSpPr/>
          <p:nvPr/>
        </p:nvSpPr>
        <p:spPr bwMode="auto">
          <a:xfrm rot="16200000">
            <a:off x="4447741" y="55773"/>
            <a:ext cx="288033" cy="5038151"/>
          </a:xfrm>
          <a:prstGeom prst="rightBracket">
            <a:avLst>
              <a:gd name="adj" fmla="val 874579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대괄호 74"/>
          <p:cNvSpPr/>
          <p:nvPr/>
        </p:nvSpPr>
        <p:spPr bwMode="auto">
          <a:xfrm rot="13491510">
            <a:off x="958125" y="2255525"/>
            <a:ext cx="288141" cy="2448926"/>
          </a:xfrm>
          <a:prstGeom prst="rightBracket">
            <a:avLst>
              <a:gd name="adj" fmla="val 277757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대괄호 75"/>
          <p:cNvSpPr/>
          <p:nvPr/>
        </p:nvSpPr>
        <p:spPr bwMode="auto">
          <a:xfrm>
            <a:off x="5385047" y="4461943"/>
            <a:ext cx="147087" cy="695225"/>
          </a:xfrm>
          <a:prstGeom prst="rightBracket">
            <a:avLst>
              <a:gd name="adj" fmla="val 211300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323805" y="4324251"/>
            <a:ext cx="2985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/>
              <a:t>if (C &lt;= 170) </a:t>
            </a:r>
            <a:endParaRPr lang="en-US" altLang="ko-KR" b="0" dirty="0"/>
          </a:p>
          <a:p>
            <a:r>
              <a:rPr lang="en-US" altLang="ko-KR" b="0" dirty="0"/>
              <a:t>{</a:t>
            </a:r>
            <a:endParaRPr lang="en-US" altLang="ko-KR" b="0" dirty="0"/>
          </a:p>
          <a:p>
            <a:r>
              <a:rPr lang="en-US" altLang="ko-KR" b="0" dirty="0" err="1"/>
              <a:t>threadX</a:t>
            </a:r>
            <a:r>
              <a:rPr lang="en-US" altLang="ko-KR" b="0" dirty="0"/>
              <a:t> = C; </a:t>
            </a:r>
            <a:endParaRPr lang="en-US" altLang="ko-KR" b="0" dirty="0"/>
          </a:p>
          <a:p>
            <a:r>
              <a:rPr lang="en-US" altLang="ko-KR" dirty="0" err="1"/>
              <a:t>blockZ</a:t>
            </a:r>
            <a:r>
              <a:rPr lang="en-US" altLang="ko-KR" dirty="0"/>
              <a:t> = 1;</a:t>
            </a:r>
            <a:endParaRPr lang="en-US" altLang="ko-KR" dirty="0"/>
          </a:p>
          <a:p>
            <a:r>
              <a:rPr lang="en-US" altLang="ko-KR" b="0" dirty="0"/>
              <a:t>}</a:t>
            </a:r>
            <a:endParaRPr lang="en-US" altLang="ko-KR" b="0" dirty="0"/>
          </a:p>
          <a:p>
            <a:r>
              <a:rPr lang="en-US" altLang="ko-KR" b="0" dirty="0"/>
              <a:t>else if (C == 224 || C == 256) </a:t>
            </a:r>
            <a:endParaRPr lang="en-US" altLang="ko-KR" b="0" dirty="0"/>
          </a:p>
          <a:p>
            <a:r>
              <a:rPr lang="en-US" altLang="ko-KR" b="0" dirty="0"/>
              <a:t>{</a:t>
            </a:r>
            <a:endParaRPr lang="en-US" altLang="ko-KR" b="0" dirty="0"/>
          </a:p>
          <a:p>
            <a:r>
              <a:rPr lang="en-US" altLang="ko-KR" b="0" dirty="0" err="1"/>
              <a:t>threadX</a:t>
            </a:r>
            <a:r>
              <a:rPr lang="en-US" altLang="ko-KR" b="0" dirty="0"/>
              <a:t> = C / 2;</a:t>
            </a:r>
            <a:endParaRPr lang="en-US" altLang="ko-KR" b="0" dirty="0"/>
          </a:p>
          <a:p>
            <a:r>
              <a:rPr lang="en-US" altLang="ko-KR" dirty="0" err="1"/>
              <a:t>blockZ</a:t>
            </a:r>
            <a:r>
              <a:rPr lang="en-US" altLang="ko-KR" dirty="0"/>
              <a:t> = 2;</a:t>
            </a:r>
            <a:endParaRPr lang="en-US" altLang="ko-KR" dirty="0"/>
          </a:p>
          <a:p>
            <a:r>
              <a:rPr lang="en-US" altLang="ko-KR" b="0" dirty="0"/>
              <a:t>}</a:t>
            </a:r>
            <a:endParaRPr lang="en-US" altLang="ko-KR" b="0" dirty="0"/>
          </a:p>
        </p:txBody>
      </p:sp>
      <p:sp>
        <p:nvSpPr>
          <p:cNvPr id="78" name="화살표: 오른쪽 77"/>
          <p:cNvSpPr/>
          <p:nvPr/>
        </p:nvSpPr>
        <p:spPr bwMode="auto">
          <a:xfrm>
            <a:off x="5664244" y="4723047"/>
            <a:ext cx="558062" cy="180032"/>
          </a:xfrm>
          <a:prstGeom prst="rightArrow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582765" y="199519"/>
            <a:ext cx="1883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kernel_winograd_BtdB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700396" y="2381554"/>
            <a:ext cx="3297414" cy="1462353"/>
            <a:chOff x="700396" y="2381554"/>
            <a:chExt cx="3297414" cy="1462353"/>
          </a:xfrm>
        </p:grpSpPr>
        <p:sp>
          <p:nvSpPr>
            <p:cNvPr id="2" name="직사각형 1"/>
            <p:cNvSpPr/>
            <p:nvPr/>
          </p:nvSpPr>
          <p:spPr>
            <a:xfrm>
              <a:off x="700396" y="3566908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threadIdx.y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878593" y="3080783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anose="020B0609020204030204" pitchFamily="49" charset="0"/>
                </a:rPr>
                <a:t>threadIdx.x</a:t>
              </a:r>
              <a:endParaRPr lang="ko-KR" altLang="en-US" dirty="0"/>
            </a:p>
          </p:txBody>
        </p:sp>
        <p:cxnSp>
          <p:nvCxnSpPr>
            <p:cNvPr id="35" name="직선 연결선 34"/>
            <p:cNvCxnSpPr/>
            <p:nvPr/>
          </p:nvCxnSpPr>
          <p:spPr bwMode="auto">
            <a:xfrm flipV="1">
              <a:off x="2068006" y="3429185"/>
              <a:ext cx="745580" cy="4590"/>
            </a:xfrm>
            <a:prstGeom prst="line">
              <a:avLst/>
            </a:prstGeom>
            <a:solidFill>
              <a:schemeClr val="hlink"/>
            </a:solidFill>
            <a:ln w="19050" cap="flat" cmpd="sng" algn="ctr">
              <a:solidFill>
                <a:srgbClr val="1B111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7" name="직선 연결선 36"/>
            <p:cNvCxnSpPr>
              <a:endCxn id="72" idx="1"/>
            </p:cNvCxnSpPr>
            <p:nvPr/>
          </p:nvCxnSpPr>
          <p:spPr bwMode="auto">
            <a:xfrm flipH="1">
              <a:off x="1804372" y="3440367"/>
              <a:ext cx="255142" cy="295731"/>
            </a:xfrm>
            <a:prstGeom prst="line">
              <a:avLst/>
            </a:prstGeom>
            <a:solidFill>
              <a:schemeClr val="hlink"/>
            </a:solidFill>
            <a:ln w="19050" cap="flat" cmpd="sng" algn="ctr">
              <a:solidFill>
                <a:srgbClr val="1B111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flipH="1" flipV="1">
              <a:off x="2059514" y="2718866"/>
              <a:ext cx="13168" cy="739483"/>
            </a:xfrm>
            <a:prstGeom prst="line">
              <a:avLst/>
            </a:prstGeom>
            <a:solidFill>
              <a:schemeClr val="hlink"/>
            </a:solidFill>
            <a:ln w="19050" cap="flat" cmpd="sng" algn="ctr">
              <a:solidFill>
                <a:srgbClr val="1B111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3" name="직사각형 42"/>
            <p:cNvSpPr/>
            <p:nvPr/>
          </p:nvSpPr>
          <p:spPr>
            <a:xfrm>
              <a:off x="1004236" y="2381554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anose="020B0609020204030204" pitchFamily="49" charset="0"/>
                </a:rPr>
                <a:t>threadIdx.z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008849" y="3855196"/>
            <a:ext cx="2707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KH</a:t>
            </a:r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 bwMode="auto">
          <a:xfrm>
            <a:off x="2072680" y="3445167"/>
            <a:ext cx="7164796" cy="0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>
            <a:off x="2072680" y="908720"/>
            <a:ext cx="0" cy="2536447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 flipH="1">
            <a:off x="0" y="3445167"/>
            <a:ext cx="2072680" cy="2072065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2072679" y="2713719"/>
            <a:ext cx="5040559" cy="720056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 bwMode="auto">
          <a:xfrm flipH="1">
            <a:off x="344488" y="2708920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344488" y="4437112"/>
            <a:ext cx="5040559" cy="720056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 bwMode="auto">
          <a:xfrm flipH="1">
            <a:off x="5385047" y="2708920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 flipH="1">
            <a:off x="5385047" y="3433776"/>
            <a:ext cx="1728192" cy="172819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 flipH="1">
            <a:off x="2505352" y="2713719"/>
            <a:ext cx="288032" cy="28803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1784200" y="3001751"/>
            <a:ext cx="720082" cy="0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 flipH="1">
            <a:off x="2504282" y="3448961"/>
            <a:ext cx="288032" cy="28803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784646" y="3738870"/>
            <a:ext cx="720082" cy="0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2792314" y="2713719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2504906" y="3000856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1784646" y="2997932"/>
            <a:ext cx="446" cy="735242"/>
          </a:xfrm>
          <a:prstGeom prst="line">
            <a:avLst/>
          </a:prstGeom>
          <a:solidFill>
            <a:schemeClr val="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892660" y="476518"/>
            <a:ext cx="111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BlockIdx.z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445395" y="2804341"/>
            <a:ext cx="111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BlockIdx.x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0" y="5578410"/>
            <a:ext cx="111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BlockIdx.y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035003" y="2104704"/>
            <a:ext cx="111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KH * KW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65556" y="3163368"/>
            <a:ext cx="27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822481" y="5639949"/>
            <a:ext cx="76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or 2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699876" y="3629197"/>
            <a:ext cx="27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813685" y="2863850"/>
            <a:ext cx="290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2" name="오른쪽 대괄호 71"/>
          <p:cNvSpPr/>
          <p:nvPr/>
        </p:nvSpPr>
        <p:spPr bwMode="auto">
          <a:xfrm rot="5400000">
            <a:off x="2078441" y="3462029"/>
            <a:ext cx="147087" cy="695225"/>
          </a:xfrm>
          <a:prstGeom prst="rightBracket">
            <a:avLst>
              <a:gd name="adj" fmla="val 211300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대괄호 72"/>
          <p:cNvSpPr/>
          <p:nvPr/>
        </p:nvSpPr>
        <p:spPr bwMode="auto">
          <a:xfrm rot="2671451">
            <a:off x="2644918" y="3441656"/>
            <a:ext cx="112393" cy="390867"/>
          </a:xfrm>
          <a:prstGeom prst="rightBracket">
            <a:avLst>
              <a:gd name="adj" fmla="val 142056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오른쪽 대괄호 73"/>
          <p:cNvSpPr/>
          <p:nvPr/>
        </p:nvSpPr>
        <p:spPr bwMode="auto">
          <a:xfrm rot="16200000">
            <a:off x="4447741" y="55773"/>
            <a:ext cx="288033" cy="5038151"/>
          </a:xfrm>
          <a:prstGeom prst="rightBracket">
            <a:avLst>
              <a:gd name="adj" fmla="val 874579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대괄호 74"/>
          <p:cNvSpPr/>
          <p:nvPr/>
        </p:nvSpPr>
        <p:spPr bwMode="auto">
          <a:xfrm rot="13491510">
            <a:off x="958125" y="2255525"/>
            <a:ext cx="288141" cy="2448926"/>
          </a:xfrm>
          <a:prstGeom prst="rightBracket">
            <a:avLst>
              <a:gd name="adj" fmla="val 277757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대괄호 75"/>
          <p:cNvSpPr/>
          <p:nvPr/>
        </p:nvSpPr>
        <p:spPr bwMode="auto">
          <a:xfrm>
            <a:off x="5385047" y="4461943"/>
            <a:ext cx="147087" cy="695225"/>
          </a:xfrm>
          <a:prstGeom prst="rightBracket">
            <a:avLst>
              <a:gd name="adj" fmla="val 211300"/>
            </a:avLst>
          </a:prstGeom>
          <a:noFill/>
          <a:ln w="19050" cap="flat" cmpd="sng" algn="ctr">
            <a:solidFill>
              <a:srgbClr val="1B11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323805" y="4324251"/>
            <a:ext cx="2985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/>
              <a:t>if (C &lt;= 170) </a:t>
            </a:r>
            <a:endParaRPr lang="en-US" altLang="ko-KR" b="0" dirty="0"/>
          </a:p>
          <a:p>
            <a:r>
              <a:rPr lang="en-US" altLang="ko-KR" b="0" dirty="0"/>
              <a:t>{</a:t>
            </a:r>
            <a:endParaRPr lang="en-US" altLang="ko-KR" b="0" dirty="0"/>
          </a:p>
          <a:p>
            <a:r>
              <a:rPr lang="en-US" altLang="ko-KR" b="0" dirty="0" err="1"/>
              <a:t>threadX</a:t>
            </a:r>
            <a:r>
              <a:rPr lang="en-US" altLang="ko-KR" b="0" dirty="0"/>
              <a:t> = C; </a:t>
            </a:r>
            <a:endParaRPr lang="en-US" altLang="ko-KR" b="0" dirty="0"/>
          </a:p>
          <a:p>
            <a:r>
              <a:rPr lang="en-US" altLang="ko-KR" dirty="0" err="1"/>
              <a:t>blockZ</a:t>
            </a:r>
            <a:r>
              <a:rPr lang="en-US" altLang="ko-KR" dirty="0"/>
              <a:t> = 1;</a:t>
            </a:r>
            <a:endParaRPr lang="en-US" altLang="ko-KR" dirty="0"/>
          </a:p>
          <a:p>
            <a:r>
              <a:rPr lang="en-US" altLang="ko-KR" b="0" dirty="0"/>
              <a:t>}</a:t>
            </a:r>
            <a:endParaRPr lang="en-US" altLang="ko-KR" b="0" dirty="0"/>
          </a:p>
          <a:p>
            <a:r>
              <a:rPr lang="en-US" altLang="ko-KR" b="0" dirty="0"/>
              <a:t>else if (C == 224 || C == 256) </a:t>
            </a:r>
            <a:endParaRPr lang="en-US" altLang="ko-KR" b="0" dirty="0"/>
          </a:p>
          <a:p>
            <a:r>
              <a:rPr lang="en-US" altLang="ko-KR" b="0" dirty="0"/>
              <a:t>{</a:t>
            </a:r>
            <a:endParaRPr lang="en-US" altLang="ko-KR" b="0" dirty="0"/>
          </a:p>
          <a:p>
            <a:r>
              <a:rPr lang="en-US" altLang="ko-KR" b="0" dirty="0" err="1"/>
              <a:t>threadX</a:t>
            </a:r>
            <a:r>
              <a:rPr lang="en-US" altLang="ko-KR" b="0" dirty="0"/>
              <a:t> = C / 2;</a:t>
            </a:r>
            <a:endParaRPr lang="en-US" altLang="ko-KR" b="0" dirty="0"/>
          </a:p>
          <a:p>
            <a:r>
              <a:rPr lang="en-US" altLang="ko-KR" dirty="0" err="1"/>
              <a:t>blockZ</a:t>
            </a:r>
            <a:r>
              <a:rPr lang="en-US" altLang="ko-KR" dirty="0"/>
              <a:t> = 2;</a:t>
            </a:r>
            <a:endParaRPr lang="en-US" altLang="ko-KR" dirty="0"/>
          </a:p>
          <a:p>
            <a:r>
              <a:rPr lang="en-US" altLang="ko-KR" b="0" dirty="0"/>
              <a:t>}</a:t>
            </a:r>
            <a:endParaRPr lang="en-US" altLang="ko-KR" b="0" dirty="0"/>
          </a:p>
        </p:txBody>
      </p:sp>
      <p:sp>
        <p:nvSpPr>
          <p:cNvPr id="78" name="화살표: 오른쪽 77"/>
          <p:cNvSpPr/>
          <p:nvPr/>
        </p:nvSpPr>
        <p:spPr bwMode="auto">
          <a:xfrm>
            <a:off x="5664244" y="4723047"/>
            <a:ext cx="558062" cy="180032"/>
          </a:xfrm>
          <a:prstGeom prst="rightArrow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582765" y="199519"/>
            <a:ext cx="1883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kernel_winograd_BtdB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700396" y="2381554"/>
            <a:ext cx="3297414" cy="1462353"/>
            <a:chOff x="700396" y="2381554"/>
            <a:chExt cx="3297414" cy="1462353"/>
          </a:xfrm>
        </p:grpSpPr>
        <p:sp>
          <p:nvSpPr>
            <p:cNvPr id="2" name="직사각형 1"/>
            <p:cNvSpPr/>
            <p:nvPr/>
          </p:nvSpPr>
          <p:spPr>
            <a:xfrm>
              <a:off x="700396" y="3566908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threadIdx.y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878593" y="3080783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anose="020B0609020204030204" pitchFamily="49" charset="0"/>
                </a:rPr>
                <a:t>threadIdx.x</a:t>
              </a:r>
              <a:endParaRPr lang="ko-KR" altLang="en-US" dirty="0"/>
            </a:p>
          </p:txBody>
        </p:sp>
        <p:cxnSp>
          <p:nvCxnSpPr>
            <p:cNvPr id="35" name="직선 연결선 34"/>
            <p:cNvCxnSpPr/>
            <p:nvPr/>
          </p:nvCxnSpPr>
          <p:spPr bwMode="auto">
            <a:xfrm flipV="1">
              <a:off x="2068006" y="3429185"/>
              <a:ext cx="745580" cy="4590"/>
            </a:xfrm>
            <a:prstGeom prst="line">
              <a:avLst/>
            </a:prstGeom>
            <a:solidFill>
              <a:schemeClr val="hlink"/>
            </a:solidFill>
            <a:ln w="19050" cap="flat" cmpd="sng" algn="ctr">
              <a:solidFill>
                <a:srgbClr val="1B111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7" name="직선 연결선 36"/>
            <p:cNvCxnSpPr>
              <a:endCxn id="72" idx="1"/>
            </p:cNvCxnSpPr>
            <p:nvPr/>
          </p:nvCxnSpPr>
          <p:spPr bwMode="auto">
            <a:xfrm flipH="1">
              <a:off x="1804372" y="3440367"/>
              <a:ext cx="255142" cy="295731"/>
            </a:xfrm>
            <a:prstGeom prst="line">
              <a:avLst/>
            </a:prstGeom>
            <a:solidFill>
              <a:schemeClr val="hlink"/>
            </a:solidFill>
            <a:ln w="19050" cap="flat" cmpd="sng" algn="ctr">
              <a:solidFill>
                <a:srgbClr val="1B111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flipH="1" flipV="1">
              <a:off x="2059514" y="2718866"/>
              <a:ext cx="13168" cy="739483"/>
            </a:xfrm>
            <a:prstGeom prst="line">
              <a:avLst/>
            </a:prstGeom>
            <a:solidFill>
              <a:schemeClr val="hlink"/>
            </a:solidFill>
            <a:ln w="19050" cap="flat" cmpd="sng" algn="ctr">
              <a:solidFill>
                <a:srgbClr val="1B111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3" name="직사각형 42"/>
            <p:cNvSpPr/>
            <p:nvPr/>
          </p:nvSpPr>
          <p:spPr>
            <a:xfrm>
              <a:off x="1004236" y="2381554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anose="020B0609020204030204" pitchFamily="49" charset="0"/>
                </a:rPr>
                <a:t>threadIdx.z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008849" y="3855196"/>
            <a:ext cx="27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URRENT_COLOR_STATUS" val="1"/>
  <p:tag name="ORIGINAL_COLOR_LIST14" val="1129059;16777215;1069452;7119555;9944533;12901095;14871795;1129059"/>
  <p:tag name="ORIGINAL_COLOR_LIST13" val="7119555;1129059;1069452;7119555;9944533;12901095;14871795;16777215"/>
  <p:tag name="ORIGINAL_COLOR_LIST12" val="38865;16777215;113639;55039;6744312;10088443;13432829;38865"/>
  <p:tag name="ORIGINAL_COLOR_LIST11" val="55039;38865;113639;55039;6744312;10088443;13432829;16777215"/>
  <p:tag name="ORIGINAL_COLOR_LIST10" val="677022;16777215;20948;29438;6728446;10078207;13427711;677022"/>
  <p:tag name="ORIGINAL_COLOR_LIST9" val="29438;677022;20948;29438;6728446;10078207;13427711;16777215"/>
  <p:tag name="ORIGINAL_COLOR_LIST8" val="1339504;16777215;40077;904367;7266511;10087391;13628911;1339504"/>
  <p:tag name="ORIGINAL_COLOR_LIST7" val="904367;1339504;40077;904367;7266511;10087391;13628911;16777215"/>
  <p:tag name="ORIGINAL_COLOR_LIST6" val="7489850;16777215;10905126;14002237;15125387;15654065;16248536;7489850"/>
  <p:tag name="ORIGINAL_COLOR_LIST5" val="14002237;7489850;10905126;14002237;15125387;15654065;16248536;16777215"/>
  <p:tag name="ORIGINAL_COLOR_LIST4" val="1184027;16777215;4342358;10002346;12699084;14080477;15396078;1184027"/>
  <p:tag name="ORIGINAL_COLOR_LIST3" val="10002346;1184027;4342358;10002346;12699084;14080477;15396078;16777215"/>
  <p:tag name="ORIGINAL_COLOR_LIST2" val="1313403;16777215;591295;3292667;8686589;11383293;14080254;1313403"/>
  <p:tag name="ORIGINAL_COLOR_LIST1" val="3292667;1313403;591295;3292667;8686589;11383293;14080254;16777215"/>
</p:tagLst>
</file>

<file path=ppt/theme/theme1.xml><?xml version="1.0" encoding="utf-8"?>
<a:theme xmlns:a="http://schemas.openxmlformats.org/drawingml/2006/main" name="PPTToolbox_Gray">
  <a:themeElements>
    <a:clrScheme name="PPTToolbox_Gray 3">
      <a:dk1>
        <a:srgbClr val="1B1112"/>
      </a:dk1>
      <a:lt1>
        <a:srgbClr val="FFFFFF"/>
      </a:lt1>
      <a:dk2>
        <a:srgbClr val="AA9F98"/>
      </a:dk2>
      <a:lt2>
        <a:srgbClr val="564242"/>
      </a:lt2>
      <a:accent1>
        <a:srgbClr val="CCC5C1"/>
      </a:accent1>
      <a:accent2>
        <a:srgbClr val="DDD9D6"/>
      </a:accent2>
      <a:accent3>
        <a:srgbClr val="FFFFFF"/>
      </a:accent3>
      <a:accent4>
        <a:srgbClr val="150D0E"/>
      </a:accent4>
      <a:accent5>
        <a:srgbClr val="E2DFDD"/>
      </a:accent5>
      <a:accent6>
        <a:srgbClr val="C8C4C2"/>
      </a:accent6>
      <a:hlink>
        <a:srgbClr val="EEECEA"/>
      </a:hlink>
      <a:folHlink>
        <a:srgbClr val="1B111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</a:spDef>
    <a:lnDef>
      <a:spPr bwMode="auto">
        <a:solidFill>
          <a:schemeClr val="hlink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PPTToolbox_Gray 1">
        <a:dk1>
          <a:srgbClr val="7B0A14"/>
        </a:dk1>
        <a:lt1>
          <a:srgbClr val="FFFFFF"/>
        </a:lt1>
        <a:dk2>
          <a:srgbClr val="FB3D32"/>
        </a:dk2>
        <a:lt2>
          <a:srgbClr val="BF0509"/>
        </a:lt2>
        <a:accent1>
          <a:srgbClr val="FD8B84"/>
        </a:accent1>
        <a:accent2>
          <a:srgbClr val="FDB1AD"/>
        </a:accent2>
        <a:accent3>
          <a:srgbClr val="FFFFFF"/>
        </a:accent3>
        <a:accent4>
          <a:srgbClr val="68070F"/>
        </a:accent4>
        <a:accent5>
          <a:srgbClr val="FEC4C2"/>
        </a:accent5>
        <a:accent6>
          <a:srgbClr val="E5A09C"/>
        </a:accent6>
        <a:hlink>
          <a:srgbClr val="FED8D6"/>
        </a:hlink>
        <a:folHlink>
          <a:srgbClr val="7B0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oolbox_Gray 2">
        <a:dk1>
          <a:srgbClr val="FED8D6"/>
        </a:dk1>
        <a:lt1>
          <a:srgbClr val="FFFFFF"/>
        </a:lt1>
        <a:dk2>
          <a:srgbClr val="7B0A14"/>
        </a:dk2>
        <a:lt2>
          <a:srgbClr val="FDB1AD"/>
        </a:lt2>
        <a:accent1>
          <a:srgbClr val="FD8B84"/>
        </a:accent1>
        <a:accent2>
          <a:srgbClr val="FB3D32"/>
        </a:accent2>
        <a:accent3>
          <a:srgbClr val="BFAAAA"/>
        </a:accent3>
        <a:accent4>
          <a:srgbClr val="DADADA"/>
        </a:accent4>
        <a:accent5>
          <a:srgbClr val="FEC4C2"/>
        </a:accent5>
        <a:accent6>
          <a:srgbClr val="E3362C"/>
        </a:accent6>
        <a:hlink>
          <a:srgbClr val="BF0509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oolbox_Gray 3">
        <a:dk1>
          <a:srgbClr val="1B1112"/>
        </a:dk1>
        <a:lt1>
          <a:srgbClr val="FFFFFF"/>
        </a:lt1>
        <a:dk2>
          <a:srgbClr val="AA9F98"/>
        </a:dk2>
        <a:lt2>
          <a:srgbClr val="564242"/>
        </a:lt2>
        <a:accent1>
          <a:srgbClr val="CCC5C1"/>
        </a:accent1>
        <a:accent2>
          <a:srgbClr val="DDD9D6"/>
        </a:accent2>
        <a:accent3>
          <a:srgbClr val="FFFFFF"/>
        </a:accent3>
        <a:accent4>
          <a:srgbClr val="150D0E"/>
        </a:accent4>
        <a:accent5>
          <a:srgbClr val="E2DFDD"/>
        </a:accent5>
        <a:accent6>
          <a:srgbClr val="C8C4C2"/>
        </a:accent6>
        <a:hlink>
          <a:srgbClr val="EEECEA"/>
        </a:hlink>
        <a:folHlink>
          <a:srgbClr val="1B11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oolbox_Gray 4">
        <a:dk1>
          <a:srgbClr val="EEECEA"/>
        </a:dk1>
        <a:lt1>
          <a:srgbClr val="FFFFFF"/>
        </a:lt1>
        <a:dk2>
          <a:srgbClr val="1B1112"/>
        </a:dk2>
        <a:lt2>
          <a:srgbClr val="DDD9D6"/>
        </a:lt2>
        <a:accent1>
          <a:srgbClr val="CCC5C1"/>
        </a:accent1>
        <a:accent2>
          <a:srgbClr val="AA9F98"/>
        </a:accent2>
        <a:accent3>
          <a:srgbClr val="ABAAAA"/>
        </a:accent3>
        <a:accent4>
          <a:srgbClr val="DADADA"/>
        </a:accent4>
        <a:accent5>
          <a:srgbClr val="E2DFDD"/>
        </a:accent5>
        <a:accent6>
          <a:srgbClr val="9A9089"/>
        </a:accent6>
        <a:hlink>
          <a:srgbClr val="564242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oolbox_Gray 5">
        <a:dk1>
          <a:srgbClr val="3A4972"/>
        </a:dk1>
        <a:lt1>
          <a:srgbClr val="FFFFFF"/>
        </a:lt1>
        <a:dk2>
          <a:srgbClr val="3DA8D5"/>
        </a:dk2>
        <a:lt2>
          <a:srgbClr val="2666A6"/>
        </a:lt2>
        <a:accent1>
          <a:srgbClr val="8BCBE6"/>
        </a:accent1>
        <a:accent2>
          <a:srgbClr val="B1DCEE"/>
        </a:accent2>
        <a:accent3>
          <a:srgbClr val="FFFFFF"/>
        </a:accent3>
        <a:accent4>
          <a:srgbClr val="303D60"/>
        </a:accent4>
        <a:accent5>
          <a:srgbClr val="C4E2F0"/>
        </a:accent5>
        <a:accent6>
          <a:srgbClr val="A0C7D8"/>
        </a:accent6>
        <a:hlink>
          <a:srgbClr val="D8EEF7"/>
        </a:hlink>
        <a:folHlink>
          <a:srgbClr val="3A49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oolbox_Gray 6">
        <a:dk1>
          <a:srgbClr val="D8EEF7"/>
        </a:dk1>
        <a:lt1>
          <a:srgbClr val="FFFFFF"/>
        </a:lt1>
        <a:dk2>
          <a:srgbClr val="3A4972"/>
        </a:dk2>
        <a:lt2>
          <a:srgbClr val="B1DCEE"/>
        </a:lt2>
        <a:accent1>
          <a:srgbClr val="8BCBE6"/>
        </a:accent1>
        <a:accent2>
          <a:srgbClr val="3DA8D5"/>
        </a:accent2>
        <a:accent3>
          <a:srgbClr val="AEB1BC"/>
        </a:accent3>
        <a:accent4>
          <a:srgbClr val="DADADA"/>
        </a:accent4>
        <a:accent5>
          <a:srgbClr val="C4E2F0"/>
        </a:accent5>
        <a:accent6>
          <a:srgbClr val="3698C1"/>
        </a:accent6>
        <a:hlink>
          <a:srgbClr val="2666A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oolbox_Gray 7">
        <a:dk1>
          <a:srgbClr val="633A11"/>
        </a:dk1>
        <a:lt1>
          <a:srgbClr val="FFFFFF"/>
        </a:lt1>
        <a:dk2>
          <a:srgbClr val="C3A26C"/>
        </a:dk2>
        <a:lt2>
          <a:srgbClr val="8C5110"/>
        </a:lt2>
        <a:accent1>
          <a:srgbClr val="D5BD97"/>
        </a:accent1>
        <a:accent2>
          <a:srgbClr val="E7DAC4"/>
        </a:accent2>
        <a:accent3>
          <a:srgbClr val="FFFFFF"/>
        </a:accent3>
        <a:accent4>
          <a:srgbClr val="53300D"/>
        </a:accent4>
        <a:accent5>
          <a:srgbClr val="E7DBC9"/>
        </a:accent5>
        <a:accent6>
          <a:srgbClr val="D1C5B1"/>
        </a:accent6>
        <a:hlink>
          <a:srgbClr val="F3ECE2"/>
        </a:hlink>
        <a:folHlink>
          <a:srgbClr val="633A1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oolbox_Gray 8">
        <a:dk1>
          <a:srgbClr val="F3ECE2"/>
        </a:dk1>
        <a:lt1>
          <a:srgbClr val="FFFFFF"/>
        </a:lt1>
        <a:dk2>
          <a:srgbClr val="633A11"/>
        </a:dk2>
        <a:lt2>
          <a:srgbClr val="E7DAC4"/>
        </a:lt2>
        <a:accent1>
          <a:srgbClr val="D5BD97"/>
        </a:accent1>
        <a:accent2>
          <a:srgbClr val="C3A26C"/>
        </a:accent2>
        <a:accent3>
          <a:srgbClr val="B7AEAA"/>
        </a:accent3>
        <a:accent4>
          <a:srgbClr val="DADADA"/>
        </a:accent4>
        <a:accent5>
          <a:srgbClr val="E7DBC9"/>
        </a:accent5>
        <a:accent6>
          <a:srgbClr val="B09261"/>
        </a:accent6>
        <a:hlink>
          <a:srgbClr val="8C511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oolbox_Gray 9">
        <a:dk1>
          <a:srgbClr val="707014"/>
        </a:dk1>
        <a:lt1>
          <a:srgbClr val="FFFFFF"/>
        </a:lt1>
        <a:dk2>
          <a:srgbClr val="AFCC0D"/>
        </a:dk2>
        <a:lt2>
          <a:srgbClr val="8D9C00"/>
        </a:lt2>
        <a:accent1>
          <a:srgbClr val="CFE06E"/>
        </a:accent1>
        <a:accent2>
          <a:srgbClr val="DFEB9E"/>
        </a:accent2>
        <a:accent3>
          <a:srgbClr val="FFFFFF"/>
        </a:accent3>
        <a:accent4>
          <a:srgbClr val="5F5F0F"/>
        </a:accent4>
        <a:accent5>
          <a:srgbClr val="E4EDBA"/>
        </a:accent5>
        <a:accent6>
          <a:srgbClr val="CAD58F"/>
        </a:accent6>
        <a:hlink>
          <a:srgbClr val="EFF5CF"/>
        </a:hlink>
        <a:folHlink>
          <a:srgbClr val="707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oolbox_Gray 10">
        <a:dk1>
          <a:srgbClr val="EFF5CF"/>
        </a:dk1>
        <a:lt1>
          <a:srgbClr val="FFFFFF"/>
        </a:lt1>
        <a:dk2>
          <a:srgbClr val="707014"/>
        </a:dk2>
        <a:lt2>
          <a:srgbClr val="DFEB9E"/>
        </a:lt2>
        <a:accent1>
          <a:srgbClr val="CFE06E"/>
        </a:accent1>
        <a:accent2>
          <a:srgbClr val="AFCC0D"/>
        </a:accent2>
        <a:accent3>
          <a:srgbClr val="BBBBAA"/>
        </a:accent3>
        <a:accent4>
          <a:srgbClr val="DADADA"/>
        </a:accent4>
        <a:accent5>
          <a:srgbClr val="E4EDBA"/>
        </a:accent5>
        <a:accent6>
          <a:srgbClr val="9EB90B"/>
        </a:accent6>
        <a:hlink>
          <a:srgbClr val="8D9C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oolbox_Gray 11">
        <a:dk1>
          <a:srgbClr val="9E540A"/>
        </a:dk1>
        <a:lt1>
          <a:srgbClr val="FFFFFF"/>
        </a:lt1>
        <a:dk2>
          <a:srgbClr val="FE7200"/>
        </a:dk2>
        <a:lt2>
          <a:srgbClr val="D4510A"/>
        </a:lt2>
        <a:accent1>
          <a:srgbClr val="FEAA66"/>
        </a:accent1>
        <a:accent2>
          <a:srgbClr val="FFC799"/>
        </a:accent2>
        <a:accent3>
          <a:srgbClr val="FFFFFF"/>
        </a:accent3>
        <a:accent4>
          <a:srgbClr val="864607"/>
        </a:accent4>
        <a:accent5>
          <a:srgbClr val="FED2B8"/>
        </a:accent5>
        <a:accent6>
          <a:srgbClr val="E7B48A"/>
        </a:accent6>
        <a:hlink>
          <a:srgbClr val="FFE3CC"/>
        </a:hlink>
        <a:folHlink>
          <a:srgbClr val="9E540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oolbox_Gray 12">
        <a:dk1>
          <a:srgbClr val="FFE3CC"/>
        </a:dk1>
        <a:lt1>
          <a:srgbClr val="FFFFFF"/>
        </a:lt1>
        <a:dk2>
          <a:srgbClr val="9E540A"/>
        </a:dk2>
        <a:lt2>
          <a:srgbClr val="FFC799"/>
        </a:lt2>
        <a:accent1>
          <a:srgbClr val="FEAA66"/>
        </a:accent1>
        <a:accent2>
          <a:srgbClr val="FE7200"/>
        </a:accent2>
        <a:accent3>
          <a:srgbClr val="CCB3AA"/>
        </a:accent3>
        <a:accent4>
          <a:srgbClr val="DADADA"/>
        </a:accent4>
        <a:accent5>
          <a:srgbClr val="FED2B8"/>
        </a:accent5>
        <a:accent6>
          <a:srgbClr val="E66700"/>
        </a:accent6>
        <a:hlink>
          <a:srgbClr val="D4510A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WPS Presentation</Application>
  <PresentationFormat>A4 용지(210x297mm)</PresentationFormat>
  <Paragraphs>338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돋움</vt:lpstr>
      <vt:lpstr>맑은 고딕</vt:lpstr>
      <vt:lpstr>굴림</vt:lpstr>
      <vt:lpstr>Consolas</vt:lpstr>
      <vt:lpstr>Microsoft YaHei</vt:lpstr>
      <vt:lpstr/>
      <vt:lpstr>Arial Unicode MS</vt:lpstr>
      <vt:lpstr>한컴 고딕</vt:lpstr>
      <vt:lpstr>PPTToolbox_Gray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Yongho Kim</dc:creator>
  <cp:lastModifiedBy>yeste</cp:lastModifiedBy>
  <cp:revision>2084</cp:revision>
  <cp:lastPrinted>2019-10-18T02:28:00Z</cp:lastPrinted>
  <dcterms:created xsi:type="dcterms:W3CDTF">2009-01-20T12:40:00Z</dcterms:created>
  <dcterms:modified xsi:type="dcterms:W3CDTF">2019-11-19T09:32:01Z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4 template version">
    <vt:r8>4</vt:r8>
  </property>
  <property fmtid="{D5CDD505-2E9C-101B-9397-08002B2CF9AE}" pid="3" name="TB4 template type">
    <vt:lpwstr>Onscreen</vt:lpwstr>
  </property>
  <property fmtid="{D5CDD505-2E9C-101B-9397-08002B2CF9AE}" pid="4" name="KSOProductBuildVer">
    <vt:lpwstr>1033-11.2.0.9031</vt:lpwstr>
  </property>
</Properties>
</file>