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57" r:id="rId4"/>
    <p:sldId id="258" r:id="rId5"/>
    <p:sldId id="259" r:id="rId6"/>
    <p:sldId id="268" r:id="rId7"/>
    <p:sldId id="267" r:id="rId8"/>
    <p:sldId id="260" r:id="rId9"/>
    <p:sldId id="256" r:id="rId10"/>
    <p:sldId id="261" r:id="rId11"/>
    <p:sldId id="264" r:id="rId12"/>
    <p:sldId id="263"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tiagroups@outlook.com" userId="e5742407139cf66d" providerId="LiveId" clId="{F476281F-7840-406F-BD41-E943075C92FE}"/>
    <pc:docChg chg="undo custSel addSld delSld modSld">
      <pc:chgData name="zontiagroups@outlook.com" userId="e5742407139cf66d" providerId="LiveId" clId="{F476281F-7840-406F-BD41-E943075C92FE}" dt="2022-06-24T09:18:59.605" v="478" actId="313"/>
      <pc:docMkLst>
        <pc:docMk/>
      </pc:docMkLst>
      <pc:sldChg chg="modSp new mod">
        <pc:chgData name="zontiagroups@outlook.com" userId="e5742407139cf66d" providerId="LiveId" clId="{F476281F-7840-406F-BD41-E943075C92FE}" dt="2022-06-18T10:23:36.619" v="185" actId="20577"/>
        <pc:sldMkLst>
          <pc:docMk/>
          <pc:sldMk cId="4120075833" sldId="269"/>
        </pc:sldMkLst>
        <pc:spChg chg="mod">
          <ac:chgData name="zontiagroups@outlook.com" userId="e5742407139cf66d" providerId="LiveId" clId="{F476281F-7840-406F-BD41-E943075C92FE}" dt="2022-06-18T08:21:55.059" v="69" actId="27636"/>
          <ac:spMkLst>
            <pc:docMk/>
            <pc:sldMk cId="4120075833" sldId="269"/>
            <ac:spMk id="2" creationId="{2B6F3E08-58D0-2A51-3C5F-8D563F96026C}"/>
          </ac:spMkLst>
        </pc:spChg>
        <pc:spChg chg="mod">
          <ac:chgData name="zontiagroups@outlook.com" userId="e5742407139cf66d" providerId="LiveId" clId="{F476281F-7840-406F-BD41-E943075C92FE}" dt="2022-06-18T10:23:36.619" v="185" actId="20577"/>
          <ac:spMkLst>
            <pc:docMk/>
            <pc:sldMk cId="4120075833" sldId="269"/>
            <ac:spMk id="3" creationId="{0FC20143-0C93-90E2-72B4-71E841DD421D}"/>
          </ac:spMkLst>
        </pc:spChg>
      </pc:sldChg>
      <pc:sldChg chg="modSp new mod">
        <pc:chgData name="zontiagroups@outlook.com" userId="e5742407139cf66d" providerId="LiveId" clId="{F476281F-7840-406F-BD41-E943075C92FE}" dt="2022-06-18T08:23:54.039" v="89" actId="20577"/>
        <pc:sldMkLst>
          <pc:docMk/>
          <pc:sldMk cId="2049381499" sldId="270"/>
        </pc:sldMkLst>
        <pc:spChg chg="mod">
          <ac:chgData name="zontiagroups@outlook.com" userId="e5742407139cf66d" providerId="LiveId" clId="{F476281F-7840-406F-BD41-E943075C92FE}" dt="2022-06-18T08:23:54.039" v="89" actId="20577"/>
          <ac:spMkLst>
            <pc:docMk/>
            <pc:sldMk cId="2049381499" sldId="270"/>
            <ac:spMk id="3" creationId="{9A099991-FD91-A649-55F8-59045AC6A725}"/>
          </ac:spMkLst>
        </pc:spChg>
      </pc:sldChg>
      <pc:sldChg chg="modSp new mod">
        <pc:chgData name="zontiagroups@outlook.com" userId="e5742407139cf66d" providerId="LiveId" clId="{F476281F-7840-406F-BD41-E943075C92FE}" dt="2022-06-18T08:45:17.578" v="184" actId="20577"/>
        <pc:sldMkLst>
          <pc:docMk/>
          <pc:sldMk cId="2496897195" sldId="271"/>
        </pc:sldMkLst>
        <pc:spChg chg="mod">
          <ac:chgData name="zontiagroups@outlook.com" userId="e5742407139cf66d" providerId="LiveId" clId="{F476281F-7840-406F-BD41-E943075C92FE}" dt="2022-06-18T08:45:17.578" v="184" actId="20577"/>
          <ac:spMkLst>
            <pc:docMk/>
            <pc:sldMk cId="2496897195" sldId="271"/>
            <ac:spMk id="3" creationId="{1535C8E7-D021-81AC-45D0-A4A33EEA502C}"/>
          </ac:spMkLst>
        </pc:spChg>
      </pc:sldChg>
      <pc:sldChg chg="modSp new mod">
        <pc:chgData name="zontiagroups@outlook.com" userId="e5742407139cf66d" providerId="LiveId" clId="{F476281F-7840-406F-BD41-E943075C92FE}" dt="2022-06-18T08:44:59.672" v="182" actId="20577"/>
        <pc:sldMkLst>
          <pc:docMk/>
          <pc:sldMk cId="536481754" sldId="272"/>
        </pc:sldMkLst>
        <pc:spChg chg="mod">
          <ac:chgData name="zontiagroups@outlook.com" userId="e5742407139cf66d" providerId="LiveId" clId="{F476281F-7840-406F-BD41-E943075C92FE}" dt="2022-06-18T08:44:59.672" v="182" actId="20577"/>
          <ac:spMkLst>
            <pc:docMk/>
            <pc:sldMk cId="536481754" sldId="272"/>
            <ac:spMk id="3" creationId="{F254B5D6-75FC-BDBA-C5C8-219A7356CB1C}"/>
          </ac:spMkLst>
        </pc:spChg>
      </pc:sldChg>
      <pc:sldChg chg="modSp new mod">
        <pc:chgData name="zontiagroups@outlook.com" userId="e5742407139cf66d" providerId="LiveId" clId="{F476281F-7840-406F-BD41-E943075C92FE}" dt="2022-06-18T08:27:26.435" v="121" actId="5793"/>
        <pc:sldMkLst>
          <pc:docMk/>
          <pc:sldMk cId="867550956" sldId="273"/>
        </pc:sldMkLst>
        <pc:spChg chg="mod">
          <ac:chgData name="zontiagroups@outlook.com" userId="e5742407139cf66d" providerId="LiveId" clId="{F476281F-7840-406F-BD41-E943075C92FE}" dt="2022-06-18T08:27:26.435" v="121" actId="5793"/>
          <ac:spMkLst>
            <pc:docMk/>
            <pc:sldMk cId="867550956" sldId="273"/>
            <ac:spMk id="3" creationId="{C65C42BC-F8F5-240E-0ADC-7647052D29DB}"/>
          </ac:spMkLst>
        </pc:spChg>
      </pc:sldChg>
      <pc:sldChg chg="addSp delSp modSp new mod">
        <pc:chgData name="zontiagroups@outlook.com" userId="e5742407139cf66d" providerId="LiveId" clId="{F476281F-7840-406F-BD41-E943075C92FE}" dt="2022-06-24T09:18:59.605" v="478" actId="313"/>
        <pc:sldMkLst>
          <pc:docMk/>
          <pc:sldMk cId="523017302" sldId="274"/>
        </pc:sldMkLst>
        <pc:spChg chg="mod">
          <ac:chgData name="zontiagroups@outlook.com" userId="e5742407139cf66d" providerId="LiveId" clId="{F476281F-7840-406F-BD41-E943075C92FE}" dt="2022-06-24T09:15:19.136" v="400" actId="20577"/>
          <ac:spMkLst>
            <pc:docMk/>
            <pc:sldMk cId="523017302" sldId="274"/>
            <ac:spMk id="2" creationId="{A2BC4398-D4CE-579C-3F56-0CF7DC6D6884}"/>
          </ac:spMkLst>
        </pc:spChg>
        <pc:spChg chg="mod">
          <ac:chgData name="zontiagroups@outlook.com" userId="e5742407139cf66d" providerId="LiveId" clId="{F476281F-7840-406F-BD41-E943075C92FE}" dt="2022-06-24T09:18:59.605" v="478" actId="313"/>
          <ac:spMkLst>
            <pc:docMk/>
            <pc:sldMk cId="523017302" sldId="274"/>
            <ac:spMk id="3" creationId="{DA210824-3C5A-5D70-6538-FF634D1BCE6D}"/>
          </ac:spMkLst>
        </pc:spChg>
        <pc:graphicFrameChg chg="add del mod">
          <ac:chgData name="zontiagroups@outlook.com" userId="e5742407139cf66d" providerId="LiveId" clId="{F476281F-7840-406F-BD41-E943075C92FE}" dt="2022-06-24T09:17:54.753" v="405"/>
          <ac:graphicFrameMkLst>
            <pc:docMk/>
            <pc:sldMk cId="523017302" sldId="274"/>
            <ac:graphicFrameMk id="4" creationId="{4561149E-B970-A4BB-6507-A41BE1BD4EE7}"/>
          </ac:graphicFrameMkLst>
        </pc:graphicFrameChg>
      </pc:sldChg>
      <pc:sldChg chg="modSp new mod">
        <pc:chgData name="zontiagroups@outlook.com" userId="e5742407139cf66d" providerId="LiveId" clId="{F476281F-7840-406F-BD41-E943075C92FE}" dt="2022-06-24T09:15:31.130" v="401" actId="20577"/>
        <pc:sldMkLst>
          <pc:docMk/>
          <pc:sldMk cId="466674508" sldId="275"/>
        </pc:sldMkLst>
        <pc:spChg chg="mod">
          <ac:chgData name="zontiagroups@outlook.com" userId="e5742407139cf66d" providerId="LiveId" clId="{F476281F-7840-406F-BD41-E943075C92FE}" dt="2022-06-24T09:15:31.130" v="401" actId="20577"/>
          <ac:spMkLst>
            <pc:docMk/>
            <pc:sldMk cId="466674508" sldId="275"/>
            <ac:spMk id="3" creationId="{B550BF5D-031C-9169-B316-52AEBAFF8263}"/>
          </ac:spMkLst>
        </pc:spChg>
      </pc:sldChg>
      <pc:sldChg chg="modSp new mod">
        <pc:chgData name="zontiagroups@outlook.com" userId="e5742407139cf66d" providerId="LiveId" clId="{F476281F-7840-406F-BD41-E943075C92FE}" dt="2022-06-18T08:35:24.472" v="167" actId="20577"/>
        <pc:sldMkLst>
          <pc:docMk/>
          <pc:sldMk cId="1822252319" sldId="276"/>
        </pc:sldMkLst>
        <pc:spChg chg="mod">
          <ac:chgData name="zontiagroups@outlook.com" userId="e5742407139cf66d" providerId="LiveId" clId="{F476281F-7840-406F-BD41-E943075C92FE}" dt="2022-06-18T08:35:24.472" v="167" actId="20577"/>
          <ac:spMkLst>
            <pc:docMk/>
            <pc:sldMk cId="1822252319" sldId="276"/>
            <ac:spMk id="3" creationId="{B0BA8CED-4774-B263-D2BE-D756AE7C6C5B}"/>
          </ac:spMkLst>
        </pc:spChg>
      </pc:sldChg>
      <pc:sldChg chg="modSp new mod">
        <pc:chgData name="zontiagroups@outlook.com" userId="e5742407139cf66d" providerId="LiveId" clId="{F476281F-7840-406F-BD41-E943075C92FE}" dt="2022-06-24T09:05:24.513" v="375" actId="20577"/>
        <pc:sldMkLst>
          <pc:docMk/>
          <pc:sldMk cId="958607150" sldId="277"/>
        </pc:sldMkLst>
        <pc:spChg chg="mod">
          <ac:chgData name="zontiagroups@outlook.com" userId="e5742407139cf66d" providerId="LiveId" clId="{F476281F-7840-406F-BD41-E943075C92FE}" dt="2022-06-24T09:05:24.513" v="375" actId="20577"/>
          <ac:spMkLst>
            <pc:docMk/>
            <pc:sldMk cId="958607150" sldId="277"/>
            <ac:spMk id="3" creationId="{2B803691-666D-6AE2-09C8-087FA48813DD}"/>
          </ac:spMkLst>
        </pc:spChg>
      </pc:sldChg>
      <pc:sldChg chg="modSp new del mod">
        <pc:chgData name="zontiagroups@outlook.com" userId="e5742407139cf66d" providerId="LiveId" clId="{F476281F-7840-406F-BD41-E943075C92FE}" dt="2022-06-24T09:15:44.135" v="402" actId="2696"/>
        <pc:sldMkLst>
          <pc:docMk/>
          <pc:sldMk cId="1223261890" sldId="278"/>
        </pc:sldMkLst>
        <pc:spChg chg="mod">
          <ac:chgData name="zontiagroups@outlook.com" userId="e5742407139cf66d" providerId="LiveId" clId="{F476281F-7840-406F-BD41-E943075C92FE}" dt="2022-06-24T09:06:45.755" v="386"/>
          <ac:spMkLst>
            <pc:docMk/>
            <pc:sldMk cId="1223261890" sldId="278"/>
            <ac:spMk id="3" creationId="{8420A91E-5661-6D48-B6AD-99C8B0B948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9A9A-C2B8-4876-CF30-508A35A66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2323C-00F6-BD63-4E56-973F0FBC6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C7CAF-89B7-BC05-1E85-59EFCF1C0DE4}"/>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D1DE618C-457F-F1C1-151C-8838F4C88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8F428-FB4D-8388-D771-77E592324FE6}"/>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272074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FF6A-D9A9-8FF7-B07D-0F0F30742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A99F4E-3619-B59E-1104-4F6A9150B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CFA72-EEB5-53D9-253A-A05EDFAA2393}"/>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5D9F90A5-2144-B383-36F9-CB0775089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54D-CF10-3892-C33E-5764D219F921}"/>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203236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5503B-4B83-D0F1-BB93-C3D3F4F8C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D2D1BE-E15D-6C10-AEAB-070B1BE1B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4A126-C7CB-BA10-1030-840BC46BDADF}"/>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32CA239C-50A2-DBFB-4744-6BA6D4FFC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943C9-D35A-48EB-109C-7385CAC97951}"/>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116122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90F2-31E2-5E0F-D3A5-D2BB5FB87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A7D98-269B-D108-B5C8-65F316CD5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E9C39-C353-7C8E-9FA0-23807844BB02}"/>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3499E3E4-66CB-4932-4C3D-70778211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AE65B-3F8B-0C42-B5C5-CE571ACEB78B}"/>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122496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0A48-9668-05E6-9CA0-5F6072222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2FF9C-14D5-E242-B861-EE78412D5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3C73A-7F31-9B63-E3DA-36FDBE120C19}"/>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97E4F8FB-F062-7989-DDC8-D2F4FC6AE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BCE8B-7533-DF45-3EC3-23389EC2E4C1}"/>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320053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7B8E-3902-2343-C92D-763D0E1B0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091BE-F149-87FF-FFC3-A2D74DE97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59E9EB-9AD9-E6CE-272B-92DB906AC5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0DABE-EDBA-E0CC-0BCD-E5585EF2873E}"/>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6" name="Footer Placeholder 5">
            <a:extLst>
              <a:ext uri="{FF2B5EF4-FFF2-40B4-BE49-F238E27FC236}">
                <a16:creationId xmlns:a16="http://schemas.microsoft.com/office/drawing/2014/main" id="{C027AE15-5311-253A-0DA7-3C3E777C6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FB8DD-B13A-4737-7E3F-818A795DA864}"/>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109499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3F84-234C-2D4B-7D82-BDF57B3AF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74100-C46A-D877-CD10-E92DE52A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5FB47-AA1D-A494-2559-69251135CE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EE279-A126-A78C-45F9-4283C93DE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FA888-06B0-35BA-547F-22F2A01005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BB19D-4CB5-443C-1EC9-75B70DF08CF1}"/>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8" name="Footer Placeholder 7">
            <a:extLst>
              <a:ext uri="{FF2B5EF4-FFF2-40B4-BE49-F238E27FC236}">
                <a16:creationId xmlns:a16="http://schemas.microsoft.com/office/drawing/2014/main" id="{38DE7685-2B9C-D644-EEA9-42D4F96A4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98EC8D-EFE7-ADC9-E20C-6D311B830956}"/>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36390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9F9F-4254-2CD5-08A3-02A8736F4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1DA3A7-1EDC-F545-DC7D-511FE8BF3FDD}"/>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4" name="Footer Placeholder 3">
            <a:extLst>
              <a:ext uri="{FF2B5EF4-FFF2-40B4-BE49-F238E27FC236}">
                <a16:creationId xmlns:a16="http://schemas.microsoft.com/office/drawing/2014/main" id="{36EA44E9-C04A-D557-144C-3D27EE66C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7FC80-0193-D87D-0AC5-70E46F671DB5}"/>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187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8B469-3290-BD25-82E3-FDF4FE60252A}"/>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3" name="Footer Placeholder 2">
            <a:extLst>
              <a:ext uri="{FF2B5EF4-FFF2-40B4-BE49-F238E27FC236}">
                <a16:creationId xmlns:a16="http://schemas.microsoft.com/office/drawing/2014/main" id="{C8BCFC7A-662D-B197-1A7F-793FA9F3E7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80A58-09C4-D27D-E269-A0FE5482EB5D}"/>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31625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9B46-2FA6-4B90-F0C4-BEC40A13F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3E0ACF-C049-9630-6FDB-5E71E791F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D955F4-1362-3947-8CF7-219873ADA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DEB02-F968-B4F3-F79A-B4E9818ACC33}"/>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6" name="Footer Placeholder 5">
            <a:extLst>
              <a:ext uri="{FF2B5EF4-FFF2-40B4-BE49-F238E27FC236}">
                <a16:creationId xmlns:a16="http://schemas.microsoft.com/office/drawing/2014/main" id="{8B50A401-AB9A-FCF6-A7B3-D98814B36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9EAE0-624F-A679-C1F4-81B434F9F4B4}"/>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334208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FCBC-5BEB-5572-4EDB-03B0DEA32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7D0D9-1BB7-936E-C349-48BEED7DE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0D038-AAB2-3B2F-5A2B-ADAFA5ADF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BF52-8836-7A50-51A1-2AAB010C185D}"/>
              </a:ext>
            </a:extLst>
          </p:cNvPr>
          <p:cNvSpPr>
            <a:spLocks noGrp="1"/>
          </p:cNvSpPr>
          <p:nvPr>
            <p:ph type="dt" sz="half" idx="10"/>
          </p:nvPr>
        </p:nvSpPr>
        <p:spPr/>
        <p:txBody>
          <a:bodyPr/>
          <a:lstStyle/>
          <a:p>
            <a:fld id="{27DA9F9B-75C9-4BF2-91CD-7F990AE5E858}" type="datetimeFigureOut">
              <a:rPr lang="en-US" smtClean="0"/>
              <a:t>6/24/2022</a:t>
            </a:fld>
            <a:endParaRPr lang="en-US"/>
          </a:p>
        </p:txBody>
      </p:sp>
      <p:sp>
        <p:nvSpPr>
          <p:cNvPr id="6" name="Footer Placeholder 5">
            <a:extLst>
              <a:ext uri="{FF2B5EF4-FFF2-40B4-BE49-F238E27FC236}">
                <a16:creationId xmlns:a16="http://schemas.microsoft.com/office/drawing/2014/main" id="{71EFF0E1-E683-84E6-593D-B363A1A0A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B8071-2E1F-B897-5227-F8277A15D1B4}"/>
              </a:ext>
            </a:extLst>
          </p:cNvPr>
          <p:cNvSpPr>
            <a:spLocks noGrp="1"/>
          </p:cNvSpPr>
          <p:nvPr>
            <p:ph type="sldNum" sz="quarter" idx="12"/>
          </p:nvPr>
        </p:nvSpPr>
        <p:spPr/>
        <p:txBody>
          <a:bodyPr/>
          <a:lstStyle/>
          <a:p>
            <a:fld id="{B4139708-B4EF-4E2B-AFA3-FF75E055721E}" type="slidenum">
              <a:rPr lang="en-US" smtClean="0"/>
              <a:t>‹#›</a:t>
            </a:fld>
            <a:endParaRPr lang="en-US"/>
          </a:p>
        </p:txBody>
      </p:sp>
    </p:spTree>
    <p:extLst>
      <p:ext uri="{BB962C8B-B14F-4D97-AF65-F5344CB8AC3E}">
        <p14:creationId xmlns:p14="http://schemas.microsoft.com/office/powerpoint/2010/main" val="17083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DC709-D3C7-31C8-6DB7-55441EA1E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A5F6A-2C21-4E2E-81F3-D2C361CCA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CC3E5-57FB-5245-4761-9375C7941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A9F9B-75C9-4BF2-91CD-7F990AE5E858}" type="datetimeFigureOut">
              <a:rPr lang="en-US" smtClean="0"/>
              <a:t>6/24/2022</a:t>
            </a:fld>
            <a:endParaRPr lang="en-US"/>
          </a:p>
        </p:txBody>
      </p:sp>
      <p:sp>
        <p:nvSpPr>
          <p:cNvPr id="5" name="Footer Placeholder 4">
            <a:extLst>
              <a:ext uri="{FF2B5EF4-FFF2-40B4-BE49-F238E27FC236}">
                <a16:creationId xmlns:a16="http://schemas.microsoft.com/office/drawing/2014/main" id="{1F7EB8BF-1FF2-9194-68B1-F9760F0ED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A815CF-5811-56E6-3EBA-FBEA75BFE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39708-B4EF-4E2B-AFA3-FF75E055721E}" type="slidenum">
              <a:rPr lang="en-US" smtClean="0"/>
              <a:t>‹#›</a:t>
            </a:fld>
            <a:endParaRPr lang="en-US"/>
          </a:p>
        </p:txBody>
      </p:sp>
    </p:spTree>
    <p:extLst>
      <p:ext uri="{BB962C8B-B14F-4D97-AF65-F5344CB8AC3E}">
        <p14:creationId xmlns:p14="http://schemas.microsoft.com/office/powerpoint/2010/main" val="139175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apparchitecture/definition/software" TargetMode="External"/><Relationship Id="rId2" Type="http://schemas.openxmlformats.org/officeDocument/2006/relationships/hyperlink" Target="https://www.techtarget.com/whatis/definition/operating-system-OS" TargetMode="External"/><Relationship Id="rId1" Type="http://schemas.openxmlformats.org/officeDocument/2006/relationships/slideLayout" Target="../slideLayouts/slideLayout2.xml"/><Relationship Id="rId4" Type="http://schemas.openxmlformats.org/officeDocument/2006/relationships/hyperlink" Target="https://www.techtarget.com/searchapparchitecture/definition/Web-servic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3DC1-88FC-7284-0AA8-B1C52B08BE5C}"/>
              </a:ext>
            </a:extLst>
          </p:cNvPr>
          <p:cNvSpPr>
            <a:spLocks noGrp="1"/>
          </p:cNvSpPr>
          <p:nvPr>
            <p:ph type="title"/>
          </p:nvPr>
        </p:nvSpPr>
        <p:spPr/>
        <p:txBody>
          <a:bodyPr/>
          <a:lstStyle/>
          <a:p>
            <a:r>
              <a:rPr lang="en-US" dirty="0"/>
              <a:t>What’s in this Training </a:t>
            </a:r>
          </a:p>
        </p:txBody>
      </p:sp>
      <p:sp>
        <p:nvSpPr>
          <p:cNvPr id="3" name="Content Placeholder 2">
            <a:extLst>
              <a:ext uri="{FF2B5EF4-FFF2-40B4-BE49-F238E27FC236}">
                <a16:creationId xmlns:a16="http://schemas.microsoft.com/office/drawing/2014/main" id="{64BF4634-857C-5572-23CB-64866DE1480F}"/>
              </a:ext>
            </a:extLst>
          </p:cNvPr>
          <p:cNvSpPr>
            <a:spLocks noGrp="1"/>
          </p:cNvSpPr>
          <p:nvPr>
            <p:ph idx="1"/>
          </p:nvPr>
        </p:nvSpPr>
        <p:spPr/>
        <p:txBody>
          <a:bodyPr/>
          <a:lstStyle/>
          <a:p>
            <a:r>
              <a:rPr lang="en-US" dirty="0"/>
              <a:t>Versioning </a:t>
            </a:r>
          </a:p>
          <a:p>
            <a:r>
              <a:rPr lang="en-US" dirty="0"/>
              <a:t>Version control system (VCS)</a:t>
            </a:r>
          </a:p>
          <a:p>
            <a:r>
              <a:rPr lang="en-US" dirty="0"/>
              <a:t>Centralized and Distributed version control</a:t>
            </a:r>
          </a:p>
          <a:p>
            <a:r>
              <a:rPr lang="en-US" dirty="0"/>
              <a:t>GIT Architecture </a:t>
            </a:r>
          </a:p>
          <a:p>
            <a:r>
              <a:rPr lang="en-US" dirty="0"/>
              <a:t>GIT Workflow</a:t>
            </a:r>
          </a:p>
          <a:p>
            <a:r>
              <a:rPr lang="en-US" dirty="0"/>
              <a:t>GIT Download/Account setup</a:t>
            </a:r>
          </a:p>
          <a:p>
            <a:r>
              <a:rPr lang="en-US" dirty="0"/>
              <a:t>Basic </a:t>
            </a:r>
            <a:r>
              <a:rPr lang="en-US" dirty="0" err="1"/>
              <a:t>linux</a:t>
            </a:r>
            <a:r>
              <a:rPr lang="en-US" dirty="0"/>
              <a:t> and GIT Commands</a:t>
            </a:r>
          </a:p>
          <a:p>
            <a:r>
              <a:rPr lang="en-US" dirty="0"/>
              <a:t>Hands-on </a:t>
            </a:r>
          </a:p>
          <a:p>
            <a:endParaRPr lang="en-US" dirty="0"/>
          </a:p>
          <a:p>
            <a:endParaRPr lang="en-US" dirty="0"/>
          </a:p>
          <a:p>
            <a:endParaRPr lang="en-US" dirty="0"/>
          </a:p>
        </p:txBody>
      </p:sp>
    </p:spTree>
    <p:extLst>
      <p:ext uri="{BB962C8B-B14F-4D97-AF65-F5344CB8AC3E}">
        <p14:creationId xmlns:p14="http://schemas.microsoft.com/office/powerpoint/2010/main" val="973455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D100-60B5-535F-8024-4CDDD5D8A53D}"/>
              </a:ext>
            </a:extLst>
          </p:cNvPr>
          <p:cNvSpPr>
            <a:spLocks noGrp="1"/>
          </p:cNvSpPr>
          <p:nvPr>
            <p:ph type="title"/>
          </p:nvPr>
        </p:nvSpPr>
        <p:spPr>
          <a:xfrm>
            <a:off x="838200" y="365125"/>
            <a:ext cx="10515600" cy="1941195"/>
          </a:xfrm>
        </p:spPr>
        <p:txBody>
          <a:bodyPr>
            <a:normAutofit fontScale="90000"/>
          </a:bodyPr>
          <a:lstStyle/>
          <a:p>
            <a:r>
              <a:rPr lang="en-US" sz="2700" b="0" i="0" dirty="0">
                <a:solidFill>
                  <a:srgbClr val="000000"/>
                </a:solidFill>
                <a:effectLst/>
                <a:latin typeface="Nunito" pitchFamily="2" charset="0"/>
              </a:rPr>
              <a:t>Let us see the basic workflow of Git.</a:t>
            </a:r>
            <a:br>
              <a:rPr lang="en-US" sz="2700" b="0" i="0" dirty="0">
                <a:solidFill>
                  <a:srgbClr val="000000"/>
                </a:solidFill>
                <a:effectLst/>
                <a:latin typeface="Nunito" pitchFamily="2" charset="0"/>
              </a:rPr>
            </a:br>
            <a:r>
              <a:rPr lang="en-US" sz="2700" b="1" i="0" dirty="0">
                <a:solidFill>
                  <a:srgbClr val="000000"/>
                </a:solidFill>
                <a:effectLst/>
                <a:latin typeface="Nunito" pitchFamily="2" charset="0"/>
              </a:rPr>
              <a:t>Step 1</a:t>
            </a:r>
            <a:r>
              <a:rPr lang="en-US" sz="2700" b="0" i="0" dirty="0">
                <a:solidFill>
                  <a:srgbClr val="000000"/>
                </a:solidFill>
                <a:effectLst/>
                <a:latin typeface="Nunito" pitchFamily="2" charset="0"/>
              </a:rPr>
              <a:t> − You modify a file from the working directory.</a:t>
            </a:r>
            <a:br>
              <a:rPr lang="en-US" sz="2700" b="0" i="0" dirty="0">
                <a:solidFill>
                  <a:srgbClr val="000000"/>
                </a:solidFill>
                <a:effectLst/>
                <a:latin typeface="Nunito" pitchFamily="2" charset="0"/>
              </a:rPr>
            </a:br>
            <a:r>
              <a:rPr lang="en-US" sz="2700" b="1" i="0" dirty="0">
                <a:solidFill>
                  <a:srgbClr val="000000"/>
                </a:solidFill>
                <a:effectLst/>
                <a:latin typeface="Nunito" pitchFamily="2" charset="0"/>
              </a:rPr>
              <a:t>Step 2</a:t>
            </a:r>
            <a:r>
              <a:rPr lang="en-US" sz="2700" b="0" i="0" dirty="0">
                <a:solidFill>
                  <a:srgbClr val="000000"/>
                </a:solidFill>
                <a:effectLst/>
                <a:latin typeface="Nunito" pitchFamily="2" charset="0"/>
              </a:rPr>
              <a:t> − You add these files to the staging area.</a:t>
            </a:r>
            <a:br>
              <a:rPr lang="en-US" sz="2700" b="0" i="0" dirty="0">
                <a:solidFill>
                  <a:srgbClr val="000000"/>
                </a:solidFill>
                <a:effectLst/>
                <a:latin typeface="Nunito" pitchFamily="2" charset="0"/>
              </a:rPr>
            </a:br>
            <a:r>
              <a:rPr lang="en-US" sz="2700" b="1" i="0" dirty="0">
                <a:solidFill>
                  <a:srgbClr val="000000"/>
                </a:solidFill>
                <a:effectLst/>
                <a:latin typeface="Nunito" pitchFamily="2" charset="0"/>
              </a:rPr>
              <a:t>Step 3</a:t>
            </a:r>
            <a:r>
              <a:rPr lang="en-US" sz="2700" b="0" i="0" dirty="0">
                <a:solidFill>
                  <a:srgbClr val="000000"/>
                </a:solidFill>
                <a:effectLst/>
                <a:latin typeface="Nunito" pitchFamily="2" charset="0"/>
              </a:rPr>
              <a:t> − You perform commit operation that moves the files from the staging area. After push operation, it stores the changes permanently to the Git repository</a:t>
            </a:r>
            <a:r>
              <a:rPr lang="en-US" sz="2000" b="0" i="0" dirty="0">
                <a:solidFill>
                  <a:srgbClr val="000000"/>
                </a:solidFill>
                <a:effectLst/>
                <a:latin typeface="Nunito" pitchFamily="2" charset="0"/>
              </a:rPr>
              <a:t>.</a:t>
            </a:r>
            <a:br>
              <a:rPr lang="en-US" sz="2700" b="0" i="0" dirty="0">
                <a:solidFill>
                  <a:srgbClr val="000000"/>
                </a:solidFill>
                <a:effectLst/>
                <a:latin typeface="Nunito" pitchFamily="2" charset="0"/>
              </a:rPr>
            </a:br>
            <a:endParaRPr lang="en-US" sz="2700" dirty="0"/>
          </a:p>
        </p:txBody>
      </p:sp>
      <p:pic>
        <p:nvPicPr>
          <p:cNvPr id="5" name="Content Placeholder 4">
            <a:extLst>
              <a:ext uri="{FF2B5EF4-FFF2-40B4-BE49-F238E27FC236}">
                <a16:creationId xmlns:a16="http://schemas.microsoft.com/office/drawing/2014/main" id="{86E1BF65-BC24-BA5C-E423-BC8B87D2E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21780"/>
            <a:ext cx="8432800" cy="4868935"/>
          </a:xfrm>
        </p:spPr>
      </p:pic>
    </p:spTree>
    <p:extLst>
      <p:ext uri="{BB962C8B-B14F-4D97-AF65-F5344CB8AC3E}">
        <p14:creationId xmlns:p14="http://schemas.microsoft.com/office/powerpoint/2010/main" val="142239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F79D-1556-EB54-4257-D1FC119D23C4}"/>
              </a:ext>
            </a:extLst>
          </p:cNvPr>
          <p:cNvSpPr>
            <a:spLocks noGrp="1"/>
          </p:cNvSpPr>
          <p:nvPr>
            <p:ph type="title"/>
          </p:nvPr>
        </p:nvSpPr>
        <p:spPr/>
        <p:txBody>
          <a:bodyPr/>
          <a:lstStyle/>
          <a:p>
            <a:r>
              <a:rPr lang="en-US" dirty="0"/>
              <a:t>Basic GIT Commands</a:t>
            </a:r>
          </a:p>
        </p:txBody>
      </p:sp>
      <p:sp>
        <p:nvSpPr>
          <p:cNvPr id="3" name="Content Placeholder 2">
            <a:extLst>
              <a:ext uri="{FF2B5EF4-FFF2-40B4-BE49-F238E27FC236}">
                <a16:creationId xmlns:a16="http://schemas.microsoft.com/office/drawing/2014/main" id="{C241FCC5-C2BE-4FC8-7730-8D997F5FFFA1}"/>
              </a:ext>
            </a:extLst>
          </p:cNvPr>
          <p:cNvSpPr>
            <a:spLocks noGrp="1"/>
          </p:cNvSpPr>
          <p:nvPr>
            <p:ph idx="1"/>
          </p:nvPr>
        </p:nvSpPr>
        <p:spPr/>
        <p:txBody>
          <a:bodyPr>
            <a:normAutofit lnSpcReduction="10000"/>
          </a:bodyPr>
          <a:lstStyle/>
          <a:p>
            <a:r>
              <a:rPr lang="en-US" dirty="0">
                <a:solidFill>
                  <a:srgbClr val="000000"/>
                </a:solidFill>
                <a:latin typeface="Consolas" panose="020B0609020204030204" pitchFamily="49" charset="0"/>
              </a:rPr>
              <a:t>g</a:t>
            </a:r>
            <a:r>
              <a:rPr lang="en-US" b="0" i="0" dirty="0">
                <a:solidFill>
                  <a:srgbClr val="000000"/>
                </a:solidFill>
                <a:effectLst/>
                <a:latin typeface="Consolas" panose="020B0609020204030204" pitchFamily="49" charset="0"/>
              </a:rPr>
              <a:t>it --version</a:t>
            </a:r>
            <a:endParaRPr lang="en-US" dirty="0"/>
          </a:p>
          <a:p>
            <a:r>
              <a:rPr lang="en-US" dirty="0"/>
              <a:t>git </a:t>
            </a:r>
            <a:r>
              <a:rPr lang="en-US" b="0" i="0" dirty="0">
                <a:solidFill>
                  <a:srgbClr val="000000"/>
                </a:solidFill>
                <a:effectLst/>
                <a:latin typeface="Consolas" panose="020B0609020204030204" pitchFamily="49" charset="0"/>
              </a:rPr>
              <a:t>config --global user.name </a:t>
            </a:r>
            <a:r>
              <a:rPr lang="en-US" b="0" i="0" dirty="0">
                <a:solidFill>
                  <a:srgbClr val="2F9C0A"/>
                </a:solidFill>
                <a:effectLst/>
                <a:latin typeface="Consolas" panose="020B0609020204030204" pitchFamily="49" charset="0"/>
              </a:rPr>
              <a:t>“your </a:t>
            </a:r>
            <a:r>
              <a:rPr lang="en-US" b="0" i="0" dirty="0" err="1">
                <a:solidFill>
                  <a:srgbClr val="2F9C0A"/>
                </a:solidFill>
                <a:effectLst/>
                <a:latin typeface="Consolas" panose="020B0609020204030204" pitchFamily="49" charset="0"/>
              </a:rPr>
              <a:t>usernmae</a:t>
            </a:r>
            <a:r>
              <a:rPr lang="en-US" b="0" i="0" dirty="0">
                <a:solidFill>
                  <a:srgbClr val="2F9C0A"/>
                </a:solidFill>
                <a:effectLst/>
                <a:latin typeface="Consolas" panose="020B0609020204030204" pitchFamily="49" charset="0"/>
              </a:rPr>
              <a:t>“</a:t>
            </a:r>
          </a:p>
          <a:p>
            <a:r>
              <a:rPr lang="en-US" b="0" i="0" dirty="0">
                <a:solidFill>
                  <a:srgbClr val="000000"/>
                </a:solidFill>
                <a:effectLst/>
                <a:latin typeface="Consolas" panose="020B0609020204030204" pitchFamily="49" charset="0"/>
              </a:rPr>
              <a:t>git config --global </a:t>
            </a:r>
            <a:r>
              <a:rPr lang="en-US" b="0" i="0" dirty="0" err="1">
                <a:solidFill>
                  <a:srgbClr val="000000"/>
                </a:solidFill>
                <a:effectLst/>
                <a:latin typeface="Consolas" panose="020B0609020204030204" pitchFamily="49" charset="0"/>
              </a:rPr>
              <a:t>user.email</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2F9C0A"/>
                </a:solidFill>
                <a:latin typeface="Consolas" panose="020B0609020204030204" pitchFamily="49" charset="0"/>
              </a:rPr>
              <a:t>your email id “</a:t>
            </a:r>
            <a:endParaRPr lang="en-US" b="0" i="0" dirty="0">
              <a:solidFill>
                <a:srgbClr val="2F9C0A"/>
              </a:solidFill>
              <a:effectLst/>
              <a:latin typeface="Consolas" panose="020B0609020204030204" pitchFamily="49" charset="0"/>
            </a:endParaRPr>
          </a:p>
          <a:p>
            <a:r>
              <a:rPr lang="en-US" b="0" i="0" dirty="0">
                <a:solidFill>
                  <a:srgbClr val="000000"/>
                </a:solidFill>
                <a:effectLst/>
                <a:latin typeface="Consolas" panose="020B0609020204030204" pitchFamily="49" charset="0"/>
              </a:rPr>
              <a:t>git </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g</a:t>
            </a:r>
            <a:r>
              <a:rPr lang="en-US" dirty="0">
                <a:solidFill>
                  <a:srgbClr val="000000"/>
                </a:solidFill>
                <a:latin typeface="Consolas" panose="020B0609020204030204" pitchFamily="49" charset="0"/>
              </a:rPr>
              <a:t>it add &lt;file name&gt;</a:t>
            </a:r>
          </a:p>
          <a:p>
            <a:r>
              <a:rPr lang="en-US" dirty="0">
                <a:solidFill>
                  <a:srgbClr val="000000"/>
                </a:solidFill>
                <a:latin typeface="Consolas" panose="020B0609020204030204" pitchFamily="49" charset="0"/>
              </a:rPr>
              <a:t>git commit –m “your message”</a:t>
            </a:r>
          </a:p>
          <a:p>
            <a:r>
              <a:rPr lang="en-US" dirty="0">
                <a:solidFill>
                  <a:srgbClr val="000000"/>
                </a:solidFill>
                <a:latin typeface="Consolas" panose="020B0609020204030204" pitchFamily="49" charset="0"/>
              </a:rPr>
              <a:t>git push &lt;remote repo </a:t>
            </a:r>
            <a:r>
              <a:rPr lang="en-US" dirty="0" err="1">
                <a:solidFill>
                  <a:srgbClr val="000000"/>
                </a:solidFill>
                <a:latin typeface="Consolas" panose="020B0609020204030204" pitchFamily="49" charset="0"/>
              </a:rPr>
              <a:t>url</a:t>
            </a:r>
            <a:r>
              <a:rPr lang="en-US" dirty="0">
                <a:solidFill>
                  <a:srgbClr val="000000"/>
                </a:solidFill>
                <a:latin typeface="Consolas" panose="020B0609020204030204" pitchFamily="49" charset="0"/>
              </a:rPr>
              <a:t>&gt;</a:t>
            </a:r>
          </a:p>
          <a:p>
            <a:pPr marL="0" indent="0">
              <a:buNone/>
            </a:pPr>
            <a:br>
              <a:rPr lang="en-US" b="0" dirty="0">
                <a:effectLst/>
              </a:rPr>
            </a:br>
            <a:endParaRPr lang="en-US" dirty="0"/>
          </a:p>
        </p:txBody>
      </p:sp>
    </p:spTree>
    <p:extLst>
      <p:ext uri="{BB962C8B-B14F-4D97-AF65-F5344CB8AC3E}">
        <p14:creationId xmlns:p14="http://schemas.microsoft.com/office/powerpoint/2010/main" val="419813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F08C-57E6-8C30-4425-702F012748B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64E80CB-D477-2416-64DE-208031431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 y="81280"/>
            <a:ext cx="12070080" cy="6543040"/>
          </a:xfrm>
        </p:spPr>
      </p:pic>
    </p:spTree>
    <p:extLst>
      <p:ext uri="{BB962C8B-B14F-4D97-AF65-F5344CB8AC3E}">
        <p14:creationId xmlns:p14="http://schemas.microsoft.com/office/powerpoint/2010/main" val="74495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3E08-58D0-2A51-3C5F-8D563F96026C}"/>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0FC20143-0C93-90E2-72B4-71E841DD421D}"/>
              </a:ext>
            </a:extLst>
          </p:cNvPr>
          <p:cNvSpPr>
            <a:spLocks noGrp="1"/>
          </p:cNvSpPr>
          <p:nvPr>
            <p:ph idx="1"/>
          </p:nvPr>
        </p:nvSpPr>
        <p:spPr/>
        <p:txBody>
          <a:bodyPr/>
          <a:lstStyle/>
          <a:p>
            <a:r>
              <a:rPr lang="en-US" dirty="0"/>
              <a:t>git config</a:t>
            </a:r>
          </a:p>
          <a:p>
            <a:pPr marL="0" indent="0">
              <a:buNone/>
            </a:pPr>
            <a:r>
              <a:rPr lang="en-US" dirty="0"/>
              <a:t>Usage: git config –-global user.name “[name]”  </a:t>
            </a:r>
          </a:p>
          <a:p>
            <a:pPr marL="0" indent="0">
              <a:buNone/>
            </a:pPr>
            <a:r>
              <a:rPr lang="en-US" dirty="0"/>
              <a:t>Usage: git config –global </a:t>
            </a:r>
            <a:r>
              <a:rPr lang="en-US" dirty="0" err="1"/>
              <a:t>user.email</a:t>
            </a:r>
            <a:r>
              <a:rPr lang="en-US" dirty="0"/>
              <a:t> “[email address]”  </a:t>
            </a:r>
          </a:p>
          <a:p>
            <a:pPr marL="0" indent="0">
              <a:buNone/>
            </a:pPr>
            <a:r>
              <a:rPr lang="en-US" dirty="0"/>
              <a:t>This command sets the author name and email address respectively to be used with your commits.</a:t>
            </a:r>
          </a:p>
        </p:txBody>
      </p:sp>
    </p:spTree>
    <p:extLst>
      <p:ext uri="{BB962C8B-B14F-4D97-AF65-F5344CB8AC3E}">
        <p14:creationId xmlns:p14="http://schemas.microsoft.com/office/powerpoint/2010/main" val="412007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B13D-CA2A-EC32-9330-2F9A3ACA05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099991-FD91-A649-55F8-59045AC6A725}"/>
              </a:ext>
            </a:extLst>
          </p:cNvPr>
          <p:cNvSpPr>
            <a:spLocks noGrp="1"/>
          </p:cNvSpPr>
          <p:nvPr>
            <p:ph idx="1"/>
          </p:nvPr>
        </p:nvSpPr>
        <p:spPr/>
        <p:txBody>
          <a:bodyPr/>
          <a:lstStyle/>
          <a:p>
            <a:r>
              <a:rPr lang="en-US" dirty="0"/>
              <a:t>git </a:t>
            </a:r>
            <a:r>
              <a:rPr lang="en-US" dirty="0" err="1"/>
              <a:t>init</a:t>
            </a:r>
            <a:endParaRPr lang="en-US" dirty="0"/>
          </a:p>
          <a:p>
            <a:pPr marL="0" indent="0">
              <a:buNone/>
            </a:pPr>
            <a:r>
              <a:rPr lang="en-US" dirty="0"/>
              <a:t>Usage: git </a:t>
            </a:r>
            <a:r>
              <a:rPr lang="en-US" dirty="0" err="1"/>
              <a:t>init</a:t>
            </a:r>
            <a:r>
              <a:rPr lang="en-US" dirty="0"/>
              <a:t> [repository name]</a:t>
            </a:r>
          </a:p>
          <a:p>
            <a:pPr marL="0" indent="0">
              <a:buNone/>
            </a:pPr>
            <a:r>
              <a:rPr lang="en-US" dirty="0"/>
              <a:t>This command is used to start a new repository.</a:t>
            </a:r>
          </a:p>
          <a:p>
            <a:pPr marL="0" indent="0">
              <a:buNone/>
            </a:pPr>
            <a:r>
              <a:rPr lang="en-US" dirty="0"/>
              <a:t>git clone</a:t>
            </a:r>
          </a:p>
          <a:p>
            <a:pPr marL="0" indent="0">
              <a:buNone/>
            </a:pPr>
            <a:r>
              <a:rPr lang="en-US" dirty="0"/>
              <a:t>Usage: git clone [</a:t>
            </a:r>
            <a:r>
              <a:rPr lang="en-US" dirty="0" err="1"/>
              <a:t>url</a:t>
            </a:r>
            <a:r>
              <a:rPr lang="en-US" dirty="0"/>
              <a:t>]  </a:t>
            </a:r>
          </a:p>
          <a:p>
            <a:pPr marL="0" indent="0">
              <a:buNone/>
            </a:pPr>
            <a:r>
              <a:rPr lang="en-US" dirty="0"/>
              <a:t>This command is used to obtain a repository from an existing URL.</a:t>
            </a:r>
          </a:p>
          <a:p>
            <a:pPr marL="0" indent="0">
              <a:buNone/>
            </a:pPr>
            <a:endParaRPr lang="en-US" dirty="0"/>
          </a:p>
        </p:txBody>
      </p:sp>
    </p:spTree>
    <p:extLst>
      <p:ext uri="{BB962C8B-B14F-4D97-AF65-F5344CB8AC3E}">
        <p14:creationId xmlns:p14="http://schemas.microsoft.com/office/powerpoint/2010/main" val="204938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3BC8-83DA-E95C-2999-90991AF3E2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35C8E7-D021-81AC-45D0-A4A33EEA502C}"/>
              </a:ext>
            </a:extLst>
          </p:cNvPr>
          <p:cNvSpPr>
            <a:spLocks noGrp="1"/>
          </p:cNvSpPr>
          <p:nvPr>
            <p:ph idx="1"/>
          </p:nvPr>
        </p:nvSpPr>
        <p:spPr/>
        <p:txBody>
          <a:bodyPr/>
          <a:lstStyle/>
          <a:p>
            <a:r>
              <a:rPr lang="en-US" dirty="0"/>
              <a:t>git add</a:t>
            </a:r>
          </a:p>
          <a:p>
            <a:r>
              <a:rPr lang="en-US" dirty="0"/>
              <a:t>Usage: git add [file]  </a:t>
            </a:r>
          </a:p>
          <a:p>
            <a:pPr marL="0" indent="0">
              <a:buNone/>
            </a:pPr>
            <a:r>
              <a:rPr lang="en-US" dirty="0"/>
              <a:t>This command adds a file to the staging area.</a:t>
            </a:r>
          </a:p>
        </p:txBody>
      </p:sp>
    </p:spTree>
    <p:extLst>
      <p:ext uri="{BB962C8B-B14F-4D97-AF65-F5344CB8AC3E}">
        <p14:creationId xmlns:p14="http://schemas.microsoft.com/office/powerpoint/2010/main" val="249689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DF07-877E-5F38-1AFA-CD90D9543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4B5D6-75FC-BDBA-C5C8-219A7356CB1C}"/>
              </a:ext>
            </a:extLst>
          </p:cNvPr>
          <p:cNvSpPr>
            <a:spLocks noGrp="1"/>
          </p:cNvSpPr>
          <p:nvPr>
            <p:ph idx="1"/>
          </p:nvPr>
        </p:nvSpPr>
        <p:spPr/>
        <p:txBody>
          <a:bodyPr/>
          <a:lstStyle/>
          <a:p>
            <a:r>
              <a:rPr lang="en-US" dirty="0"/>
              <a:t>git commit</a:t>
            </a:r>
          </a:p>
          <a:p>
            <a:pPr marL="0" indent="0">
              <a:buNone/>
            </a:pPr>
            <a:r>
              <a:rPr lang="en-US" dirty="0"/>
              <a:t>Usage: git commit -m “[ Type in the commit message]”  </a:t>
            </a:r>
          </a:p>
          <a:p>
            <a:pPr marL="0" indent="0">
              <a:buNone/>
            </a:pPr>
            <a:r>
              <a:rPr lang="en-US" dirty="0"/>
              <a:t>This command records or snapshots the file permanently in the version history.</a:t>
            </a:r>
          </a:p>
          <a:p>
            <a:pPr marL="0" indent="0">
              <a:buNone/>
            </a:pPr>
            <a:r>
              <a:rPr lang="en-US" dirty="0"/>
              <a:t>git push</a:t>
            </a:r>
          </a:p>
          <a:p>
            <a:pPr marL="0" indent="0">
              <a:buNone/>
            </a:pPr>
            <a:r>
              <a:rPr lang="en-US" dirty="0"/>
              <a:t>Usage: git push [variable name] master  </a:t>
            </a:r>
          </a:p>
          <a:p>
            <a:pPr marL="0" indent="0">
              <a:buNone/>
            </a:pPr>
            <a:r>
              <a:rPr lang="en-US" dirty="0"/>
              <a:t>This command sends the committed changes of master branch to your remote repository.</a:t>
            </a:r>
          </a:p>
          <a:p>
            <a:pPr marL="0" indent="0">
              <a:buNone/>
            </a:pPr>
            <a:endParaRPr lang="en-US" dirty="0"/>
          </a:p>
        </p:txBody>
      </p:sp>
    </p:spTree>
    <p:extLst>
      <p:ext uri="{BB962C8B-B14F-4D97-AF65-F5344CB8AC3E}">
        <p14:creationId xmlns:p14="http://schemas.microsoft.com/office/powerpoint/2010/main" val="53648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1044-2C94-B7BB-34B0-B039DAA42E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C42BC-F8F5-240E-0ADC-7647052D29DB}"/>
              </a:ext>
            </a:extLst>
          </p:cNvPr>
          <p:cNvSpPr>
            <a:spLocks noGrp="1"/>
          </p:cNvSpPr>
          <p:nvPr>
            <p:ph idx="1"/>
          </p:nvPr>
        </p:nvSpPr>
        <p:spPr/>
        <p:txBody>
          <a:bodyPr>
            <a:normAutofit/>
          </a:bodyPr>
          <a:lstStyle/>
          <a:p>
            <a:r>
              <a:rPr lang="en-US" dirty="0"/>
              <a:t>git status</a:t>
            </a:r>
          </a:p>
          <a:p>
            <a:pPr marL="0" indent="0">
              <a:buNone/>
            </a:pPr>
            <a:r>
              <a:rPr lang="en-US" dirty="0"/>
              <a:t>Usage: git status  </a:t>
            </a:r>
          </a:p>
          <a:p>
            <a:pPr marL="0" indent="0">
              <a:buNone/>
            </a:pPr>
            <a:r>
              <a:rPr lang="en-US" dirty="0"/>
              <a:t>This command lists all the files that have to be committed.</a:t>
            </a:r>
          </a:p>
          <a:p>
            <a:endParaRPr lang="en-US" dirty="0"/>
          </a:p>
          <a:p>
            <a:r>
              <a:rPr lang="en-US" dirty="0"/>
              <a:t>git log</a:t>
            </a:r>
          </a:p>
          <a:p>
            <a:pPr marL="0" indent="0">
              <a:buNone/>
            </a:pPr>
            <a:r>
              <a:rPr lang="en-US" dirty="0"/>
              <a:t>Usage: git log  </a:t>
            </a:r>
          </a:p>
          <a:p>
            <a:pPr marL="0" indent="0">
              <a:buNone/>
            </a:pPr>
            <a:r>
              <a:rPr lang="en-US" dirty="0"/>
              <a:t>This command is used to list the version history for the current branch.</a:t>
            </a:r>
          </a:p>
        </p:txBody>
      </p:sp>
    </p:spTree>
    <p:extLst>
      <p:ext uri="{BB962C8B-B14F-4D97-AF65-F5344CB8AC3E}">
        <p14:creationId xmlns:p14="http://schemas.microsoft.com/office/powerpoint/2010/main" val="86755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4398-D4CE-579C-3F56-0CF7DC6D6884}"/>
              </a:ext>
            </a:extLst>
          </p:cNvPr>
          <p:cNvSpPr>
            <a:spLocks noGrp="1"/>
          </p:cNvSpPr>
          <p:nvPr>
            <p:ph type="title"/>
          </p:nvPr>
        </p:nvSpPr>
        <p:spPr/>
        <p:txBody>
          <a:bodyPr/>
          <a:lstStyle/>
          <a:p>
            <a:r>
              <a:rPr lang="en-US" dirty="0"/>
              <a:t>GIT branching </a:t>
            </a:r>
          </a:p>
        </p:txBody>
      </p:sp>
      <p:sp>
        <p:nvSpPr>
          <p:cNvPr id="3" name="Content Placeholder 2">
            <a:extLst>
              <a:ext uri="{FF2B5EF4-FFF2-40B4-BE49-F238E27FC236}">
                <a16:creationId xmlns:a16="http://schemas.microsoft.com/office/drawing/2014/main" id="{DA210824-3C5A-5D70-6538-FF634D1BCE6D}"/>
              </a:ext>
            </a:extLst>
          </p:cNvPr>
          <p:cNvSpPr>
            <a:spLocks noGrp="1"/>
          </p:cNvSpPr>
          <p:nvPr>
            <p:ph idx="1"/>
          </p:nvPr>
        </p:nvSpPr>
        <p:spPr/>
        <p:txBody>
          <a:bodyPr>
            <a:normAutofit lnSpcReduction="10000"/>
          </a:bodyPr>
          <a:lstStyle/>
          <a:p>
            <a:r>
              <a:rPr lang="en-US" dirty="0"/>
              <a:t>git branch</a:t>
            </a:r>
          </a:p>
          <a:p>
            <a:pPr marL="0" indent="0">
              <a:buNone/>
            </a:pPr>
            <a:r>
              <a:rPr lang="en-US" dirty="0"/>
              <a:t>Usage: git branch  </a:t>
            </a:r>
          </a:p>
          <a:p>
            <a:pPr marL="0" indent="0">
              <a:buNone/>
            </a:pPr>
            <a:r>
              <a:rPr lang="en-US" dirty="0"/>
              <a:t>This command lists all the local branches in the current repository.</a:t>
            </a:r>
          </a:p>
          <a:p>
            <a:r>
              <a:rPr lang="en-US" dirty="0"/>
              <a:t>git checkout</a:t>
            </a:r>
          </a:p>
          <a:p>
            <a:pPr marL="0" indent="0">
              <a:buNone/>
            </a:pPr>
            <a:r>
              <a:rPr lang="en-US" dirty="0"/>
              <a:t>Usage: git checkout [branch name]  </a:t>
            </a:r>
          </a:p>
          <a:p>
            <a:pPr marL="0" indent="0">
              <a:buNone/>
            </a:pPr>
            <a:r>
              <a:rPr lang="en-US" dirty="0"/>
              <a:t>This command is used to switch from one branch to another.</a:t>
            </a:r>
          </a:p>
          <a:p>
            <a:r>
              <a:rPr lang="en-US" dirty="0"/>
              <a:t>git checkout -b [branch name]  </a:t>
            </a:r>
          </a:p>
          <a:p>
            <a:pPr marL="0" indent="0">
              <a:buNone/>
            </a:pPr>
            <a:r>
              <a:rPr lang="en-US" dirty="0"/>
              <a:t>This command creates a new branch and also switches to it.</a:t>
            </a:r>
          </a:p>
          <a:p>
            <a:pPr marL="0" indent="0">
              <a:buNone/>
            </a:pPr>
            <a:r>
              <a:rPr lang="en-US" dirty="0"/>
              <a:t>git merge (source branch) (target branch)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2301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17C9-8823-8B5E-5211-D25E21E967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50BF5D-031C-9169-B316-52AEBAFF8263}"/>
              </a:ext>
            </a:extLst>
          </p:cNvPr>
          <p:cNvSpPr>
            <a:spLocks noGrp="1"/>
          </p:cNvSpPr>
          <p:nvPr>
            <p:ph idx="1"/>
          </p:nvPr>
        </p:nvSpPr>
        <p:spPr/>
        <p:txBody>
          <a:bodyPr>
            <a:normAutofit/>
          </a:bodyPr>
          <a:lstStyle/>
          <a:p>
            <a:endParaRPr lang="en-US" dirty="0"/>
          </a:p>
          <a:p>
            <a:pPr marL="0" indent="0">
              <a:buNone/>
            </a:pPr>
            <a:r>
              <a:rPr lang="en-US" dirty="0"/>
              <a:t>Usage: git remote add [variable name] [Remote Server Link]  </a:t>
            </a:r>
          </a:p>
          <a:p>
            <a:pPr marL="0" indent="0">
              <a:buNone/>
            </a:pPr>
            <a:r>
              <a:rPr lang="en-US" dirty="0"/>
              <a:t>This command is used to connect your local repository to the remote server</a:t>
            </a:r>
          </a:p>
          <a:p>
            <a:pPr marL="0" indent="0">
              <a:buNone/>
            </a:pPr>
            <a:endParaRPr lang="en-US" dirty="0"/>
          </a:p>
        </p:txBody>
      </p:sp>
    </p:spTree>
    <p:extLst>
      <p:ext uri="{BB962C8B-B14F-4D97-AF65-F5344CB8AC3E}">
        <p14:creationId xmlns:p14="http://schemas.microsoft.com/office/powerpoint/2010/main" val="4666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8AE-6D56-8B82-243D-CED4594CF47C}"/>
              </a:ext>
            </a:extLst>
          </p:cNvPr>
          <p:cNvSpPr>
            <a:spLocks noGrp="1"/>
          </p:cNvSpPr>
          <p:nvPr>
            <p:ph type="title"/>
          </p:nvPr>
        </p:nvSpPr>
        <p:spPr/>
        <p:txBody>
          <a:bodyPr/>
          <a:lstStyle/>
          <a:p>
            <a:r>
              <a:rPr lang="en-US" b="1" i="0" dirty="0">
                <a:solidFill>
                  <a:srgbClr val="323232"/>
                </a:solidFill>
                <a:effectLst/>
                <a:latin typeface="Arial" panose="020B0604020202020204" pitchFamily="34" charset="0"/>
              </a:rPr>
              <a:t>What is versioning?</a:t>
            </a:r>
            <a:br>
              <a:rPr lang="en-US" b="1" i="0" dirty="0">
                <a:solidFill>
                  <a:srgbClr val="323232"/>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531A1C0-DB3F-D37F-CADB-4CC816559CE7}"/>
              </a:ext>
            </a:extLst>
          </p:cNvPr>
          <p:cNvSpPr>
            <a:spLocks noGrp="1"/>
          </p:cNvSpPr>
          <p:nvPr>
            <p:ph idx="1"/>
          </p:nvPr>
        </p:nvSpPr>
        <p:spPr/>
        <p:txBody>
          <a:bodyPr/>
          <a:lstStyle/>
          <a:p>
            <a:pPr marL="0" indent="0" algn="l">
              <a:buNone/>
            </a:pPr>
            <a:endParaRPr lang="en-US" b="1" i="0" dirty="0">
              <a:solidFill>
                <a:srgbClr val="323232"/>
              </a:solidFill>
              <a:effectLst/>
              <a:latin typeface="Arial" panose="020B0604020202020204" pitchFamily="34" charset="0"/>
            </a:endParaRPr>
          </a:p>
          <a:p>
            <a:pPr algn="l"/>
            <a:r>
              <a:rPr lang="en-US" b="0" i="0" dirty="0">
                <a:solidFill>
                  <a:srgbClr val="6C6C6C"/>
                </a:solidFill>
                <a:effectLst/>
                <a:latin typeface="Arial" panose="020B0604020202020204" pitchFamily="34" charset="0"/>
              </a:rPr>
              <a:t>Versioning is the creation and management of multiple product releases, all of which have the same general function, but are improved, upgraded or customized. While many developers and vendors use the term in different contexts, versioning most often applies to </a:t>
            </a:r>
            <a:r>
              <a:rPr lang="en-US" b="0" i="0" u="sng" dirty="0">
                <a:solidFill>
                  <a:srgbClr val="007CAD"/>
                </a:solidFill>
                <a:effectLst/>
                <a:latin typeface="Arial" panose="020B0604020202020204" pitchFamily="34" charset="0"/>
                <a:hlinkClick r:id="rId2"/>
              </a:rPr>
              <a:t>operating systems</a:t>
            </a:r>
            <a:r>
              <a:rPr lang="en-US" b="0" i="0" dirty="0">
                <a:solidFill>
                  <a:srgbClr val="6C6C6C"/>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3"/>
              </a:rPr>
              <a:t>software</a:t>
            </a:r>
            <a:r>
              <a:rPr lang="en-US" b="0" i="0" dirty="0">
                <a:solidFill>
                  <a:srgbClr val="6C6C6C"/>
                </a:solidFill>
                <a:effectLst/>
                <a:latin typeface="Arial" panose="020B0604020202020204" pitchFamily="34" charset="0"/>
              </a:rPr>
              <a:t> artifacts and </a:t>
            </a:r>
            <a:r>
              <a:rPr lang="en-US" b="0" i="0" u="sng" dirty="0">
                <a:solidFill>
                  <a:srgbClr val="007CAD"/>
                </a:solidFill>
                <a:effectLst/>
                <a:latin typeface="Arial" panose="020B0604020202020204" pitchFamily="34" charset="0"/>
                <a:hlinkClick r:id="rId4"/>
              </a:rPr>
              <a:t>web services</a:t>
            </a:r>
            <a:r>
              <a:rPr lang="en-US" b="0" i="0" dirty="0">
                <a:solidFill>
                  <a:srgbClr val="6C6C6C"/>
                </a:solidFill>
                <a:effectLst/>
                <a:latin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213972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27ED-1B99-81E9-13EE-1AB56C94CF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BA8CED-4774-B263-D2BE-D756AE7C6C5B}"/>
              </a:ext>
            </a:extLst>
          </p:cNvPr>
          <p:cNvSpPr>
            <a:spLocks noGrp="1"/>
          </p:cNvSpPr>
          <p:nvPr>
            <p:ph idx="1"/>
          </p:nvPr>
        </p:nvSpPr>
        <p:spPr/>
        <p:txBody>
          <a:bodyPr/>
          <a:lstStyle/>
          <a:p>
            <a:r>
              <a:rPr lang="en-US" dirty="0"/>
              <a:t>git pull</a:t>
            </a:r>
          </a:p>
          <a:p>
            <a:r>
              <a:rPr lang="en-US" dirty="0"/>
              <a:t>Usage: git pull [Repository Link]  </a:t>
            </a:r>
          </a:p>
          <a:p>
            <a:pPr marL="0" indent="0">
              <a:buNone/>
            </a:pPr>
            <a:r>
              <a:rPr lang="en-US" dirty="0"/>
              <a:t>This command fetches and merges changes on the remote server to your working directory.</a:t>
            </a:r>
          </a:p>
          <a:p>
            <a:endParaRPr lang="en-US" dirty="0"/>
          </a:p>
          <a:p>
            <a:endParaRPr lang="en-US" dirty="0"/>
          </a:p>
        </p:txBody>
      </p:sp>
    </p:spTree>
    <p:extLst>
      <p:ext uri="{BB962C8B-B14F-4D97-AF65-F5344CB8AC3E}">
        <p14:creationId xmlns:p14="http://schemas.microsoft.com/office/powerpoint/2010/main" val="182225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56A-21EA-8E78-199E-00CFBA47D2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803691-666D-6AE2-09C8-087FA48813DD}"/>
              </a:ext>
            </a:extLst>
          </p:cNvPr>
          <p:cNvSpPr>
            <a:spLocks noGrp="1"/>
          </p:cNvSpPr>
          <p:nvPr>
            <p:ph idx="1"/>
          </p:nvPr>
        </p:nvSpPr>
        <p:spPr/>
        <p:txBody>
          <a:bodyPr/>
          <a:lstStyle/>
          <a:p>
            <a:r>
              <a:rPr lang="en-US" dirty="0"/>
              <a:t>Git branching </a:t>
            </a:r>
          </a:p>
          <a:p>
            <a:r>
              <a:rPr lang="en-US" dirty="0"/>
              <a:t>Git branching strategy</a:t>
            </a:r>
          </a:p>
          <a:p>
            <a:r>
              <a:rPr lang="en-US" dirty="0"/>
              <a:t>Git merge</a:t>
            </a:r>
          </a:p>
          <a:p>
            <a:r>
              <a:rPr lang="en-US" dirty="0"/>
              <a:t>Git branch create and delete</a:t>
            </a:r>
          </a:p>
          <a:p>
            <a:endParaRPr lang="en-US" dirty="0"/>
          </a:p>
          <a:p>
            <a:endParaRPr lang="en-US" dirty="0"/>
          </a:p>
          <a:p>
            <a:endParaRPr lang="en-US" dirty="0"/>
          </a:p>
        </p:txBody>
      </p:sp>
    </p:spTree>
    <p:extLst>
      <p:ext uri="{BB962C8B-B14F-4D97-AF65-F5344CB8AC3E}">
        <p14:creationId xmlns:p14="http://schemas.microsoft.com/office/powerpoint/2010/main" val="9586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E8F5-BDFE-80EB-6E2A-AD5A1F2ADE08}"/>
              </a:ext>
            </a:extLst>
          </p:cNvPr>
          <p:cNvSpPr>
            <a:spLocks noGrp="1"/>
          </p:cNvSpPr>
          <p:nvPr>
            <p:ph type="title"/>
          </p:nvPr>
        </p:nvSpPr>
        <p:spPr/>
        <p:txBody>
          <a:bodyPr>
            <a:normAutofit fontScale="90000"/>
          </a:bodyPr>
          <a:lstStyle/>
          <a:p>
            <a:br>
              <a:rPr lang="en-US" sz="2200" b="0" i="0" dirty="0">
                <a:solidFill>
                  <a:srgbClr val="000000"/>
                </a:solidFill>
                <a:effectLst/>
                <a:latin typeface="Helvetica" panose="020B0604020202020204" pitchFamily="34" charset="0"/>
              </a:rPr>
            </a:br>
            <a:br>
              <a:rPr lang="en-US" sz="2200" b="0" i="0" dirty="0">
                <a:solidFill>
                  <a:srgbClr val="000000"/>
                </a:solidFill>
                <a:effectLst/>
                <a:latin typeface="Helvetica" panose="020B0604020202020204" pitchFamily="34" charset="0"/>
              </a:rPr>
            </a:br>
            <a:br>
              <a:rPr lang="en-US" sz="2200" b="0" i="0" dirty="0">
                <a:solidFill>
                  <a:srgbClr val="000000"/>
                </a:solidFill>
                <a:effectLst/>
                <a:latin typeface="Helvetica" panose="020B0604020202020204" pitchFamily="34" charset="0"/>
              </a:rPr>
            </a:br>
            <a:br>
              <a:rPr lang="en-US" sz="2200" b="0" i="0" dirty="0">
                <a:solidFill>
                  <a:srgbClr val="000000"/>
                </a:solidFill>
                <a:effectLst/>
                <a:latin typeface="Helvetica" panose="020B0604020202020204" pitchFamily="34" charset="0"/>
              </a:rPr>
            </a:br>
            <a:r>
              <a:rPr lang="en-US" sz="2200" b="0" i="0" dirty="0">
                <a:solidFill>
                  <a:srgbClr val="000000"/>
                </a:solidFill>
                <a:effectLst/>
                <a:latin typeface="Helvetica" panose="020B0604020202020204" pitchFamily="34" charset="0"/>
              </a:rPr>
              <a:t>MAJOR version when you make incompatible API changes,</a:t>
            </a:r>
            <a:br>
              <a:rPr lang="en-US" sz="2200" b="0" i="0" dirty="0">
                <a:solidFill>
                  <a:srgbClr val="000000"/>
                </a:solidFill>
                <a:effectLst/>
                <a:latin typeface="Helvetica" panose="020B0604020202020204" pitchFamily="34" charset="0"/>
              </a:rPr>
            </a:br>
            <a:r>
              <a:rPr lang="en-US" sz="2200" b="0" i="0" dirty="0">
                <a:solidFill>
                  <a:srgbClr val="000000"/>
                </a:solidFill>
                <a:effectLst/>
                <a:latin typeface="Helvetica" panose="020B0604020202020204" pitchFamily="34" charset="0"/>
              </a:rPr>
              <a:t>MINOR version when you add functionality in a backwards compatible manner, and</a:t>
            </a:r>
            <a:br>
              <a:rPr lang="en-US" sz="2200" b="0" i="0" dirty="0">
                <a:solidFill>
                  <a:srgbClr val="000000"/>
                </a:solidFill>
                <a:effectLst/>
                <a:latin typeface="Helvetica" panose="020B0604020202020204" pitchFamily="34" charset="0"/>
              </a:rPr>
            </a:br>
            <a:r>
              <a:rPr lang="en-US" sz="2200" b="0" i="0" dirty="0">
                <a:solidFill>
                  <a:srgbClr val="000000"/>
                </a:solidFill>
                <a:effectLst/>
                <a:latin typeface="Helvetica" panose="020B0604020202020204" pitchFamily="34" charset="0"/>
              </a:rPr>
              <a:t>PATCH version when you make backwards compatible bug fixes.</a:t>
            </a:r>
            <a:br>
              <a:rPr lang="en-US" sz="2200" b="0" i="0" dirty="0">
                <a:solidFill>
                  <a:srgbClr val="000000"/>
                </a:solidFill>
                <a:effectLst/>
                <a:latin typeface="Helvetica" panose="020B0604020202020204" pitchFamily="34" charset="0"/>
              </a:rPr>
            </a:br>
            <a:r>
              <a:rPr lang="en-US" sz="2200" b="0" i="0" dirty="0">
                <a:solidFill>
                  <a:srgbClr val="000000"/>
                </a:solidFill>
                <a:effectLst/>
                <a:latin typeface="Helvetica" panose="020B0604020202020204" pitchFamily="34" charset="0"/>
              </a:rPr>
              <a:t>Additional labels for pre-release and build metadata are available as extensions to the MAJOR.MINOR.PATCH format.</a:t>
            </a:r>
            <a:br>
              <a:rPr lang="en-US" sz="2200" b="0" i="0" dirty="0">
                <a:solidFill>
                  <a:srgbClr val="000000"/>
                </a:solidFill>
                <a:effectLst/>
                <a:latin typeface="Helvetica" panose="020B0604020202020204" pitchFamily="34" charset="0"/>
              </a:rPr>
            </a:br>
            <a:br>
              <a:rPr lang="en-US" dirty="0"/>
            </a:br>
            <a:endParaRPr lang="en-US" dirty="0"/>
          </a:p>
        </p:txBody>
      </p:sp>
      <p:pic>
        <p:nvPicPr>
          <p:cNvPr id="5" name="Content Placeholder 4">
            <a:extLst>
              <a:ext uri="{FF2B5EF4-FFF2-40B4-BE49-F238E27FC236}">
                <a16:creationId xmlns:a16="http://schemas.microsoft.com/office/drawing/2014/main" id="{36150EDC-C68D-094C-46E9-1E4058800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732" y="2704007"/>
            <a:ext cx="7328535" cy="3280392"/>
          </a:xfrm>
        </p:spPr>
      </p:pic>
    </p:spTree>
    <p:extLst>
      <p:ext uri="{BB962C8B-B14F-4D97-AF65-F5344CB8AC3E}">
        <p14:creationId xmlns:p14="http://schemas.microsoft.com/office/powerpoint/2010/main" val="20541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9359-07B7-EA46-7141-07DB25AF17B1}"/>
              </a:ext>
            </a:extLst>
          </p:cNvPr>
          <p:cNvSpPr>
            <a:spLocks noGrp="1"/>
          </p:cNvSpPr>
          <p:nvPr>
            <p:ph type="title"/>
          </p:nvPr>
        </p:nvSpPr>
        <p:spPr/>
        <p:txBody>
          <a:bodyPr/>
          <a:lstStyle/>
          <a:p>
            <a:r>
              <a:rPr lang="en-US" dirty="0"/>
              <a:t>Example Version </a:t>
            </a:r>
          </a:p>
        </p:txBody>
      </p:sp>
      <p:pic>
        <p:nvPicPr>
          <p:cNvPr id="5" name="Content Placeholder 4">
            <a:extLst>
              <a:ext uri="{FF2B5EF4-FFF2-40B4-BE49-F238E27FC236}">
                <a16:creationId xmlns:a16="http://schemas.microsoft.com/office/drawing/2014/main" id="{C975107F-DB7D-C879-EC11-619B2FAE1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130" y="1814025"/>
            <a:ext cx="9721390" cy="4582410"/>
          </a:xfrm>
        </p:spPr>
      </p:pic>
    </p:spTree>
    <p:extLst>
      <p:ext uri="{BB962C8B-B14F-4D97-AF65-F5344CB8AC3E}">
        <p14:creationId xmlns:p14="http://schemas.microsoft.com/office/powerpoint/2010/main" val="252835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F7E9-E4C8-1AD2-E79D-99378332303E}"/>
              </a:ext>
            </a:extLst>
          </p:cNvPr>
          <p:cNvSpPr>
            <a:spLocks noGrp="1"/>
          </p:cNvSpPr>
          <p:nvPr>
            <p:ph type="title"/>
          </p:nvPr>
        </p:nvSpPr>
        <p:spPr/>
        <p:txBody>
          <a:bodyPr>
            <a:normAutofit fontScale="90000"/>
          </a:bodyPr>
          <a:lstStyle/>
          <a:p>
            <a:br>
              <a:rPr lang="en-US" b="1" i="0" dirty="0">
                <a:solidFill>
                  <a:srgbClr val="273239"/>
                </a:solidFill>
                <a:effectLst/>
                <a:latin typeface="sofia-pro"/>
              </a:rPr>
            </a:br>
            <a:r>
              <a:rPr lang="en-US" b="1" i="0" dirty="0">
                <a:solidFill>
                  <a:srgbClr val="273239"/>
                </a:solidFill>
                <a:effectLst/>
                <a:latin typeface="sofia-pro"/>
              </a:rPr>
              <a:t>Centralized vs Distributed Version Control: Which One Should We Choose?</a:t>
            </a:r>
            <a:br>
              <a:rPr lang="en-US" b="1" i="0" dirty="0">
                <a:solidFill>
                  <a:srgbClr val="273239"/>
                </a:solidFill>
                <a:effectLst/>
                <a:latin typeface="sofia-pro"/>
              </a:rPr>
            </a:br>
            <a:endParaRPr lang="en-US" dirty="0"/>
          </a:p>
        </p:txBody>
      </p:sp>
      <p:pic>
        <p:nvPicPr>
          <p:cNvPr id="5" name="Content Placeholder 4">
            <a:extLst>
              <a:ext uri="{FF2B5EF4-FFF2-40B4-BE49-F238E27FC236}">
                <a16:creationId xmlns:a16="http://schemas.microsoft.com/office/drawing/2014/main" id="{7F87AB91-DD08-AA0B-2668-2611ADF35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360" y="1787891"/>
            <a:ext cx="9392920" cy="4903104"/>
          </a:xfrm>
        </p:spPr>
      </p:pic>
    </p:spTree>
    <p:extLst>
      <p:ext uri="{BB962C8B-B14F-4D97-AF65-F5344CB8AC3E}">
        <p14:creationId xmlns:p14="http://schemas.microsoft.com/office/powerpoint/2010/main" val="360091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5671-11FD-D533-52BA-7B1D95A66C7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974950-34A5-1152-1D91-4591E1714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120" y="0"/>
            <a:ext cx="10332720" cy="7749540"/>
          </a:xfrm>
        </p:spPr>
      </p:pic>
    </p:spTree>
    <p:extLst>
      <p:ext uri="{BB962C8B-B14F-4D97-AF65-F5344CB8AC3E}">
        <p14:creationId xmlns:p14="http://schemas.microsoft.com/office/powerpoint/2010/main" val="210767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9CF9-78A2-5FF3-E724-3D99BBB1F3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3F1134-5A0B-9778-B78D-16BBDFE12BF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E7CA5C-B6DC-C542-2325-41492E5255FC}"/>
              </a:ext>
            </a:extLst>
          </p:cNvPr>
          <p:cNvPicPr>
            <a:picLocks noChangeAspect="1"/>
          </p:cNvPicPr>
          <p:nvPr/>
        </p:nvPicPr>
        <p:blipFill>
          <a:blip r:embed="rId2"/>
          <a:stretch>
            <a:fillRect/>
          </a:stretch>
        </p:blipFill>
        <p:spPr>
          <a:xfrm>
            <a:off x="213361" y="0"/>
            <a:ext cx="11419840" cy="6858000"/>
          </a:xfrm>
          <a:prstGeom prst="rect">
            <a:avLst/>
          </a:prstGeom>
        </p:spPr>
      </p:pic>
    </p:spTree>
    <p:extLst>
      <p:ext uri="{BB962C8B-B14F-4D97-AF65-F5344CB8AC3E}">
        <p14:creationId xmlns:p14="http://schemas.microsoft.com/office/powerpoint/2010/main" val="223420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5AB9-5F3C-EC8E-2411-BFA9B29E6F9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C7BDD4-498F-9291-DAF4-A281873BB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40" y="71120"/>
            <a:ext cx="9839960" cy="6421755"/>
          </a:xfrm>
        </p:spPr>
      </p:pic>
    </p:spTree>
    <p:extLst>
      <p:ext uri="{BB962C8B-B14F-4D97-AF65-F5344CB8AC3E}">
        <p14:creationId xmlns:p14="http://schemas.microsoft.com/office/powerpoint/2010/main" val="278958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875-7EEF-7CDD-EFBF-951ADE1536F6}"/>
              </a:ext>
            </a:extLst>
          </p:cNvPr>
          <p:cNvSpPr>
            <a:spLocks noGrp="1"/>
          </p:cNvSpPr>
          <p:nvPr>
            <p:ph type="ctrTitle"/>
          </p:nvPr>
        </p:nvSpPr>
        <p:spPr>
          <a:xfrm>
            <a:off x="1524000" y="281859"/>
            <a:ext cx="5963920" cy="879475"/>
          </a:xfrm>
        </p:spPr>
        <p:txBody>
          <a:bodyPr>
            <a:normAutofit fontScale="90000"/>
          </a:bodyPr>
          <a:lstStyle/>
          <a:p>
            <a:r>
              <a:rPr lang="en-US" dirty="0"/>
              <a:t>GIT Workflow</a:t>
            </a:r>
          </a:p>
        </p:txBody>
      </p:sp>
      <p:sp>
        <p:nvSpPr>
          <p:cNvPr id="3" name="Subtitle 2">
            <a:extLst>
              <a:ext uri="{FF2B5EF4-FFF2-40B4-BE49-F238E27FC236}">
                <a16:creationId xmlns:a16="http://schemas.microsoft.com/office/drawing/2014/main" id="{BC677D4F-CE96-8875-F2F6-58D2FE706B9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98C6EE6-35BA-F625-E79F-C82A76A8D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5078"/>
            <a:ext cx="12192000" cy="5572922"/>
          </a:xfrm>
          <a:prstGeom prst="rect">
            <a:avLst/>
          </a:prstGeom>
        </p:spPr>
      </p:pic>
    </p:spTree>
    <p:extLst>
      <p:ext uri="{BB962C8B-B14F-4D97-AF65-F5344CB8AC3E}">
        <p14:creationId xmlns:p14="http://schemas.microsoft.com/office/powerpoint/2010/main" val="416092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621</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Helvetica</vt:lpstr>
      <vt:lpstr>Nunito</vt:lpstr>
      <vt:lpstr>sofia-pro</vt:lpstr>
      <vt:lpstr>Office Theme</vt:lpstr>
      <vt:lpstr>What’s in this Training </vt:lpstr>
      <vt:lpstr>What is versioning? </vt:lpstr>
      <vt:lpstr>    MAJOR version when you make incompatible API changes, MINOR version when you add functionality in a backwards compatible manner, and PATCH version when you make backwards compatible bug fixes. Additional labels for pre-release and build metadata are available as extensions to the MAJOR.MINOR.PATCH format.  </vt:lpstr>
      <vt:lpstr>Example Version </vt:lpstr>
      <vt:lpstr> Centralized vs Distributed Version Control: Which One Should We Choose? </vt:lpstr>
      <vt:lpstr>PowerPoint Presentation</vt:lpstr>
      <vt:lpstr>PowerPoint Presentation</vt:lpstr>
      <vt:lpstr>PowerPoint Presentation</vt:lpstr>
      <vt:lpstr>GIT Workflow</vt:lpstr>
      <vt:lpstr>Let us see the basic workflow of Git. Step 1 − You modify a file from the working directory. Step 2 − You add these files to the staging area. Step 3 − You perform commit operation that moves the files from the staging area. After push operation, it stores the changes permanently to the Git repository. </vt:lpstr>
      <vt:lpstr>Basic GIT Commands</vt:lpstr>
      <vt:lpstr>PowerPoint Presentation</vt:lpstr>
      <vt:lpstr>PowerPoint Presentation</vt:lpstr>
      <vt:lpstr>PowerPoint Presentation</vt:lpstr>
      <vt:lpstr>PowerPoint Presentation</vt:lpstr>
      <vt:lpstr>PowerPoint Presentation</vt:lpstr>
      <vt:lpstr>PowerPoint Presentation</vt:lpstr>
      <vt:lpstr>GIT branching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zontiagroups@outlook.com</dc:creator>
  <cp:lastModifiedBy>zontiagroups@outlook.com</cp:lastModifiedBy>
  <cp:revision>21</cp:revision>
  <dcterms:created xsi:type="dcterms:W3CDTF">2022-06-08T06:57:36Z</dcterms:created>
  <dcterms:modified xsi:type="dcterms:W3CDTF">2022-06-24T09:21:19Z</dcterms:modified>
</cp:coreProperties>
</file>