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0ED-3DC5-4471-9299-2A931D781307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C79-26CB-48A6-BE20-A337AA8F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0ED-3DC5-4471-9299-2A931D781307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C79-26CB-48A6-BE20-A337AA8F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8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0ED-3DC5-4471-9299-2A931D781307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C79-26CB-48A6-BE20-A337AA8F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8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0ED-3DC5-4471-9299-2A931D781307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C79-26CB-48A6-BE20-A337AA8F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4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0ED-3DC5-4471-9299-2A931D781307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C79-26CB-48A6-BE20-A337AA8F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0ED-3DC5-4471-9299-2A931D781307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C79-26CB-48A6-BE20-A337AA8F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04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0ED-3DC5-4471-9299-2A931D781307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C79-26CB-48A6-BE20-A337AA8F3E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5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0ED-3DC5-4471-9299-2A931D781307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C79-26CB-48A6-BE20-A337AA8F3E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9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0ED-3DC5-4471-9299-2A931D781307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C79-26CB-48A6-BE20-A337AA8F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9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0ED-3DC5-4471-9299-2A931D781307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C79-26CB-48A6-BE20-A337AA8F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6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0ED-3DC5-4471-9299-2A931D781307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C79-26CB-48A6-BE20-A337AA8F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5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04B0ED-3DC5-4471-9299-2A931D781307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2C79-26CB-48A6-BE20-A337AA8F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95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123E8-321F-2B94-9DF3-AFC402716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식사 기록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9567F1-2A30-78B6-5A88-8D3ACEB55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2338"/>
            <a:ext cx="9144000" cy="1655762"/>
          </a:xfrm>
        </p:spPr>
        <p:txBody>
          <a:bodyPr/>
          <a:lstStyle/>
          <a:p>
            <a:r>
              <a:rPr lang="ko-KR" altLang="en-US" dirty="0"/>
              <a:t>마예슬</a:t>
            </a:r>
          </a:p>
        </p:txBody>
      </p:sp>
    </p:spTree>
    <p:extLst>
      <p:ext uri="{BB962C8B-B14F-4D97-AF65-F5344CB8AC3E}">
        <p14:creationId xmlns:p14="http://schemas.microsoft.com/office/powerpoint/2010/main" val="248808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5ECFC-E512-F055-1726-CC6CC80B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2698F-33DE-6793-8F14-91C10FA64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언제</a:t>
            </a:r>
            <a:r>
              <a:rPr lang="en-US" altLang="ko-KR" dirty="0"/>
              <a:t>, </a:t>
            </a:r>
            <a:r>
              <a:rPr lang="ko-KR" altLang="en-US" dirty="0"/>
              <a:t>어디서</a:t>
            </a:r>
            <a:r>
              <a:rPr lang="en-US" altLang="ko-KR" dirty="0"/>
              <a:t>, </a:t>
            </a:r>
            <a:r>
              <a:rPr lang="ko-KR" altLang="en-US" dirty="0"/>
              <a:t>무엇을</a:t>
            </a:r>
            <a:r>
              <a:rPr lang="en-US" altLang="ko-KR" dirty="0"/>
              <a:t>, </a:t>
            </a:r>
            <a:r>
              <a:rPr lang="ko-KR" altLang="en-US" dirty="0"/>
              <a:t>얼마에 먹었는지 기록하는 프로그램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/>
              <a:t>CRUD </a:t>
            </a:r>
            <a:r>
              <a:rPr lang="ko-KR" altLang="en-US" dirty="0"/>
              <a:t>포함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월간 식사 비용 계산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2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2A5B8-2831-7580-C194-221B3E4F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1B081-F2F2-F7A8-72B8-A0C2EB80CB89}"/>
              </a:ext>
            </a:extLst>
          </p:cNvPr>
          <p:cNvSpPr txBox="1"/>
          <p:nvPr/>
        </p:nvSpPr>
        <p:spPr>
          <a:xfrm>
            <a:off x="5001202" y="1828800"/>
            <a:ext cx="13779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메인 메뉴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72EB1-EBEB-7B86-D1C4-53ED1EE30310}"/>
              </a:ext>
            </a:extLst>
          </p:cNvPr>
          <p:cNvSpPr txBox="1"/>
          <p:nvPr/>
        </p:nvSpPr>
        <p:spPr>
          <a:xfrm>
            <a:off x="845127" y="2679184"/>
            <a:ext cx="18161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식사 기록하기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D608B-3382-6200-5EB3-0A59639B84DA}"/>
              </a:ext>
            </a:extLst>
          </p:cNvPr>
          <p:cNvSpPr txBox="1"/>
          <p:nvPr/>
        </p:nvSpPr>
        <p:spPr>
          <a:xfrm>
            <a:off x="3359150" y="2679183"/>
            <a:ext cx="177165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식사 기록 조회하기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28B21-07D4-F725-E670-913AF83F0B2A}"/>
              </a:ext>
            </a:extLst>
          </p:cNvPr>
          <p:cNvSpPr txBox="1"/>
          <p:nvPr/>
        </p:nvSpPr>
        <p:spPr>
          <a:xfrm>
            <a:off x="5828723" y="2665967"/>
            <a:ext cx="14224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식사 기록 삭제하기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6F6BAE-15D1-272F-D497-9016EC43A645}"/>
              </a:ext>
            </a:extLst>
          </p:cNvPr>
          <p:cNvSpPr txBox="1"/>
          <p:nvPr/>
        </p:nvSpPr>
        <p:spPr>
          <a:xfrm>
            <a:off x="7823200" y="2665966"/>
            <a:ext cx="14224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식사 기록 수정하기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279E5-E308-5840-853F-2E7E61E3D13A}"/>
              </a:ext>
            </a:extLst>
          </p:cNvPr>
          <p:cNvSpPr txBox="1"/>
          <p:nvPr/>
        </p:nvSpPr>
        <p:spPr>
          <a:xfrm>
            <a:off x="10007600" y="2665965"/>
            <a:ext cx="13462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월간 금액 정산하기</a:t>
            </a:r>
          </a:p>
        </p:txBody>
      </p:sp>
    </p:spTree>
    <p:extLst>
      <p:ext uri="{BB962C8B-B14F-4D97-AF65-F5344CB8AC3E}">
        <p14:creationId xmlns:p14="http://schemas.microsoft.com/office/powerpoint/2010/main" val="136566898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43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 2</vt:lpstr>
      <vt:lpstr>HDOfficeLightV0</vt:lpstr>
      <vt:lpstr>식사 기록 프로그램</vt:lpstr>
      <vt:lpstr>소개</vt:lpstr>
      <vt:lpstr>알고리즘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마예슬</dc:creator>
  <cp:lastModifiedBy>마예슬</cp:lastModifiedBy>
  <cp:revision>2</cp:revision>
  <dcterms:created xsi:type="dcterms:W3CDTF">2024-12-15T22:05:27Z</dcterms:created>
  <dcterms:modified xsi:type="dcterms:W3CDTF">2024-12-15T22:16:00Z</dcterms:modified>
</cp:coreProperties>
</file>