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7" initials="i" lastIdx="1" clrIdx="0">
    <p:extLst>
      <p:ext uri="{19B8F6BF-5375-455C-9EA6-DF929625EA0E}">
        <p15:presenceInfo xmlns:p15="http://schemas.microsoft.com/office/powerpoint/2012/main" userId="i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27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1C2C-8C06-4F14-ABA5-248F3C355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19DCF-AC38-4F56-A651-13C3A64A4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08537-1950-4374-ABBE-DED358B4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9208B-FEA3-466B-82C7-8EAE1639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66E0D-FBB1-40CE-A096-8025322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5EA2A-E5CE-4BF5-8978-F0B63BF8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F3666-3CF7-485E-8134-3FD285B00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A4BBF-2085-4E8C-86D2-3A796336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F049A-6BC7-421B-8A86-C585A0AC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BA961-E2D7-4DB5-9D8E-6F607A25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EAF29-3C3F-41B3-A46F-9F11029BB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68EF9-27FA-47E6-8537-2929309F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0CEF8-E11C-4C8A-B992-9C376E87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617F-6744-4FF1-800D-CC71B152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025C5-CC11-4E96-8A63-2714C61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9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A8383-AE70-450C-88A9-1E4C9D0B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E067-4891-45A6-8256-9437831E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000AB-4B06-477B-8879-38A14150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32726-27AD-4729-95A1-DAD6A883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CEE26-C9A3-43E4-8AEF-A978BC28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85008-7C9B-4761-A3BD-55A11798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4F127-FE2F-41AA-83C0-959F3BBD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562CE-4EB6-4E9D-96D6-A33EF64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55518-C17E-4E95-88F5-D02DBDF2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30543-C2C6-47C1-9B58-6C555C2E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5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C3F3-21E3-4268-8E6E-DA4701C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C4206-A1E6-4B98-BE09-52D00C570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F928D-7291-4C2F-826D-9882F4D4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A0AA8-2231-4158-B31D-2C6FCA31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79734-517B-4F64-84F5-EF3B273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B9340-15D8-4975-B2C2-7CCF6616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2B74-B36F-4272-B46C-C231EE4B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690A0-6646-4413-B86D-225F6F02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1CDBE6-E107-4831-B14A-D54E249F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100A83-AAFD-40CA-8AF8-34E649980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66696-19D0-41B6-9773-A1822390A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8A5273-6D26-41F7-8E8A-6874520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9A8E06-8E1D-4D5C-91FE-124133EA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996C8C-346A-4559-946B-85487442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C7494-D1D7-4EA8-93F8-810CA31A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68289-1011-4080-BD55-4565483A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A5F58-7378-47A7-881F-2236C7E5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8100A-1BD8-4DCC-A309-A8AF5312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383112-2FAC-4F19-87E4-73110D8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333B9-5BBC-4007-8643-60E93320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6F67E-D560-4422-AB31-0E643767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DC2C-9F9C-40C0-8D36-F54F04BA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518B6-F571-4A4B-859A-4011A1F3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78518-F02E-4321-B236-EB03340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3B2BE-E956-478F-88F4-A5EC9AE6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7537C-5EFC-4B18-A164-61165CC6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CD9AF-B32E-4BD9-A4FD-BDFB960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3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E534A-2704-4C77-B937-DB67D8B9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CFCD7C-46D6-42B2-B6D4-BBC69A910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7AEFE-AAFD-4F5E-A5C3-52B92501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5FE3A-3198-4697-AF66-3743E301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85624-FD7F-4D4B-B6F3-60749DF8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B49AC-2FA5-4A7C-B50D-7C865002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FF41D1-8BD6-4C8D-8053-8D6DA6A0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8EDF5-622D-4966-AAD0-6295924D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B5921-5D55-416B-96E6-2C20C3DB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E141-6F2D-45C5-9C3A-7EC123B32B4B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FE227-EAFB-4320-B745-D6A1835B3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900DF-6B1C-4A52-AB66-4EEA210C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5CA5-62DE-4F25-B7D9-DEA2EA00C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F25159-87E5-4DBD-9201-387A3AD81237}"/>
              </a:ext>
            </a:extLst>
          </p:cNvPr>
          <p:cNvSpPr/>
          <p:nvPr/>
        </p:nvSpPr>
        <p:spPr>
          <a:xfrm>
            <a:off x="0" y="-1"/>
            <a:ext cx="12192000" cy="5218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C67A3B-DDA6-4617-A23F-ADE6EDB318FA}"/>
              </a:ext>
            </a:extLst>
          </p:cNvPr>
          <p:cNvGrpSpPr/>
          <p:nvPr/>
        </p:nvGrpSpPr>
        <p:grpSpPr>
          <a:xfrm>
            <a:off x="524107" y="602165"/>
            <a:ext cx="11143786" cy="4014440"/>
            <a:chOff x="524107" y="457200"/>
            <a:chExt cx="11143786" cy="43043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453E7B-EE16-4B0A-B835-52353F1ED0BF}"/>
                </a:ext>
              </a:extLst>
            </p:cNvPr>
            <p:cNvSpPr/>
            <p:nvPr/>
          </p:nvSpPr>
          <p:spPr>
            <a:xfrm>
              <a:off x="524107" y="457200"/>
              <a:ext cx="11143786" cy="430436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CDAFBE-64A0-43FB-8852-C8E3DC7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486" y="1730574"/>
              <a:ext cx="6831028" cy="17576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2B8940-A9C6-46BF-938D-61D89B28B598}"/>
              </a:ext>
            </a:extLst>
          </p:cNvPr>
          <p:cNvSpPr txBox="1"/>
          <p:nvPr/>
        </p:nvSpPr>
        <p:spPr>
          <a:xfrm>
            <a:off x="4672084" y="5488389"/>
            <a:ext cx="2847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PROJECT</a:t>
            </a: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6BE5E-DD81-4DD5-B3EC-90F4A012A4EF}"/>
              </a:ext>
            </a:extLst>
          </p:cNvPr>
          <p:cNvSpPr txBox="1"/>
          <p:nvPr/>
        </p:nvSpPr>
        <p:spPr>
          <a:xfrm>
            <a:off x="4998583" y="60370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 관리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CA155-4EF8-446A-9F0F-CC373150236C}"/>
              </a:ext>
            </a:extLst>
          </p:cNvPr>
          <p:cNvSpPr/>
          <p:nvPr/>
        </p:nvSpPr>
        <p:spPr>
          <a:xfrm>
            <a:off x="219006" y="5482606"/>
            <a:ext cx="126682" cy="9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51770-1CD6-4BC5-8E28-878B0DC39034}"/>
              </a:ext>
            </a:extLst>
          </p:cNvPr>
          <p:cNvSpPr/>
          <p:nvPr/>
        </p:nvSpPr>
        <p:spPr>
          <a:xfrm>
            <a:off x="11846310" y="5482606"/>
            <a:ext cx="126682" cy="9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92E29-87AC-4CCD-B511-796FEA18B342}"/>
              </a:ext>
            </a:extLst>
          </p:cNvPr>
          <p:cNvSpPr txBox="1"/>
          <p:nvPr/>
        </p:nvSpPr>
        <p:spPr>
          <a:xfrm>
            <a:off x="5734361" y="64806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이형진</a:t>
            </a:r>
          </a:p>
        </p:txBody>
      </p:sp>
    </p:spTree>
    <p:extLst>
      <p:ext uri="{BB962C8B-B14F-4D97-AF65-F5344CB8AC3E}">
        <p14:creationId xmlns:p14="http://schemas.microsoft.com/office/powerpoint/2010/main" val="338950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15A6EA-7804-47A5-9543-379A6909C75C}"/>
              </a:ext>
            </a:extLst>
          </p:cNvPr>
          <p:cNvSpPr/>
          <p:nvPr/>
        </p:nvSpPr>
        <p:spPr>
          <a:xfrm>
            <a:off x="0" y="0"/>
            <a:ext cx="12192000" cy="163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821C4-A643-4A7F-B8FC-D5A475FDBEA3}"/>
              </a:ext>
            </a:extLst>
          </p:cNvPr>
          <p:cNvSpPr txBox="1"/>
          <p:nvPr/>
        </p:nvSpPr>
        <p:spPr>
          <a:xfrm>
            <a:off x="491439" y="4964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72276-E904-4840-8580-73D68D86C754}"/>
              </a:ext>
            </a:extLst>
          </p:cNvPr>
          <p:cNvSpPr txBox="1"/>
          <p:nvPr/>
        </p:nvSpPr>
        <p:spPr>
          <a:xfrm>
            <a:off x="10917044" y="6581001"/>
            <a:ext cx="127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JAVA HOSPITAL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242315-E158-458D-BA75-FB8440D1E421}"/>
              </a:ext>
            </a:extLst>
          </p:cNvPr>
          <p:cNvSpPr/>
          <p:nvPr/>
        </p:nvSpPr>
        <p:spPr>
          <a:xfrm>
            <a:off x="1048215" y="2459473"/>
            <a:ext cx="10095570" cy="11815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76CA4A-17F9-4806-A751-CC4958485476}"/>
              </a:ext>
            </a:extLst>
          </p:cNvPr>
          <p:cNvSpPr/>
          <p:nvPr/>
        </p:nvSpPr>
        <p:spPr>
          <a:xfrm flipH="1">
            <a:off x="1045437" y="3880187"/>
            <a:ext cx="4629248" cy="1712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AB91E-0144-47C3-B06B-4D52D1B7E23E}"/>
              </a:ext>
            </a:extLst>
          </p:cNvPr>
          <p:cNvSpPr txBox="1"/>
          <p:nvPr/>
        </p:nvSpPr>
        <p:spPr>
          <a:xfrm>
            <a:off x="3169558" y="2819436"/>
            <a:ext cx="585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병원에서 환자 정보를 관리하는 프로그램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AC442-8BD5-41D2-B203-8602E749E5C8}"/>
              </a:ext>
            </a:extLst>
          </p:cNvPr>
          <p:cNvSpPr txBox="1"/>
          <p:nvPr/>
        </p:nvSpPr>
        <p:spPr>
          <a:xfrm>
            <a:off x="2806062" y="4072325"/>
            <a:ext cx="11079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B2A14F-0703-46FC-BE8E-08B4188CD9F4}"/>
              </a:ext>
            </a:extLst>
          </p:cNvPr>
          <p:cNvSpPr/>
          <p:nvPr/>
        </p:nvSpPr>
        <p:spPr>
          <a:xfrm flipH="1">
            <a:off x="6514537" y="3880187"/>
            <a:ext cx="4629248" cy="1712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7F9CF-9AF6-4085-B5EF-E43B4322115E}"/>
              </a:ext>
            </a:extLst>
          </p:cNvPr>
          <p:cNvSpPr txBox="1"/>
          <p:nvPr/>
        </p:nvSpPr>
        <p:spPr>
          <a:xfrm>
            <a:off x="8277941" y="4072325"/>
            <a:ext cx="11079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8EDED-305C-4477-A880-9F5650E18F0E}"/>
              </a:ext>
            </a:extLst>
          </p:cNvPr>
          <p:cNvSpPr txBox="1"/>
          <p:nvPr/>
        </p:nvSpPr>
        <p:spPr>
          <a:xfrm>
            <a:off x="2065475" y="4742708"/>
            <a:ext cx="258917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환자 등록 및 조회 가능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07008-C136-4186-B614-D7F1C5919381}"/>
              </a:ext>
            </a:extLst>
          </p:cNvPr>
          <p:cNvSpPr txBox="1"/>
          <p:nvPr/>
        </p:nvSpPr>
        <p:spPr>
          <a:xfrm>
            <a:off x="7534577" y="4633795"/>
            <a:ext cx="25891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환자 목록 출력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환자 수정 및 삭제 가능</a:t>
            </a:r>
          </a:p>
        </p:txBody>
      </p:sp>
    </p:spTree>
    <p:extLst>
      <p:ext uri="{BB962C8B-B14F-4D97-AF65-F5344CB8AC3E}">
        <p14:creationId xmlns:p14="http://schemas.microsoft.com/office/powerpoint/2010/main" val="382399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6679311-49B8-4147-A356-DE34E7171CFA}"/>
              </a:ext>
            </a:extLst>
          </p:cNvPr>
          <p:cNvSpPr/>
          <p:nvPr/>
        </p:nvSpPr>
        <p:spPr>
          <a:xfrm>
            <a:off x="367478" y="2181690"/>
            <a:ext cx="6340640" cy="10796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15A6EA-7804-47A5-9543-379A6909C75C}"/>
              </a:ext>
            </a:extLst>
          </p:cNvPr>
          <p:cNvSpPr/>
          <p:nvPr/>
        </p:nvSpPr>
        <p:spPr>
          <a:xfrm>
            <a:off x="0" y="0"/>
            <a:ext cx="12192000" cy="163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821C4-A643-4A7F-B8FC-D5A475FDBEA3}"/>
              </a:ext>
            </a:extLst>
          </p:cNvPr>
          <p:cNvSpPr txBox="1"/>
          <p:nvPr/>
        </p:nvSpPr>
        <p:spPr>
          <a:xfrm>
            <a:off x="491439" y="4964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72276-E904-4840-8580-73D68D86C754}"/>
              </a:ext>
            </a:extLst>
          </p:cNvPr>
          <p:cNvSpPr txBox="1"/>
          <p:nvPr/>
        </p:nvSpPr>
        <p:spPr>
          <a:xfrm>
            <a:off x="10917044" y="6581001"/>
            <a:ext cx="127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JAVA HOSPITAL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BF5AA8-66E4-4F46-B555-C9F08EF9EDED}"/>
              </a:ext>
            </a:extLst>
          </p:cNvPr>
          <p:cNvSpPr/>
          <p:nvPr/>
        </p:nvSpPr>
        <p:spPr>
          <a:xfrm>
            <a:off x="491439" y="232598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환자 등록</a:t>
            </a:r>
            <a:endParaRPr lang="en-US" altLang="ko-KR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671DC4-F0AF-4B32-99C5-B256D94D21B4}"/>
              </a:ext>
            </a:extLst>
          </p:cNvPr>
          <p:cNvSpPr/>
          <p:nvPr/>
        </p:nvSpPr>
        <p:spPr>
          <a:xfrm>
            <a:off x="2334178" y="232598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환자 조회</a:t>
            </a:r>
            <a:endParaRPr lang="en-US" altLang="ko-KR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FF620F-8108-4601-904A-009589C236E2}"/>
              </a:ext>
            </a:extLst>
          </p:cNvPr>
          <p:cNvSpPr/>
          <p:nvPr/>
        </p:nvSpPr>
        <p:spPr>
          <a:xfrm>
            <a:off x="5145504" y="232598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관리자</a:t>
            </a:r>
            <a:endParaRPr lang="en-US" altLang="ko-KR" b="1" dirty="0"/>
          </a:p>
          <a:p>
            <a:pPr algn="ctr"/>
            <a:r>
              <a:rPr lang="ko-KR" altLang="en-US" b="1" dirty="0"/>
              <a:t>모드</a:t>
            </a:r>
            <a:endParaRPr lang="en-US" altLang="ko-KR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70AF04-C08E-47E8-A2B8-BDA762E8A31F}"/>
              </a:ext>
            </a:extLst>
          </p:cNvPr>
          <p:cNvSpPr/>
          <p:nvPr/>
        </p:nvSpPr>
        <p:spPr>
          <a:xfrm>
            <a:off x="491439" y="380382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개인정보</a:t>
            </a:r>
            <a:endParaRPr lang="en-US" altLang="ko-KR" b="1" dirty="0"/>
          </a:p>
          <a:p>
            <a:pPr algn="ctr"/>
            <a:r>
              <a:rPr lang="ko-KR" altLang="en-US" b="1" dirty="0"/>
              <a:t>입력</a:t>
            </a:r>
            <a:endParaRPr lang="en-US" altLang="ko-KR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157B945-1FF5-48A5-9DE4-EE8753C27D8B}"/>
              </a:ext>
            </a:extLst>
          </p:cNvPr>
          <p:cNvSpPr/>
          <p:nvPr/>
        </p:nvSpPr>
        <p:spPr>
          <a:xfrm>
            <a:off x="2334178" y="380382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 검색</a:t>
            </a:r>
            <a:endParaRPr lang="en-US" altLang="ko-KR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9FB0CB-D3B1-4334-A44C-922BDBDE1F27}"/>
              </a:ext>
            </a:extLst>
          </p:cNvPr>
          <p:cNvSpPr/>
          <p:nvPr/>
        </p:nvSpPr>
        <p:spPr>
          <a:xfrm>
            <a:off x="2334178" y="528166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 내역</a:t>
            </a:r>
            <a:endParaRPr lang="en-US" altLang="ko-KR" b="1" dirty="0"/>
          </a:p>
          <a:p>
            <a:pPr algn="ctr"/>
            <a:r>
              <a:rPr lang="ko-KR" altLang="en-US" b="1" dirty="0"/>
              <a:t>확인</a:t>
            </a:r>
            <a:endParaRPr lang="en-US" altLang="ko-KR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AA59AB1-4131-4B39-9216-B963C6E2AE42}"/>
              </a:ext>
            </a:extLst>
          </p:cNvPr>
          <p:cNvSpPr/>
          <p:nvPr/>
        </p:nvSpPr>
        <p:spPr>
          <a:xfrm>
            <a:off x="5145504" y="380382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목록 출력</a:t>
            </a:r>
            <a:endParaRPr lang="en-US" altLang="ko-KR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323A67E-0106-4FBB-8259-5CFA6F15D3F9}"/>
              </a:ext>
            </a:extLst>
          </p:cNvPr>
          <p:cNvSpPr/>
          <p:nvPr/>
        </p:nvSpPr>
        <p:spPr>
          <a:xfrm>
            <a:off x="6799894" y="380382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정보</a:t>
            </a:r>
            <a:r>
              <a:rPr lang="en-US" altLang="ko-KR" b="1" dirty="0"/>
              <a:t> </a:t>
            </a:r>
            <a:r>
              <a:rPr lang="ko-KR" altLang="en-US" b="1" dirty="0"/>
              <a:t>삭제</a:t>
            </a:r>
            <a:endParaRPr lang="en-US" altLang="ko-KR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5A4078-B451-439F-9049-1BD65706C363}"/>
              </a:ext>
            </a:extLst>
          </p:cNvPr>
          <p:cNvSpPr/>
          <p:nvPr/>
        </p:nvSpPr>
        <p:spPr>
          <a:xfrm>
            <a:off x="8454284" y="380382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정보 수정</a:t>
            </a:r>
            <a:endParaRPr lang="en-US" altLang="ko-KR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158D2B-2332-416D-A455-27C4BCE24F97}"/>
              </a:ext>
            </a:extLst>
          </p:cNvPr>
          <p:cNvSpPr/>
          <p:nvPr/>
        </p:nvSpPr>
        <p:spPr>
          <a:xfrm>
            <a:off x="10108674" y="3803823"/>
            <a:ext cx="1449658" cy="80288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메인으로</a:t>
            </a:r>
            <a:endParaRPr lang="en-US" altLang="ko-KR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5489361-64F1-43E9-8AB4-097EDD1630DC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1941097" y="2727427"/>
            <a:ext cx="3930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31E206D-88CE-4923-9AB8-90FDE88880E8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783836" y="2727427"/>
            <a:ext cx="1361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68614E-9340-4FEE-B3A7-53D8AEEED961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flipH="1">
            <a:off x="1208147" y="3128871"/>
            <a:ext cx="8121" cy="6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FD0C97-BBA1-4DD8-B2E6-DD2804E48646}"/>
              </a:ext>
            </a:extLst>
          </p:cNvPr>
          <p:cNvCxnSpPr/>
          <p:nvPr/>
        </p:nvCxnSpPr>
        <p:spPr>
          <a:xfrm flipH="1">
            <a:off x="3059007" y="3128871"/>
            <a:ext cx="8121" cy="6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06A14-2916-4315-A7CC-39CFE5DB7D2B}"/>
              </a:ext>
            </a:extLst>
          </p:cNvPr>
          <p:cNvCxnSpPr/>
          <p:nvPr/>
        </p:nvCxnSpPr>
        <p:spPr>
          <a:xfrm flipH="1">
            <a:off x="3072676" y="4606711"/>
            <a:ext cx="8121" cy="6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0B9B2D-07F2-470E-8FAF-C0987DA29589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5870333" y="3128871"/>
            <a:ext cx="0" cy="6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EFE6FC0-E1FA-4A54-A2BC-D7E31390D1E8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rot="16200000" flipH="1">
            <a:off x="6360052" y="2639152"/>
            <a:ext cx="674952" cy="1654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0E86F89-E2F3-4D79-9033-3D8EBE5DAF0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7187247" y="1811957"/>
            <a:ext cx="674952" cy="3308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63E85EB-28B3-43EC-8A89-B49608535B4B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 rot="16200000" flipH="1">
            <a:off x="8014442" y="984762"/>
            <a:ext cx="674952" cy="4963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843673A-564D-4A18-BDD2-E6DFF812504F}"/>
              </a:ext>
            </a:extLst>
          </p:cNvPr>
          <p:cNvCxnSpPr>
            <a:cxnSpLocks/>
            <a:stCxn id="26" idx="3"/>
            <a:endCxn id="45" idx="0"/>
          </p:cNvCxnSpPr>
          <p:nvPr/>
        </p:nvCxnSpPr>
        <p:spPr>
          <a:xfrm flipH="1" flipV="1">
            <a:off x="3537798" y="2181690"/>
            <a:ext cx="8020534" cy="2023577"/>
          </a:xfrm>
          <a:prstGeom prst="bentConnector4">
            <a:avLst>
              <a:gd name="adj1" fmla="val -2850"/>
              <a:gd name="adj2" fmla="val 1112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15A6EA-7804-47A5-9543-379A6909C75C}"/>
              </a:ext>
            </a:extLst>
          </p:cNvPr>
          <p:cNvSpPr/>
          <p:nvPr/>
        </p:nvSpPr>
        <p:spPr>
          <a:xfrm>
            <a:off x="0" y="0"/>
            <a:ext cx="12192000" cy="163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821C4-A643-4A7F-B8FC-D5A475FDBEA3}"/>
              </a:ext>
            </a:extLst>
          </p:cNvPr>
          <p:cNvSpPr txBox="1"/>
          <p:nvPr/>
        </p:nvSpPr>
        <p:spPr>
          <a:xfrm>
            <a:off x="491439" y="4964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72276-E904-4840-8580-73D68D86C754}"/>
              </a:ext>
            </a:extLst>
          </p:cNvPr>
          <p:cNvSpPr txBox="1"/>
          <p:nvPr/>
        </p:nvSpPr>
        <p:spPr>
          <a:xfrm>
            <a:off x="10917044" y="6581001"/>
            <a:ext cx="127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JAVA HOSPITAL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1F1F19-06AE-415A-8108-557956D1C19F}"/>
              </a:ext>
            </a:extLst>
          </p:cNvPr>
          <p:cNvGrpSpPr/>
          <p:nvPr/>
        </p:nvGrpSpPr>
        <p:grpSpPr>
          <a:xfrm>
            <a:off x="5481480" y="496448"/>
            <a:ext cx="6095373" cy="1141852"/>
            <a:chOff x="5481480" y="496448"/>
            <a:chExt cx="6095373" cy="1141852"/>
          </a:xfrm>
        </p:grpSpPr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5A5E5187-FDA9-4906-A50F-473A43901684}"/>
                </a:ext>
              </a:extLst>
            </p:cNvPr>
            <p:cNvSpPr/>
            <p:nvPr/>
          </p:nvSpPr>
          <p:spPr>
            <a:xfrm>
              <a:off x="9559950" y="507830"/>
              <a:ext cx="2016903" cy="703776"/>
            </a:xfrm>
            <a:prstGeom prst="round1Rect">
              <a:avLst>
                <a:gd name="adj" fmla="val 4743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PatientManager</a:t>
              </a:r>
              <a:endParaRPr lang="ko-KR" altLang="en-US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사각형: 둥근 한쪽 모서리 19">
              <a:extLst>
                <a:ext uri="{FF2B5EF4-FFF2-40B4-BE49-F238E27FC236}">
                  <a16:creationId xmlns:a16="http://schemas.microsoft.com/office/drawing/2014/main" id="{9F04B279-3A05-4C58-810B-8520257FA0CB}"/>
                </a:ext>
              </a:extLst>
            </p:cNvPr>
            <p:cNvSpPr/>
            <p:nvPr/>
          </p:nvSpPr>
          <p:spPr>
            <a:xfrm>
              <a:off x="5481480" y="496448"/>
              <a:ext cx="2016903" cy="703776"/>
            </a:xfrm>
            <a:prstGeom prst="round1Rect">
              <a:avLst>
                <a:gd name="adj" fmla="val 474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Main</a:t>
              </a:r>
              <a:endParaRPr lang="ko-KR" altLang="en-US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사각형: 둥근 한쪽 모서리 20">
              <a:extLst>
                <a:ext uri="{FF2B5EF4-FFF2-40B4-BE49-F238E27FC236}">
                  <a16:creationId xmlns:a16="http://schemas.microsoft.com/office/drawing/2014/main" id="{67B22E1E-7B93-447D-A25B-CA6138BD2993}"/>
                </a:ext>
              </a:extLst>
            </p:cNvPr>
            <p:cNvSpPr/>
            <p:nvPr/>
          </p:nvSpPr>
          <p:spPr>
            <a:xfrm>
              <a:off x="7520715" y="507830"/>
              <a:ext cx="2016903" cy="703776"/>
            </a:xfrm>
            <a:prstGeom prst="round1Rect">
              <a:avLst>
                <a:gd name="adj" fmla="val 4743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Patient</a:t>
              </a:r>
              <a:endParaRPr lang="ko-KR" altLang="en-US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F4E224-683C-4230-9DB2-FB4C28918A26}"/>
                </a:ext>
              </a:extLst>
            </p:cNvPr>
            <p:cNvSpPr/>
            <p:nvPr/>
          </p:nvSpPr>
          <p:spPr>
            <a:xfrm>
              <a:off x="5481481" y="1177682"/>
              <a:ext cx="2016903" cy="460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프로그램 실행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F64F92-AFE2-4E05-BEDC-4AB13E4E55FD}"/>
                </a:ext>
              </a:extLst>
            </p:cNvPr>
            <p:cNvSpPr/>
            <p:nvPr/>
          </p:nvSpPr>
          <p:spPr>
            <a:xfrm>
              <a:off x="9559947" y="1177682"/>
              <a:ext cx="2016903" cy="4606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기능 구현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7F852D-7EEB-4753-9E9D-11F5026A516C}"/>
                </a:ext>
              </a:extLst>
            </p:cNvPr>
            <p:cNvSpPr/>
            <p:nvPr/>
          </p:nvSpPr>
          <p:spPr>
            <a:xfrm>
              <a:off x="7520714" y="1177682"/>
              <a:ext cx="2016903" cy="460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환자 정보 저장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F042015-1B61-4936-A1BA-09AE61006E6F}"/>
              </a:ext>
            </a:extLst>
          </p:cNvPr>
          <p:cNvGrpSpPr/>
          <p:nvPr/>
        </p:nvGrpSpPr>
        <p:grpSpPr>
          <a:xfrm>
            <a:off x="967212" y="2386006"/>
            <a:ext cx="7057125" cy="518688"/>
            <a:chOff x="967212" y="2386006"/>
            <a:chExt cx="7057125" cy="51868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ACC67B5-8A8F-43C1-A9BD-EDF97AC9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12" y="2386006"/>
              <a:ext cx="518688" cy="51868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EBAC6A-9771-44DD-B3FE-472714A095B7}"/>
                </a:ext>
              </a:extLst>
            </p:cNvPr>
            <p:cNvSpPr txBox="1"/>
            <p:nvPr/>
          </p:nvSpPr>
          <p:spPr>
            <a:xfrm>
              <a:off x="1599433" y="2404271"/>
              <a:ext cx="6424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환자 목록을 저장하기 위해 </a:t>
              </a:r>
              <a:r>
                <a:rPr lang="en-US" altLang="ko-KR" sz="2000" b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ArrayList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를 사용했습니다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88B13A6-5B53-4B23-A222-55641B126AC9}"/>
              </a:ext>
            </a:extLst>
          </p:cNvPr>
          <p:cNvGrpSpPr/>
          <p:nvPr/>
        </p:nvGrpSpPr>
        <p:grpSpPr>
          <a:xfrm>
            <a:off x="962477" y="3044628"/>
            <a:ext cx="4519003" cy="518688"/>
            <a:chOff x="962477" y="2975152"/>
            <a:chExt cx="4519003" cy="51868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224D10D-F000-4CE2-B5C3-6F2F2F9A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77" y="2975152"/>
              <a:ext cx="518688" cy="51868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F2C20E-C598-46D5-B54A-58B9B63FF629}"/>
                </a:ext>
              </a:extLst>
            </p:cNvPr>
            <p:cNvSpPr txBox="1"/>
            <p:nvPr/>
          </p:nvSpPr>
          <p:spPr>
            <a:xfrm>
              <a:off x="1599435" y="2977845"/>
              <a:ext cx="3882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사용자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는 등록 및 조회만 가능하고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07BEE2-106E-408D-BD95-8AF22EF34A8D}"/>
              </a:ext>
            </a:extLst>
          </p:cNvPr>
          <p:cNvGrpSpPr/>
          <p:nvPr/>
        </p:nvGrpSpPr>
        <p:grpSpPr>
          <a:xfrm>
            <a:off x="962477" y="5492282"/>
            <a:ext cx="9335212" cy="516676"/>
            <a:chOff x="962477" y="5408420"/>
            <a:chExt cx="9335212" cy="51667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4B9E3-D8B4-47B0-BAAF-BFD9640E98BA}"/>
                </a:ext>
              </a:extLst>
            </p:cNvPr>
            <p:cNvSpPr txBox="1"/>
            <p:nvPr/>
          </p:nvSpPr>
          <p:spPr>
            <a:xfrm>
              <a:off x="1597424" y="5432930"/>
              <a:ext cx="870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단순히 텍스트만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띄우는게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아닌 일정시간 동안 지연하게 하는 </a:t>
              </a:r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효과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를 주었습니다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08C9B25-48E6-416D-BE48-1C6D75B5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77" y="5408420"/>
              <a:ext cx="516676" cy="516676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64DA142-8917-4DB3-9493-08F1C25E2C25}"/>
              </a:ext>
            </a:extLst>
          </p:cNvPr>
          <p:cNvGrpSpPr/>
          <p:nvPr/>
        </p:nvGrpSpPr>
        <p:grpSpPr>
          <a:xfrm>
            <a:off x="962477" y="3769839"/>
            <a:ext cx="9450421" cy="1227419"/>
            <a:chOff x="962477" y="3769839"/>
            <a:chExt cx="9450421" cy="122741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F5E591-ECD0-4A63-AC2F-CC5012930FB2}"/>
                </a:ext>
              </a:extLst>
            </p:cNvPr>
            <p:cNvGrpSpPr/>
            <p:nvPr/>
          </p:nvGrpSpPr>
          <p:grpSpPr>
            <a:xfrm>
              <a:off x="962477" y="3769839"/>
              <a:ext cx="9450421" cy="707886"/>
              <a:chOff x="962477" y="3569424"/>
              <a:chExt cx="9450421" cy="70788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C79D52-1FCE-4767-856C-FB143F39F167}"/>
                  </a:ext>
                </a:extLst>
              </p:cNvPr>
              <p:cNvSpPr txBox="1"/>
              <p:nvPr/>
            </p:nvSpPr>
            <p:spPr>
              <a:xfrm>
                <a:off x="1597424" y="3569424"/>
                <a:ext cx="88154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관리자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는 목록 출력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삭제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수정이 가능하도록 했습니다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사용자가 관리자 모드로 쉽게 들어가지 못하게 </a:t>
                </a:r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비밀번호</a:t>
                </a:r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를 입력하도록 </a:t>
                </a:r>
                <a:r>
                  <a:rPr lang="ko-KR" altLang="en-US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해놨습니다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A78F51C-1EB2-4882-AC4D-A11FA850A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477" y="3569424"/>
                <a:ext cx="518688" cy="518688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F10655-7E50-4186-9D73-14BB8566D86A}"/>
                </a:ext>
              </a:extLst>
            </p:cNvPr>
            <p:cNvSpPr txBox="1"/>
            <p:nvPr/>
          </p:nvSpPr>
          <p:spPr>
            <a:xfrm>
              <a:off x="1597424" y="4597148"/>
              <a:ext cx="870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정보 수정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을 할 때 원하는 정보만 선택해서 수정하도록 되어있습니다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6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118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</dc:creator>
  <cp:lastModifiedBy>i7</cp:lastModifiedBy>
  <cp:revision>18</cp:revision>
  <dcterms:created xsi:type="dcterms:W3CDTF">2024-08-16T05:06:24Z</dcterms:created>
  <dcterms:modified xsi:type="dcterms:W3CDTF">2024-08-16T08:46:54Z</dcterms:modified>
</cp:coreProperties>
</file>