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8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8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4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04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5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9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9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6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5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04B0ED-3DC5-4471-9299-2A931D781307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2C79-26CB-48A6-BE20-A337AA8F3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5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123E8-321F-2B94-9DF3-AFC402716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식사 기록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9567F1-2A30-78B6-5A88-8D3ACEB55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7938"/>
            <a:ext cx="9144000" cy="165576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마예슬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0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5ECFC-E512-F055-1726-CC6CC80B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2698F-33DE-6793-8F14-91C10FA64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어디서</a:t>
            </a:r>
            <a:r>
              <a:rPr lang="en-US" altLang="ko-KR" dirty="0"/>
              <a:t>, </a:t>
            </a:r>
            <a:r>
              <a:rPr lang="ko-KR" altLang="en-US" dirty="0"/>
              <a:t>무엇을</a:t>
            </a:r>
            <a:r>
              <a:rPr lang="en-US" altLang="ko-KR" dirty="0"/>
              <a:t>, </a:t>
            </a:r>
            <a:r>
              <a:rPr lang="ko-KR" altLang="en-US" dirty="0"/>
              <a:t>얼마에 먹었는지 기록하는 프로그램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/>
              <a:t>CRUD </a:t>
            </a:r>
            <a:r>
              <a:rPr lang="ko-KR" altLang="en-US" dirty="0"/>
              <a:t>포함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월간 식사 비용 계산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2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2A5B8-2831-7580-C194-221B3E4F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1B081-F2F2-F7A8-72B8-A0C2EB80CB89}"/>
              </a:ext>
            </a:extLst>
          </p:cNvPr>
          <p:cNvSpPr txBox="1"/>
          <p:nvPr/>
        </p:nvSpPr>
        <p:spPr>
          <a:xfrm>
            <a:off x="5413952" y="1175121"/>
            <a:ext cx="180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/>
              <a:t>메인 메뉴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72EB1-EBEB-7B86-D1C4-53ED1EE30310}"/>
              </a:ext>
            </a:extLst>
          </p:cNvPr>
          <p:cNvSpPr txBox="1"/>
          <p:nvPr/>
        </p:nvSpPr>
        <p:spPr>
          <a:xfrm>
            <a:off x="963977" y="2625458"/>
            <a:ext cx="180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dirty="0"/>
              <a:t>식사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기록하기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D608B-3382-6200-5EB3-0A59639B84DA}"/>
              </a:ext>
            </a:extLst>
          </p:cNvPr>
          <p:cNvSpPr txBox="1"/>
          <p:nvPr/>
        </p:nvSpPr>
        <p:spPr>
          <a:xfrm>
            <a:off x="3208129" y="2628266"/>
            <a:ext cx="180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dirty="0"/>
              <a:t>식사 기록 조회하기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28B21-07D4-F725-E670-913AF83F0B2A}"/>
              </a:ext>
            </a:extLst>
          </p:cNvPr>
          <p:cNvSpPr txBox="1"/>
          <p:nvPr/>
        </p:nvSpPr>
        <p:spPr>
          <a:xfrm>
            <a:off x="7699661" y="2628265"/>
            <a:ext cx="180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dirty="0"/>
              <a:t>식사 기록 삭제하기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6F6BAE-15D1-272F-D497-9016EC43A645}"/>
              </a:ext>
            </a:extLst>
          </p:cNvPr>
          <p:cNvSpPr txBox="1"/>
          <p:nvPr/>
        </p:nvSpPr>
        <p:spPr>
          <a:xfrm>
            <a:off x="5413952" y="2628266"/>
            <a:ext cx="180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dirty="0"/>
              <a:t>식사 기록 수정하기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279E5-E308-5840-853F-2E7E61E3D13A}"/>
              </a:ext>
            </a:extLst>
          </p:cNvPr>
          <p:cNvSpPr txBox="1"/>
          <p:nvPr/>
        </p:nvSpPr>
        <p:spPr>
          <a:xfrm>
            <a:off x="9985370" y="2625458"/>
            <a:ext cx="180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dirty="0"/>
              <a:t>월간 금액 정산하기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3977" y="3710641"/>
            <a:ext cx="180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가게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 입력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9910" y="3710641"/>
            <a:ext cx="180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dirty="0" smtClean="0"/>
              <a:t>전체 식사 기록 출력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3952" y="3710641"/>
            <a:ext cx="180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dirty="0" smtClean="0"/>
              <a:t>날짜 입력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13952" y="4838239"/>
            <a:ext cx="180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dirty="0" smtClean="0"/>
              <a:t>가게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 수정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99661" y="3710641"/>
            <a:ext cx="180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dirty="0" smtClean="0"/>
              <a:t>날짜 입력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99661" y="4838239"/>
            <a:ext cx="180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dirty="0" smtClean="0"/>
              <a:t>해당 식사 기록 삭제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85370" y="3710641"/>
            <a:ext cx="180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dirty="0" smtClean="0"/>
              <a:t>날짜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85370" y="4838239"/>
            <a:ext cx="180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dirty="0" smtClean="0"/>
              <a:t>해당 월 총 금액 출력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4" idx="2"/>
            <a:endCxn id="8" idx="0"/>
          </p:cNvCxnSpPr>
          <p:nvPr/>
        </p:nvCxnSpPr>
        <p:spPr>
          <a:xfrm>
            <a:off x="6313952" y="1895121"/>
            <a:ext cx="0" cy="73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endCxn id="5" idx="0"/>
          </p:cNvCxnSpPr>
          <p:nvPr/>
        </p:nvCxnSpPr>
        <p:spPr>
          <a:xfrm rot="10800000" flipV="1">
            <a:off x="1863978" y="2199860"/>
            <a:ext cx="4449975" cy="425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6" idx="0"/>
          </p:cNvCxnSpPr>
          <p:nvPr/>
        </p:nvCxnSpPr>
        <p:spPr>
          <a:xfrm>
            <a:off x="4108129" y="2211668"/>
            <a:ext cx="0" cy="41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endCxn id="9" idx="0"/>
          </p:cNvCxnSpPr>
          <p:nvPr/>
        </p:nvCxnSpPr>
        <p:spPr>
          <a:xfrm>
            <a:off x="6313952" y="2199860"/>
            <a:ext cx="4571418" cy="425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7" idx="0"/>
          </p:cNvCxnSpPr>
          <p:nvPr/>
        </p:nvCxnSpPr>
        <p:spPr>
          <a:xfrm>
            <a:off x="8599661" y="2199860"/>
            <a:ext cx="0" cy="42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" idx="2"/>
            <a:endCxn id="3" idx="0"/>
          </p:cNvCxnSpPr>
          <p:nvPr/>
        </p:nvCxnSpPr>
        <p:spPr>
          <a:xfrm>
            <a:off x="1863977" y="3345458"/>
            <a:ext cx="0" cy="36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6" idx="2"/>
            <a:endCxn id="10" idx="0"/>
          </p:cNvCxnSpPr>
          <p:nvPr/>
        </p:nvCxnSpPr>
        <p:spPr>
          <a:xfrm>
            <a:off x="4108129" y="3348266"/>
            <a:ext cx="1781" cy="36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2"/>
            <a:endCxn id="13" idx="0"/>
          </p:cNvCxnSpPr>
          <p:nvPr/>
        </p:nvCxnSpPr>
        <p:spPr>
          <a:xfrm>
            <a:off x="6313952" y="3348266"/>
            <a:ext cx="0" cy="36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3" idx="2"/>
            <a:endCxn id="14" idx="0"/>
          </p:cNvCxnSpPr>
          <p:nvPr/>
        </p:nvCxnSpPr>
        <p:spPr>
          <a:xfrm>
            <a:off x="6313952" y="4430641"/>
            <a:ext cx="0" cy="40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7" idx="2"/>
            <a:endCxn id="15" idx="0"/>
          </p:cNvCxnSpPr>
          <p:nvPr/>
        </p:nvCxnSpPr>
        <p:spPr>
          <a:xfrm>
            <a:off x="8599661" y="3348265"/>
            <a:ext cx="0" cy="36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5" idx="2"/>
            <a:endCxn id="17" idx="0"/>
          </p:cNvCxnSpPr>
          <p:nvPr/>
        </p:nvCxnSpPr>
        <p:spPr>
          <a:xfrm>
            <a:off x="8599661" y="4430641"/>
            <a:ext cx="0" cy="40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9" idx="2"/>
            <a:endCxn id="18" idx="0"/>
          </p:cNvCxnSpPr>
          <p:nvPr/>
        </p:nvCxnSpPr>
        <p:spPr>
          <a:xfrm>
            <a:off x="10885370" y="3345458"/>
            <a:ext cx="0" cy="36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8" idx="2"/>
            <a:endCxn id="19" idx="0"/>
          </p:cNvCxnSpPr>
          <p:nvPr/>
        </p:nvCxnSpPr>
        <p:spPr>
          <a:xfrm>
            <a:off x="10885370" y="4430641"/>
            <a:ext cx="0" cy="40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6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MealPlanner.java : </a:t>
            </a:r>
            <a:r>
              <a:rPr lang="ko-KR" altLang="en-US" dirty="0" smtClean="0"/>
              <a:t>메인 프로그램 실행 파일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Meal.java : </a:t>
            </a:r>
            <a:r>
              <a:rPr lang="ko-KR" altLang="en-US" dirty="0" smtClean="0"/>
              <a:t>식사 기록 저장</a:t>
            </a:r>
            <a:r>
              <a:rPr lang="en-US" altLang="ko-KR" dirty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Planner.java : </a:t>
            </a:r>
            <a:r>
              <a:rPr lang="ko-KR" altLang="en-US" dirty="0" smtClean="0"/>
              <a:t>프로그램 기능 구현 파일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1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106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Calibri</vt:lpstr>
      <vt:lpstr>Calibri Light</vt:lpstr>
      <vt:lpstr>Wingdings 2</vt:lpstr>
      <vt:lpstr>HDOfficeLightV0</vt:lpstr>
      <vt:lpstr>식사 기록 프로그램</vt:lpstr>
      <vt:lpstr>소개</vt:lpstr>
      <vt:lpstr>알고리즘</vt:lpstr>
      <vt:lpstr>파일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식사 기록 프로그램</dc:title>
  <dc:creator>마예슬</dc:creator>
  <cp:lastModifiedBy>YONSAI</cp:lastModifiedBy>
  <cp:revision>5</cp:revision>
  <dcterms:created xsi:type="dcterms:W3CDTF">2024-12-15T22:05:27Z</dcterms:created>
  <dcterms:modified xsi:type="dcterms:W3CDTF">2024-12-16T00:16:18Z</dcterms:modified>
</cp:coreProperties>
</file>