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0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9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95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34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5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5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37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0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7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3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6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6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3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854FD8-BA51-40D8-A396-B52A8B822AF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598D65-28DD-495C-96F5-5EC73660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1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BF21F-100C-40CD-9C06-A4A36B10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사원관리 프로그램 </a:t>
            </a:r>
            <a:r>
              <a:rPr lang="en-US" altLang="ko-KR" dirty="0"/>
              <a:t>+</a:t>
            </a:r>
            <a:br>
              <a:rPr lang="en-US" altLang="ko-KR" dirty="0"/>
            </a:br>
            <a:r>
              <a:rPr lang="ko-KR" altLang="en-US" dirty="0"/>
              <a:t>외근일지 작성 프로그램</a:t>
            </a:r>
            <a:br>
              <a:rPr lang="en-US" altLang="ko-KR" dirty="0"/>
            </a:br>
            <a:r>
              <a:rPr lang="ko-KR" altLang="en-US" dirty="0"/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816757-37BB-47C0-BFBD-D91234B96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최하늘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5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A98E01-AFF0-4A74-9E2F-EFE14934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79" y="0"/>
            <a:ext cx="8500966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893EE31-76D3-4D29-BF68-FBFCA8A2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3" y="659631"/>
            <a:ext cx="3287737" cy="70696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36297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79AAC-A552-4D19-AF50-16C76F3C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97EE7-5EBF-4A82-83E7-78432A2B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사원번호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직급을 다루는 간단한 프로그램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CRUD</a:t>
            </a:r>
            <a:r>
              <a:rPr lang="ko-KR" altLang="en-US" dirty="0"/>
              <a:t> 가 가능하도록 제작하였음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Hash Map </a:t>
            </a:r>
            <a:r>
              <a:rPr lang="ko-KR" altLang="en-US" dirty="0"/>
              <a:t>컬렉션을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남편이 수제작으로 파일을 </a:t>
            </a:r>
            <a:r>
              <a:rPr lang="ko-KR" altLang="en-US" dirty="0" err="1"/>
              <a:t>작성한다기에</a:t>
            </a:r>
            <a:r>
              <a:rPr lang="ko-KR" altLang="en-US" dirty="0"/>
              <a:t> 외근 데이터 출력 프로그램을 만들었음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Txt </a:t>
            </a:r>
            <a:r>
              <a:rPr lang="ko-KR" altLang="en-US" dirty="0"/>
              <a:t>파일을 읽고 </a:t>
            </a:r>
            <a:r>
              <a:rPr lang="en-US" altLang="ko-KR" dirty="0"/>
              <a:t>txt </a:t>
            </a:r>
            <a:r>
              <a:rPr lang="ko-KR" altLang="en-US" dirty="0"/>
              <a:t>파일을 저장함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43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0ED45-19CB-43EA-BCB3-B7A8E258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외근파일 다루는 프로그램 개발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14C25-192F-4358-9683-35721A24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9EB622-B449-4956-98FC-60F3F70B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7" y="1853857"/>
            <a:ext cx="9316750" cy="4915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C9FBEC-FC66-4668-A385-AF62BC566285}"/>
              </a:ext>
            </a:extLst>
          </p:cNvPr>
          <p:cNvSpPr txBox="1"/>
          <p:nvPr/>
        </p:nvSpPr>
        <p:spPr>
          <a:xfrm>
            <a:off x="10122645" y="2669308"/>
            <a:ext cx="1884627" cy="254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/>
              <a:t>이런 </a:t>
            </a:r>
            <a:r>
              <a:rPr lang="en-US" altLang="ko-KR" sz="2800" dirty="0"/>
              <a:t>txt </a:t>
            </a:r>
            <a:r>
              <a:rPr lang="ko-KR" altLang="en-US" sz="2800" dirty="0"/>
              <a:t>파일을 가지고</a:t>
            </a:r>
          </a:p>
        </p:txBody>
      </p:sp>
    </p:spTree>
    <p:extLst>
      <p:ext uri="{BB962C8B-B14F-4D97-AF65-F5344CB8AC3E}">
        <p14:creationId xmlns:p14="http://schemas.microsoft.com/office/powerpoint/2010/main" val="22210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4D4360-4E4D-4ABA-B435-EAB7A603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9" y="0"/>
            <a:ext cx="619193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0AA557-C248-4C6F-96BB-645F15916920}"/>
              </a:ext>
            </a:extLst>
          </p:cNvPr>
          <p:cNvSpPr txBox="1"/>
          <p:nvPr/>
        </p:nvSpPr>
        <p:spPr>
          <a:xfrm>
            <a:off x="7010399" y="1794162"/>
            <a:ext cx="4895501" cy="2930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여기 엑셀에 채우는데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하나 </a:t>
            </a:r>
            <a:r>
              <a:rPr lang="ko-KR" altLang="en-US" sz="2400" dirty="0" err="1"/>
              <a:t>하나</a:t>
            </a:r>
            <a:r>
              <a:rPr lang="ko-KR" altLang="en-US" sz="2400" dirty="0"/>
              <a:t> 찾아서 </a:t>
            </a:r>
            <a:r>
              <a:rPr lang="ko-KR" altLang="en-US" sz="2400" dirty="0" err="1"/>
              <a:t>적어야함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/>
              <a:t>엄청난 소요시간이 들음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/>
              <a:t>인간이 하기에 오류도 발생함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627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A78A1-6D5A-4189-BEE7-C682D4DABC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프로그램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5A26A7-B23B-46C2-A853-1CED6298B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86" y="2438899"/>
            <a:ext cx="4448796" cy="3191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5B62C-6E14-4EFF-AE93-8D991F6E20E8}"/>
              </a:ext>
            </a:extLst>
          </p:cNvPr>
          <p:cNvSpPr txBox="1"/>
          <p:nvPr/>
        </p:nvSpPr>
        <p:spPr>
          <a:xfrm>
            <a:off x="5911273" y="2521526"/>
            <a:ext cx="5172364" cy="368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outPrint.txt</a:t>
            </a:r>
            <a:r>
              <a:rPr lang="ko-KR" altLang="en-US" sz="2000" dirty="0"/>
              <a:t> 파일을 저장하여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엑셀에서 데이터를 불러온 후</a:t>
            </a:r>
            <a:r>
              <a:rPr lang="en-US" altLang="ko-KR" sz="2000" dirty="0"/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이런 식으로 이름 누르고 필터 돌리고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세번째 칼럼을 오름차순으로 정렬하면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엑셀 파일에 넣을 데이터를 손쉽게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얻을 수 있음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71EC-831B-47DB-B8A9-52922084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나아가야 할 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메모장-아이콘-무료 아이콘 무료 다운로드">
            <a:extLst>
              <a:ext uri="{FF2B5EF4-FFF2-40B4-BE49-F238E27FC236}">
                <a16:creationId xmlns:a16="http://schemas.microsoft.com/office/drawing/2014/main" id="{7BA09D57-BECD-4ADE-8683-3AD1FCB3E2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28" y="22987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office 삼백육십오 excel 로고 - 소셜 미디어 및 로고 아이콘">
            <a:extLst>
              <a:ext uri="{FF2B5EF4-FFF2-40B4-BE49-F238E27FC236}">
                <a16:creationId xmlns:a16="http://schemas.microsoft.com/office/drawing/2014/main" id="{2F12F448-702F-4B30-BAA4-5F71D5E8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564" y="2298700"/>
            <a:ext cx="2260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FC51A7-8E15-45B1-817E-2D9F6613F482}"/>
              </a:ext>
            </a:extLst>
          </p:cNvPr>
          <p:cNvSpPr txBox="1"/>
          <p:nvPr/>
        </p:nvSpPr>
        <p:spPr>
          <a:xfrm>
            <a:off x="3158836" y="5264727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Out.txt </a:t>
            </a:r>
            <a:r>
              <a:rPr lang="ko-KR" altLang="en-US" dirty="0"/>
              <a:t>파일을 입력해서 </a:t>
            </a:r>
            <a:r>
              <a:rPr lang="en-US" altLang="ko-KR" dirty="0"/>
              <a:t>out.xls</a:t>
            </a:r>
            <a:r>
              <a:rPr lang="ko-KR" altLang="en-US" dirty="0"/>
              <a:t>파일을 만드는 게 좋겠음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82C168D-EF8D-4C90-84ED-4D09D4764E27}"/>
              </a:ext>
            </a:extLst>
          </p:cNvPr>
          <p:cNvSpPr/>
          <p:nvPr/>
        </p:nvSpPr>
        <p:spPr>
          <a:xfrm>
            <a:off x="5080000" y="3001818"/>
            <a:ext cx="1754909" cy="114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71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124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이온(회의실)</vt:lpstr>
      <vt:lpstr>사원관리 프로그램 + 외근일지 작성 프로그램 소개</vt:lpstr>
      <vt:lpstr>알고리즘</vt:lpstr>
      <vt:lpstr>프로그램 소개</vt:lpstr>
      <vt:lpstr>외근파일 다루는 프로그램 개발 이유</vt:lpstr>
      <vt:lpstr>PowerPoint 프레젠테이션</vt:lpstr>
      <vt:lpstr>프로그램 결과</vt:lpstr>
      <vt:lpstr>더 나아가야 할 점.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사원관리 프로그램 + 외근일지 작성 프로그램</dc:title>
  <dc:creator>i7</dc:creator>
  <cp:lastModifiedBy>i7</cp:lastModifiedBy>
  <cp:revision>4</cp:revision>
  <dcterms:created xsi:type="dcterms:W3CDTF">2024-08-20T06:31:12Z</dcterms:created>
  <dcterms:modified xsi:type="dcterms:W3CDTF">2024-08-20T07:13:16Z</dcterms:modified>
</cp:coreProperties>
</file>