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854" autoAdjust="0"/>
    <p:restoredTop sz="84229" autoAdjust="0"/>
  </p:normalViewPr>
  <p:slideViewPr>
    <p:cSldViewPr>
      <p:cViewPr>
        <p:scale>
          <a:sx n="70" d="100"/>
          <a:sy n="70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794D-829E-4D49-B2CA-8816595703F3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2AFF-E3C2-45BD-B28A-C67B867CD0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2AFF-E3C2-45BD-B28A-C67B867CD0C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Key Points </a:t>
            </a:r>
          </a:p>
          <a:p>
            <a:endParaRPr lang="en-US" b="1" dirty="0" smtClean="0"/>
          </a:p>
          <a:p>
            <a:r>
              <a:rPr lang="en-US" dirty="0" smtClean="0"/>
              <a:t>The .NET Framework 4 provides a comprehensive development platform that offers a fast and efficient way to build applications and services. Using Visual </a:t>
            </a:r>
          </a:p>
          <a:p>
            <a:r>
              <a:rPr lang="en-US" dirty="0" smtClean="0"/>
              <a:t>Studio 2010, developers can utilize the .NET Framework 4 to create a wide range of solutions that operate across a broad range of computing devices. </a:t>
            </a:r>
          </a:p>
          <a:p>
            <a:r>
              <a:rPr lang="en-US" dirty="0" smtClean="0"/>
              <a:t>The .NET Framework 4 provides three principal elements: the CLR, the .NET Framework class library, and a collection of development frameworks. </a:t>
            </a:r>
          </a:p>
          <a:p>
            <a:r>
              <a:rPr lang="en-US" b="1" dirty="0" smtClean="0"/>
              <a:t>The Common Language Runtime </a:t>
            </a:r>
          </a:p>
          <a:p>
            <a:r>
              <a:rPr lang="en-US" dirty="0" smtClean="0"/>
              <a:t>The .NET Framework 4 provides an environment called the CLR. The CLR manages the execution of code and simplifies the development process by providing a robust and secure execution environment that provides common services such as memory management, transactions, </a:t>
            </a:r>
            <a:r>
              <a:rPr lang="en-US" dirty="0" err="1" smtClean="0"/>
              <a:t>interprocess</a:t>
            </a:r>
            <a:r>
              <a:rPr lang="en-US" dirty="0" smtClean="0"/>
              <a:t> communications, multithreading, and many other features. </a:t>
            </a:r>
          </a:p>
          <a:p>
            <a:r>
              <a:rPr lang="en-US" b="1" dirty="0" smtClean="0"/>
              <a:t>The .NET Framework Class Library </a:t>
            </a:r>
          </a:p>
          <a:p>
            <a:r>
              <a:rPr lang="en-US" dirty="0" smtClean="0"/>
              <a:t>The .NET Framework 4 provides a library of reusable classes that developers can use to build applications. The classes provide a foundation of common functionality and constructs that </a:t>
            </a:r>
            <a:r>
              <a:rPr lang="en-US" dirty="0" err="1" smtClean="0"/>
              <a:t>helpsimplify</a:t>
            </a:r>
            <a:r>
              <a:rPr lang="en-US" dirty="0" smtClean="0"/>
              <a:t> application development and remove the requirement for developers to constantly reinvent logic. For example, the </a:t>
            </a:r>
            <a:r>
              <a:rPr lang="en-US" dirty="0" err="1" smtClean="0"/>
              <a:t>System.IO.Fileclass</a:t>
            </a:r>
            <a:r>
              <a:rPr lang="en-US" dirty="0" smtClean="0"/>
              <a:t> contains functionality that enables developers to manipulate files on the Windows file system. In addition to using the classes in the </a:t>
            </a:r>
          </a:p>
          <a:p>
            <a:r>
              <a:rPr lang="en-US" dirty="0" smtClean="0"/>
              <a:t>.NET Framework class library, you can extend these classes by creating your own libraries of classes. </a:t>
            </a:r>
          </a:p>
          <a:p>
            <a:r>
              <a:rPr lang="en-US" b="1" dirty="0" smtClean="0"/>
              <a:t>Development Frameworks </a:t>
            </a:r>
          </a:p>
          <a:p>
            <a:r>
              <a:rPr lang="en-US" dirty="0" smtClean="0"/>
              <a:t>The .NET Framework 4 provides several development frameworks that you can use to build common types of applications. These frameworks provide the </a:t>
            </a:r>
          </a:p>
          <a:p>
            <a:r>
              <a:rPr lang="en-US" dirty="0" smtClean="0"/>
              <a:t>necessary components and infrastructure to get you started. The development frameworks include: </a:t>
            </a:r>
          </a:p>
          <a:p>
            <a:r>
              <a:rPr lang="en-US" dirty="0" smtClean="0"/>
              <a:t>•  ASP.NET. Enables you to build server-side Web applications. </a:t>
            </a:r>
          </a:p>
          <a:p>
            <a:r>
              <a:rPr lang="en-US" dirty="0" smtClean="0"/>
              <a:t>•  WPF. Enables you to build rich client applications. </a:t>
            </a:r>
          </a:p>
          <a:p>
            <a:r>
              <a:rPr lang="en-US" dirty="0" smtClean="0"/>
              <a:t>•  Windows Communication Foundation (WCF). Enables you to build secure and </a:t>
            </a:r>
          </a:p>
          <a:p>
            <a:r>
              <a:rPr lang="en-US" dirty="0" smtClean="0"/>
              <a:t>reliable service-oriented applications. </a:t>
            </a:r>
          </a:p>
          <a:p>
            <a:r>
              <a:rPr lang="en-US" dirty="0" smtClean="0"/>
              <a:t>•  Windows Workflow Foundation (WF). Enables you to build workflow solutions </a:t>
            </a:r>
          </a:p>
          <a:p>
            <a:r>
              <a:rPr lang="en-US" dirty="0" smtClean="0"/>
              <a:t>to fulfill the complex business requirements of </a:t>
            </a:r>
            <a:r>
              <a:rPr lang="en-US" dirty="0" err="1" smtClean="0"/>
              <a:t>modernorganizations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2AFF-E3C2-45BD-B28A-C67B867CD0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AB0D4E-AF3F-4CAE-9BF1-E1D80C3E59E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483C1-18A8-4092-BC76-D4EF4EC099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862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GGGGGGGGGGGG"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9016" y="2967335"/>
            <a:ext cx="3985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 DEMO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"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403" y="3444388"/>
            <a:ext cx="7848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Configure Global Username/Email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"Your Name"</a:t>
            </a:r>
          </a:p>
          <a:p>
            <a:r>
              <a:rPr lang="en-US" sz="28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"you@example.com"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969532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>
                <a:solidFill>
                  <a:schemeClr val="tx1"/>
                </a:solidFill>
              </a:rPr>
              <a:t>. Initialize a New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600" dirty="0" err="1" smtClean="0">
                <a:solidFill>
                  <a:srgbClr val="00B0F0"/>
                </a:solidFill>
              </a:rPr>
              <a:t>init</a:t>
            </a:r>
            <a:endParaRPr lang="en-US" sz="3600" dirty="0" smtClean="0">
              <a:solidFill>
                <a:srgbClr val="00B0F0"/>
              </a:solidFill>
            </a:endParaRPr>
          </a:p>
          <a:p>
            <a:r>
              <a:rPr lang="en-US" sz="3600" dirty="0" smtClean="0">
                <a:solidFill>
                  <a:srgbClr val="00B0F0"/>
                </a:solidFill>
              </a:rPr>
              <a:t>Add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Commit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4.   </a:t>
            </a:r>
            <a:r>
              <a:rPr lang="en-US" sz="4400" dirty="0" smtClean="0"/>
              <a:t>Clone </a:t>
            </a:r>
            <a:r>
              <a:rPr lang="en-US" sz="4400" dirty="0"/>
              <a:t>a </a:t>
            </a:r>
            <a:r>
              <a:rPr lang="en-US" sz="4400" dirty="0" smtClean="0"/>
              <a:t>Repository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B0F0"/>
                </a:solidFill>
              </a:rPr>
              <a:t>git</a:t>
            </a:r>
            <a:r>
              <a:rPr lang="en-US" sz="3600" dirty="0">
                <a:solidFill>
                  <a:srgbClr val="00B0F0"/>
                </a:solidFill>
              </a:rPr>
              <a:t> clone &lt;repository </a:t>
            </a:r>
            <a:r>
              <a:rPr lang="en-US" sz="3600" dirty="0" err="1">
                <a:solidFill>
                  <a:srgbClr val="00B0F0"/>
                </a:solidFill>
              </a:rPr>
              <a:t>url</a:t>
            </a:r>
            <a:r>
              <a:rPr lang="en-US" sz="3600" dirty="0">
                <a:solidFill>
                  <a:srgbClr val="00B0F0"/>
                </a:solidFill>
              </a:rPr>
              <a:t>&gt;</a:t>
            </a:r>
            <a:endParaRPr lang="en-US" sz="3600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Add </a:t>
            </a:r>
            <a:r>
              <a:rPr lang="en-US" dirty="0" err="1"/>
              <a:t>Git</a:t>
            </a:r>
            <a:r>
              <a:rPr lang="en-US" dirty="0"/>
              <a:t> to an Existing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cd /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path/to/existing/directory</a:t>
            </a:r>
          </a:p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Init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add .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Commit –m “existing commit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 </a:t>
            </a: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dirty="0">
                <a:solidFill>
                  <a:schemeClr val="tx1"/>
                </a:solidFill>
              </a:rPr>
              <a:t>a New 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112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git</a:t>
            </a:r>
            <a:r>
              <a:rPr lang="en-US" dirty="0">
                <a:solidFill>
                  <a:srgbClr val="002060"/>
                </a:solidFill>
              </a:rPr>
              <a:t> remote add &lt;remote repository&gt; &lt;repository </a:t>
            </a:r>
            <a:r>
              <a:rPr lang="en-US" dirty="0" err="1">
                <a:solidFill>
                  <a:srgbClr val="002060"/>
                </a:solidFill>
              </a:rPr>
              <a:t>url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389531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Branches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0410" y="4199299"/>
            <a:ext cx="7026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Branches are one of </a:t>
            </a:r>
            <a:r>
              <a:rPr lang="en-US" sz="2400" dirty="0" err="1"/>
              <a:t>Git’s</a:t>
            </a:r>
            <a:r>
              <a:rPr lang="en-US" sz="2400" dirty="0"/>
              <a:t> strongest </a:t>
            </a:r>
            <a:r>
              <a:rPr lang="en-US" sz="2400" dirty="0" smtClean="0"/>
              <a:t>points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5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12008</TotalTime>
  <Words>442</Words>
  <Application>Microsoft Office PowerPoint</Application>
  <PresentationFormat>On-screen Show (4:3)</PresentationFormat>
  <Paragraphs>47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PowerPoint Presentation</vt:lpstr>
      <vt:lpstr>3. Initialize a New Repository</vt:lpstr>
      <vt:lpstr>5. Add Git to an Existing Directory</vt:lpstr>
      <vt:lpstr>6.  Add a New Remote Repository</vt:lpstr>
      <vt:lpstr>Merg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and mobile application development  division</dc:title>
  <dc:creator>Sintsh</dc:creator>
  <cp:lastModifiedBy>Pc</cp:lastModifiedBy>
  <cp:revision>850</cp:revision>
  <dcterms:created xsi:type="dcterms:W3CDTF">2009-09-21T07:48:06Z</dcterms:created>
  <dcterms:modified xsi:type="dcterms:W3CDTF">2015-06-24T02:24:31Z</dcterms:modified>
</cp:coreProperties>
</file>