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BA8F9-DF73-4D24-9C2E-BE9A619A9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31660F-2323-4CD9-A849-2CB6725A1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489BB-74BA-403F-8BF2-8104799D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E0FD-2AB6-4DAE-AB9E-E7401AE45C9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F43B0B-3F14-485E-9BC3-12D4F447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6CE2F-4C12-4CFD-9469-F7ACD0F6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E39A-AD8F-4EA7-9C9F-D7F53AB78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3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E2C82-BC5D-46D7-9FB7-B9E053BB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9EA51E-086A-4C2E-947A-66932C154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97F84-5057-4B13-AB15-A2022F38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E0FD-2AB6-4DAE-AB9E-E7401AE45C9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2509-06D8-4482-AE97-3D210FF5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239D9-73ED-4B96-A6D6-72842FB1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E39A-AD8F-4EA7-9C9F-D7F53AB78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9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0CCAC3-9EDB-426A-A192-63B2F7354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3236EA-9E56-45E9-8BCC-34E1E7DB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F9D8A-DF7D-472A-9715-3B11F386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E0FD-2AB6-4DAE-AB9E-E7401AE45C9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6086A-70F4-42CC-8249-7B15116F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86BA9-83A0-4BEC-88E9-BDB666FB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E39A-AD8F-4EA7-9C9F-D7F53AB78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9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7BF07-A6DA-4570-96A2-9D8DC71A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B6B79-024A-4FD3-B4A4-229891CB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2AD8B-46A3-4A46-900C-E6EBA928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E0FD-2AB6-4DAE-AB9E-E7401AE45C9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ABFFA-097D-4C24-BCCE-F2706269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BEB6B-ADB0-436E-9506-F470C31F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E39A-AD8F-4EA7-9C9F-D7F53AB78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01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9B2F5-2411-4569-AD81-4CB94EF9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8D5BF-6510-4DFC-89F2-1275BB974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A2DB2-F148-4845-A97B-8B14E171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E0FD-2AB6-4DAE-AB9E-E7401AE45C9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F0CB6-F46A-4175-8BC3-D2470DDC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EE0CC-DCCC-4614-AE09-6DCF9C73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E39A-AD8F-4EA7-9C9F-D7F53AB78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8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974FC-4AF4-4D08-A8D8-6084EC0E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3FDC1-31AA-4C1C-AC6D-CA8759380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17801-4EBC-4E0C-BDC9-833A26969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951F5-9A71-4FA3-A31B-B79A2057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E0FD-2AB6-4DAE-AB9E-E7401AE45C9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5C1EC8-2BF3-437D-A3C1-3F0B2CEE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41C564-C590-4E56-9050-E4C21D06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E39A-AD8F-4EA7-9C9F-D7F53AB78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79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1602B-2705-471A-933F-A40E536E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EE2BD-F57A-41C8-986F-D1F39C9BD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96B10-BA9F-45E0-A885-C9D6363EA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34E8A4-463C-424B-B87D-454F9EF76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85A1F-674D-49EE-BB55-B7427C2D9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484FA9-D75A-4AFC-9AAB-5A8C9126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E0FD-2AB6-4DAE-AB9E-E7401AE45C9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C7B97C-72D5-4AA0-9098-5AB11CC0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225459-1A8A-4448-8BC1-C5D400AD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E39A-AD8F-4EA7-9C9F-D7F53AB78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68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0216D-32DB-44A2-9DF6-0FF29DE4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1A6A1F-E1F5-4132-A077-499473CB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E0FD-2AB6-4DAE-AB9E-E7401AE45C9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36FBE0-9B2E-440C-B43F-CF96D43C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1F87C8-B285-4A76-A797-8C98D5EC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E39A-AD8F-4EA7-9C9F-D7F53AB78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7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F98699-8045-451D-96FE-CE37BE9B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E0FD-2AB6-4DAE-AB9E-E7401AE45C9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31BDCE-91F2-426B-9730-C2BE3979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41D5AD-CD90-45EF-A0B1-D2344519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E39A-AD8F-4EA7-9C9F-D7F53AB78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8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D0844-0745-42AE-A94E-8826C769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51A50-6768-41DB-AE18-1EB52B47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7A0324-2D2D-4A37-86DB-2BB1AFE6E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4E554-05B4-4DB3-A347-66CACFFD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E0FD-2AB6-4DAE-AB9E-E7401AE45C9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27508-5BAA-4B30-A33B-D7BD2D9D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62291F-E4FC-44AF-8099-F93BE27B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E39A-AD8F-4EA7-9C9F-D7F53AB78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9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B383F-D1A8-4445-A226-D17F6771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9304CA-8C96-44A6-9570-3D589C443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009C25-1D74-4188-AB27-F3D87406A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CE1954-37F8-4AC6-857C-CAABD5F1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E0FD-2AB6-4DAE-AB9E-E7401AE45C9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32B99-D5D2-4975-AC20-EB78429D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601BDA-C092-4FA0-A906-8FED7473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E39A-AD8F-4EA7-9C9F-D7F53AB78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5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68BE6-5CB3-418C-B5C6-F22C28FE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3CEBA-5578-47FA-904F-FE4FA2B64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B4F81-7700-44C0-AB86-7586A7789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BE0FD-2AB6-4DAE-AB9E-E7401AE45C9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0793A-70CA-4527-81DA-C409A6C0B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6D17F-0111-4484-9BDA-D6B5F5749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0E39A-AD8F-4EA7-9C9F-D7F53AB78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5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6705759-803C-4BF1-981A-7E4DFAB59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1216"/>
              </p:ext>
            </p:extLst>
          </p:nvPr>
        </p:nvGraphicFramePr>
        <p:xfrm>
          <a:off x="1115736" y="1508231"/>
          <a:ext cx="9437614" cy="442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0704">
                  <a:extLst>
                    <a:ext uri="{9D8B030D-6E8A-4147-A177-3AD203B41FA5}">
                      <a16:colId xmlns:a16="http://schemas.microsoft.com/office/drawing/2014/main" val="574671250"/>
                    </a:ext>
                  </a:extLst>
                </a:gridCol>
                <a:gridCol w="6316910">
                  <a:extLst>
                    <a:ext uri="{9D8B030D-6E8A-4147-A177-3AD203B41FA5}">
                      <a16:colId xmlns:a16="http://schemas.microsoft.com/office/drawing/2014/main" val="477032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3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getFullYear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연도 정보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3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getMonth</a:t>
                      </a:r>
                      <a:r>
                        <a:rPr lang="en-US" altLang="ko-KR" dirty="0"/>
                        <a:t>() + 1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[0, 1, 2, ~~ 11]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524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getDate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3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getDay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: 0 ~ </a:t>
                      </a:r>
                      <a:r>
                        <a:rPr lang="ko-KR" altLang="en-US" dirty="0"/>
                        <a:t>토</a:t>
                      </a:r>
                      <a:r>
                        <a:rPr lang="en-US" altLang="ko-KR" dirty="0"/>
                        <a:t>: 6]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61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getHours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1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getMinutes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80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getSeconds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40638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getMillseconds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밀리초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(1/1000) 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99209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getTime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1970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일 경과된 시간을 </a:t>
                      </a:r>
                      <a:r>
                        <a:rPr lang="ko-KR" altLang="en-US" dirty="0" err="1"/>
                        <a:t>밀리초로</a:t>
                      </a:r>
                      <a:r>
                        <a:rPr lang="ko-KR" altLang="en-US" dirty="0"/>
                        <a:t> 환산해서 표기함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36621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toGMTString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GMT </a:t>
                      </a:r>
                      <a:r>
                        <a:rPr lang="ko-KR" altLang="en-US" dirty="0"/>
                        <a:t>표준 표기 방식 문자 데이터로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7235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set</a:t>
                      </a:r>
                      <a:r>
                        <a:rPr lang="ko-KR" altLang="en-US" dirty="0" err="1"/>
                        <a:t>함수명</a:t>
                      </a:r>
                      <a:r>
                        <a:rPr lang="en-US" altLang="ko-KR" dirty="0"/>
                        <a:t>()  </a:t>
                      </a:r>
                      <a:r>
                        <a:rPr lang="ko-KR" altLang="en-US" dirty="0"/>
                        <a:t>수정하거나 새로 </a:t>
                      </a:r>
                      <a:r>
                        <a:rPr lang="ko-KR" altLang="en-US" dirty="0" err="1"/>
                        <a:t>셋팅할</a:t>
                      </a:r>
                      <a:r>
                        <a:rPr lang="ko-KR" altLang="en-US" dirty="0"/>
                        <a:t> 때 </a:t>
                      </a:r>
                      <a:r>
                        <a:rPr lang="en-US" altLang="ko-KR" dirty="0"/>
                        <a:t> 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220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33F2D0-77F8-4482-9036-05E123530F70}"/>
              </a:ext>
            </a:extLst>
          </p:cNvPr>
          <p:cNvSpPr txBox="1"/>
          <p:nvPr/>
        </p:nvSpPr>
        <p:spPr>
          <a:xfrm>
            <a:off x="4681056" y="925089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Date</a:t>
            </a:r>
            <a:r>
              <a:rPr lang="en-US" altLang="ko-KR"/>
              <a:t>()</a:t>
            </a:r>
            <a:r>
              <a:rPr lang="ko-KR" altLang="en-US" dirty="0"/>
              <a:t> 메소드</a:t>
            </a:r>
          </a:p>
        </p:txBody>
      </p:sp>
    </p:spTree>
    <p:extLst>
      <p:ext uri="{BB962C8B-B14F-4D97-AF65-F5344CB8AC3E}">
        <p14:creationId xmlns:p14="http://schemas.microsoft.com/office/powerpoint/2010/main" val="142653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i7C-402</dc:creator>
  <cp:lastModifiedBy>i7C-402</cp:lastModifiedBy>
  <cp:revision>1</cp:revision>
  <dcterms:created xsi:type="dcterms:W3CDTF">2024-01-04T06:58:50Z</dcterms:created>
  <dcterms:modified xsi:type="dcterms:W3CDTF">2024-01-04T06:59:05Z</dcterms:modified>
</cp:coreProperties>
</file>