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77A9-5DAB-4974-9DAD-EE46ADA2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2AF26A-0D58-44F6-A224-4994808C4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E7604-5965-4928-BB4F-2B99B418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3CC22-9213-4F92-BA3F-593A4472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B4645-25F4-41F8-9F26-DFF182E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3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FFB9-4BE8-4867-AE36-27388108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59587-9A7A-45F3-BF00-95A5EB93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B45AA-A85E-4F8A-9638-9C856078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52114-36C8-47A8-8069-718C1B2E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74253-D11E-455C-9BB5-84C370F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C3249-699E-40F9-B6FF-6C7FBDD66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9E519-91F8-4CB3-A953-2BF11B5F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BE58-8CBB-4AF1-B14C-148F5122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6E08-308A-4D66-9694-4884AFA7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64F1D-4C53-4702-8E0F-6B1652B9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8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86A3-1DA8-4447-8407-CB03D0CC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2370-769B-4EE9-98A8-D558D0C7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FBA37-171E-4DE9-A98C-B642DA0F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79401-E66E-4D64-922A-BD901B65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7E147-619F-4222-B0C3-26DC3AC8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5923-6D01-495A-BC28-3C106008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A5944-B370-4C1A-997C-903FA2E0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43849-1311-4EB6-BD15-03143F5D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FF239-D510-4EC5-BBCA-C79CB214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16B3-FD6A-47E5-A756-310F7DCE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2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5A8B-81FE-42E7-857D-64E58556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2D1CD-97A3-4987-91FE-906C49EC4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3637E-2E61-4562-9EBE-4581372C9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4C307-91DA-4EE4-88A8-E3E05A2C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0F4DD-3AC2-4F77-AF79-649760FA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16737-D367-4AD6-8D7C-35F76B1C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5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767DB-4E40-41F9-9A64-A525D0C6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911B0-C0C5-45AE-B6C3-212887F9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4FF87-25A9-430D-9A18-7A830266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4ADC5-93EE-48D3-BCF7-9323C15FB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57746-C0C8-4BA6-B3E0-9A7CB2770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39637-6EBA-49C2-A322-73574910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481284-863F-456F-913C-523C5453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70EA77-8403-451F-8495-B8D6A101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2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230D6-A785-45F4-802E-E3785BC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C9940-4CBF-4F03-8676-644C5B2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1006E-88CB-47DC-9D67-75F30E12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1D1C7-75F1-42C5-B946-D723E994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9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2C221A-39B5-416C-8B4A-C23ABE2B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51039F-571C-4E5C-864B-BEDB65DC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EC02F-1BE5-43D8-B6DD-A161762C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4DB2-37C4-4D67-BEA0-62B44509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33855-C487-4B09-AA9E-8C08C926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A29CA-54CD-4111-B4D2-3347D6EF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F0D83-11E2-4E82-9535-2B96D5D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C654C-DC6E-49B1-BAF2-9806CC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F1A12-0AD8-400D-8BFD-580CB04E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A946-7431-4B20-8C8D-5EBA3D86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F67CB8-940D-41B0-861E-2EC9D82B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F2AE78-113F-4A2F-A3A2-28038A70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31E64-66A7-49CF-B149-F5A8532F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7F8E2-715F-438E-B768-1348D9A4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0DCC3-2123-4B49-BE37-5A5C9A98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764001-5EAA-41F2-B1A3-DB23CCF0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6AB59-96C6-4E87-AC8E-EDC7AE42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4DC4D-99F2-4DAC-B1BA-B5EA30C71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39DA-FA78-4E43-B5D2-3D7C7B8B22B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D1A70-BF0F-4278-8FF1-67A038A2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14372-D725-4BBF-8C54-8EF2FB5D2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3138-E068-4F04-8CAC-5EE1FC9E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7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48EC2E-1D44-4870-BCBC-78D3E0466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04887"/>
              </p:ext>
            </p:extLst>
          </p:nvPr>
        </p:nvGraphicFramePr>
        <p:xfrm>
          <a:off x="771786" y="1231395"/>
          <a:ext cx="9999678" cy="496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689">
                  <a:extLst>
                    <a:ext uri="{9D8B030D-6E8A-4147-A177-3AD203B41FA5}">
                      <a16:colId xmlns:a16="http://schemas.microsoft.com/office/drawing/2014/main" val="3983364321"/>
                    </a:ext>
                  </a:extLst>
                </a:gridCol>
                <a:gridCol w="4904763">
                  <a:extLst>
                    <a:ext uri="{9D8B030D-6E8A-4147-A177-3AD203B41FA5}">
                      <a16:colId xmlns:a16="http://schemas.microsoft.com/office/drawing/2014/main" val="3181602300"/>
                    </a:ext>
                  </a:extLst>
                </a:gridCol>
                <a:gridCol w="3333226">
                  <a:extLst>
                    <a:ext uri="{9D8B030D-6E8A-4147-A177-3AD203B41FA5}">
                      <a16:colId xmlns:a16="http://schemas.microsoft.com/office/drawing/2014/main" val="429173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4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 </a:t>
                      </a:r>
                      <a:r>
                        <a:rPr lang="ko-KR" altLang="en-US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디렉토리 이동 명령 </a:t>
                      </a:r>
                      <a:r>
                        <a:rPr lang="en-US" altLang="ko-KR" dirty="0"/>
                        <a:t>// </a:t>
                      </a:r>
                      <a:r>
                        <a:rPr lang="ko-KR" altLang="en-US" dirty="0"/>
                        <a:t>현재 디렉토리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2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</a:t>
                      </a:r>
                      <a:r>
                        <a:rPr lang="en-US" altLang="ko-KR" dirty="0"/>
                        <a:t> (ls)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디렉토리 목록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9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 </a:t>
                      </a:r>
                      <a:r>
                        <a:rPr lang="ko-KR" altLang="en-US" dirty="0"/>
                        <a:t>원본파일  대상위치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 </a:t>
                      </a:r>
                      <a:r>
                        <a:rPr lang="ko-KR" altLang="en-US" dirty="0"/>
                        <a:t>원본파일 대상위치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이동 </a:t>
                      </a:r>
                      <a:r>
                        <a:rPr lang="en-US" altLang="ko-KR" dirty="0"/>
                        <a:t>// </a:t>
                      </a:r>
                      <a:r>
                        <a:rPr lang="ko-KR" altLang="en-US" dirty="0"/>
                        <a:t>이름변경</a:t>
                      </a:r>
                      <a:r>
                        <a:rPr lang="en-US" altLang="ko-KR" dirty="0"/>
                        <a:t>(rename)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폴더이름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폴더생성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rmdir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/s /q  </a:t>
                      </a:r>
                      <a:r>
                        <a:rPr lang="ko-KR" altLang="en-US" dirty="0"/>
                        <a:t>폴더이름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폴더 및 파일 삭제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rmdir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상태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6941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 구성 정보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408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호스트이름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93568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Find “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” </a:t>
                      </a:r>
                      <a:r>
                        <a:rPr lang="ko-KR" altLang="en-US" dirty="0"/>
                        <a:t>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2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05651-BFDC-4D38-9E61-AAD08B66FA80}"/>
              </a:ext>
            </a:extLst>
          </p:cNvPr>
          <p:cNvSpPr txBox="1"/>
          <p:nvPr/>
        </p:nvSpPr>
        <p:spPr>
          <a:xfrm>
            <a:off x="981512" y="70467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명령어 모음</a:t>
            </a:r>
          </a:p>
        </p:txBody>
      </p:sp>
    </p:spTree>
    <p:extLst>
      <p:ext uri="{BB962C8B-B14F-4D97-AF65-F5344CB8AC3E}">
        <p14:creationId xmlns:p14="http://schemas.microsoft.com/office/powerpoint/2010/main" val="405631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2</cp:revision>
  <dcterms:created xsi:type="dcterms:W3CDTF">2023-12-27T00:43:35Z</dcterms:created>
  <dcterms:modified xsi:type="dcterms:W3CDTF">2023-12-27T00:44:49Z</dcterms:modified>
</cp:coreProperties>
</file>