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81C17-FC21-4F98-AD74-42E30FB90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ADA62-D931-4A0F-B348-435497F16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7DD8C-416A-41FF-B357-95540E44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1ABD-D71E-4E66-BA39-F647C0A6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D7B4F-2E01-46C7-83E5-49D0C796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DB73B-B357-499F-ABBD-16EFD5C7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85EAA-BC82-4FF5-959D-C66981EA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20D7B-5412-4173-A409-FAC55451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29175-E6FB-4EB6-ABFF-F858AD7C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4D32-E3FD-4B47-B45E-6D294A97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6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84863-FE1D-4948-9253-3083A234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00CC1E-E301-47C4-802D-D737FE38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2DEC-2D34-497D-874A-EC49B62F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C49B9-843C-4A2F-851A-517CBE25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0F499-0F56-4FC7-8406-173DF765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FBAA2-87F7-417A-9BFC-A0F74D65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44A61-E28D-45D5-ADB7-B093CEAB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9DF83-1C12-4D1C-9D1D-67D301B6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7A566-658A-4D0C-9780-5D170BFB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C673B-E1ED-453A-BC11-D4EC54F2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0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CFB7E-7716-485C-A3FA-97841517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D4146-6A01-4D63-AD2D-4321AD8A9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F6D6-3BBC-45E8-9528-2DB0FCFC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EA2A6-6354-4802-9C59-65E3014E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1EE88-6AD0-430F-BDA6-0C517A4F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0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6A3E0-D262-440E-859E-0FF7E813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3203D-5C0B-408E-B43B-5A1DD8D70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810FF-1ACD-4AF1-A762-9439744C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98497-D4BC-4473-8440-B3944B89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7869D-17AE-4057-A18D-6301EBCC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23B0B-B246-4447-8663-C7B9D048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1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4C82C-EBBB-4DE3-94BB-A855AB91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DC4C6-C436-46C9-8B25-F94162820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C6A09-984F-4D70-A69F-FD843EB14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B17F4-A623-47B3-8977-45D5D9B6D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C835D5-C383-4624-88C4-122494EF2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1413EA-613E-4577-846F-84FBF163A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D56E61-CF38-4E19-938A-180794FC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9D512-397A-472F-AA26-1D718522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5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747DF-D937-4D16-A132-D07C903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F2F9B0-6FEE-4B77-9BA2-BC914C2B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ECCDC-C39D-4ED3-939D-D5D5B086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D28B4A-8C0D-480C-AF6D-9F538E66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7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950F8A-649F-4B12-81CD-0D17C8CE7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A94B8B-A6A4-4374-82C7-D71D35CC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45F135-F495-4975-ACFA-414FBEAA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0804-F24D-4256-864E-0F29E2A3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A2BA6E-F54F-4B14-8FF5-963BE80B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AB2FE-3345-40FB-8940-6E04A8300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C5351-7B49-4EAE-8415-9A2A25A7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76470-7775-4835-BDCE-787CE70E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5F028-B307-4106-9FB5-D03D9FFA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0C236-FC3C-4343-B01E-B018393E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A71F95-5AB8-4315-857A-A79CFE492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2BBCB-C20A-47D6-968B-A27B23E46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5B2D77-9CF1-4A58-BF41-318F4B54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7C925B-A7CE-4E1F-9880-ED6E5087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09371-F23A-4B93-9FB7-1C1EA9D9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47C95-A23E-4C59-A993-C9319523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CC5D16-A574-4F5D-9B47-39FAB0E47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7E24DD-403E-424F-B5F7-9E36ACD6A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F56D-0599-4B13-8EDC-96F81070CC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F621D-AA6F-4979-AFC9-6BBBDA84E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C6FDB-E863-4D60-9D03-1679776D2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F82D-A893-411E-AEEC-9D82FDAC3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2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A9C5C-801A-4496-A9CF-11797F665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</a:t>
            </a:r>
            <a:r>
              <a:rPr lang="en-US" altLang="ko-KR" dirty="0"/>
              <a:t>_20241519_</a:t>
            </a:r>
            <a:r>
              <a:rPr lang="ko-KR" altLang="en-US" dirty="0" err="1"/>
              <a:t>조예성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79EC37-9F63-491A-8BC0-C523A4FBC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06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90104-9B73-4D65-8BA7-F9FFC003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1. </a:t>
            </a:r>
            <a:r>
              <a:rPr lang="ko-KR" altLang="en-US" sz="4000" dirty="0"/>
              <a:t>두 정수를 입력하여 합과 평균을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99208F-1DAC-4DDE-A904-48D73A2D8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7097"/>
            <a:ext cx="6284053" cy="4695777"/>
          </a:xfr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C6765C-3539-4024-819F-5404EF8CBE37}"/>
              </a:ext>
            </a:extLst>
          </p:cNvPr>
          <p:cNvSpPr/>
          <p:nvPr/>
        </p:nvSpPr>
        <p:spPr>
          <a:xfrm>
            <a:off x="3230639" y="5729287"/>
            <a:ext cx="2036686" cy="7635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2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11F1A-A41F-44B7-91C5-A2B9E623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2. </a:t>
            </a:r>
            <a:r>
              <a:rPr lang="ko-KR" altLang="en-US" sz="4000" dirty="0"/>
              <a:t>교환할 돈을 입력하여 잔돈 교환</a:t>
            </a:r>
          </a:p>
        </p:txBody>
      </p:sp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2FDAE629-FE0F-4745-8D8A-EB5DD7D6FD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8"/>
          <a:stretch/>
        </p:blipFill>
        <p:spPr>
          <a:xfrm>
            <a:off x="838200" y="1797097"/>
            <a:ext cx="6278289" cy="469577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B51E76E-982B-43BC-918B-33DA18D1A844}"/>
              </a:ext>
            </a:extLst>
          </p:cNvPr>
          <p:cNvSpPr/>
          <p:nvPr/>
        </p:nvSpPr>
        <p:spPr>
          <a:xfrm>
            <a:off x="2963939" y="5643562"/>
            <a:ext cx="1828800" cy="849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0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9747A-CF92-4975-9156-3758FD21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3. a=1, b=5,c=10</a:t>
            </a:r>
            <a:r>
              <a:rPr lang="ko-KR" altLang="en-US" sz="4000" dirty="0"/>
              <a:t>일 때 각 결과의 답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B0369-D4ED-4B6F-934E-40004A1B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EB7198-D461-4CDB-9705-DC4048EA9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43"/>
          <a:stretch/>
        </p:blipFill>
        <p:spPr>
          <a:xfrm>
            <a:off x="838200" y="1797097"/>
            <a:ext cx="6268808" cy="46927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6F0693-1D41-4F09-A9BF-1C332CE1D280}"/>
              </a:ext>
            </a:extLst>
          </p:cNvPr>
          <p:cNvSpPr/>
          <p:nvPr/>
        </p:nvSpPr>
        <p:spPr>
          <a:xfrm>
            <a:off x="3559557" y="5372260"/>
            <a:ext cx="836274" cy="1117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5주_20241519_조예성</vt:lpstr>
      <vt:lpstr>1. 두 정수를 입력하여 합과 평균을 출력</vt:lpstr>
      <vt:lpstr>2. 교환할 돈을 입력하여 잔돈 교환</vt:lpstr>
      <vt:lpstr>3. a=1, b=5,c=10일 때 각 결과의 답 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5주_20241519_조예성</dc:title>
  <dc:creator>102</dc:creator>
  <cp:lastModifiedBy>102</cp:lastModifiedBy>
  <cp:revision>5</cp:revision>
  <dcterms:created xsi:type="dcterms:W3CDTF">2024-04-05T02:53:06Z</dcterms:created>
  <dcterms:modified xsi:type="dcterms:W3CDTF">2024-04-05T03:24:11Z</dcterms:modified>
</cp:coreProperties>
</file>