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76C9-0657-41E8-BECF-E4232D59CF5E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05B4-A56D-4E1B-A65E-C4FAA695D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354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76C9-0657-41E8-BECF-E4232D59CF5E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05B4-A56D-4E1B-A65E-C4FAA695D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622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76C9-0657-41E8-BECF-E4232D59CF5E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05B4-A56D-4E1B-A65E-C4FAA695D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263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F54D-CA1D-4ED9-AB38-F6F9EEAA6BAF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4E7C-73DA-4DAC-9030-8C83115D9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059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F54D-CA1D-4ED9-AB38-F6F9EEAA6BAF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4E7C-73DA-4DAC-9030-8C83115D9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578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F54D-CA1D-4ED9-AB38-F6F9EEAA6BAF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4E7C-73DA-4DAC-9030-8C83115D9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736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F54D-CA1D-4ED9-AB38-F6F9EEAA6BAF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4E7C-73DA-4DAC-9030-8C83115D9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011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F54D-CA1D-4ED9-AB38-F6F9EEAA6BAF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4E7C-73DA-4DAC-9030-8C83115D9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635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F54D-CA1D-4ED9-AB38-F6F9EEAA6BAF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4E7C-73DA-4DAC-9030-8C83115D9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1449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F54D-CA1D-4ED9-AB38-F6F9EEAA6BAF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4E7C-73DA-4DAC-9030-8C83115D9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4548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F54D-CA1D-4ED9-AB38-F6F9EEAA6BAF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4E7C-73DA-4DAC-9030-8C83115D9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49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2420" y="159514"/>
            <a:ext cx="11567160" cy="74824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2420" y="1029730"/>
            <a:ext cx="11567160" cy="514723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76C9-0657-41E8-BECF-E4232D59CF5E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05B4-A56D-4E1B-A65E-C4FAA695D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4220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F54D-CA1D-4ED9-AB38-F6F9EEAA6BAF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4E7C-73DA-4DAC-9030-8C83115D9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8017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F54D-CA1D-4ED9-AB38-F6F9EEAA6BAF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4E7C-73DA-4DAC-9030-8C83115D9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8161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F54D-CA1D-4ED9-AB38-F6F9EEAA6BAF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4E7C-73DA-4DAC-9030-8C83115D9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944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76C9-0657-41E8-BECF-E4232D59CF5E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05B4-A56D-4E1B-A65E-C4FAA695D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68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2420" y="109752"/>
            <a:ext cx="11567160" cy="557513"/>
          </a:xfrm>
        </p:spPr>
        <p:txBody>
          <a:bodyPr>
            <a:noAutofit/>
          </a:bodyPr>
          <a:lstStyle>
            <a:lvl1pPr algn="ctr">
              <a:defRPr sz="37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12420" y="766119"/>
            <a:ext cx="5707380" cy="5410844"/>
          </a:xfrm>
        </p:spPr>
        <p:txBody>
          <a:bodyPr/>
          <a:lstStyle>
            <a:lvl1pPr>
              <a:defRPr sz="2600"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4259" y="766119"/>
            <a:ext cx="5707380" cy="5410844"/>
          </a:xfrm>
        </p:spPr>
        <p:txBody>
          <a:bodyPr/>
          <a:lstStyle>
            <a:lvl1pPr>
              <a:defRPr sz="2600"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76C9-0657-41E8-BECF-E4232D59CF5E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05B4-A56D-4E1B-A65E-C4FAA695D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219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76C9-0657-41E8-BECF-E4232D59CF5E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05B4-A56D-4E1B-A65E-C4FAA695D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296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76C9-0657-41E8-BECF-E4232D59CF5E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05B4-A56D-4E1B-A65E-C4FAA695D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861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76C9-0657-41E8-BECF-E4232D59CF5E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05B4-A56D-4E1B-A65E-C4FAA695D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755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76C9-0657-41E8-BECF-E4232D59CF5E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05B4-A56D-4E1B-A65E-C4FAA695D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224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76C9-0657-41E8-BECF-E4232D59CF5E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05B4-A56D-4E1B-A65E-C4FAA695D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908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C76C9-0657-41E8-BECF-E4232D59CF5E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F05B4-A56D-4E1B-A65E-C4FAA695DE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791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9F54D-CA1D-4ED9-AB38-F6F9EEAA6BAF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A4E7C-73DA-4DAC-9030-8C83115D9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36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학번</a:t>
            </a:r>
            <a:r>
              <a:rPr lang="en-US" altLang="ko-KR" dirty="0"/>
              <a:t>(20241519)   </a:t>
            </a:r>
            <a:r>
              <a:rPr lang="ko-KR" altLang="en-US" dirty="0"/>
              <a:t>이름 </a:t>
            </a:r>
            <a:r>
              <a:rPr lang="en-US" altLang="ko-KR" dirty="0"/>
              <a:t>(</a:t>
            </a:r>
            <a:r>
              <a:rPr lang="ko-KR" altLang="en-US" dirty="0" err="1"/>
              <a:t>조예성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1"/>
          </p:nvPr>
        </p:nvSpPr>
        <p:spPr>
          <a:xfrm>
            <a:off x="312420" y="1264883"/>
            <a:ext cx="5707380" cy="541084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소스 코드</a:t>
            </a:r>
            <a:r>
              <a:rPr lang="en-US" altLang="ko-KR" sz="2000" dirty="0"/>
              <a:t>1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457200" lvl="1" indent="0">
              <a:buNone/>
            </a:pPr>
            <a:r>
              <a:rPr lang="es-E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s-E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x, y, sum = 0;</a:t>
            </a:r>
          </a:p>
          <a:p>
            <a:pPr marL="457200" lvl="1" indent="0">
              <a:buNone/>
            </a:pP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 = 100;</a:t>
            </a:r>
          </a:p>
          <a:p>
            <a:pPr marL="457200" lvl="1" indent="0">
              <a:buNone/>
            </a:pP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 = 200;</a:t>
            </a:r>
          </a:p>
          <a:p>
            <a:pPr marL="457200" lvl="1" indent="0">
              <a:buNone/>
            </a:pP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sum = x + y;</a:t>
            </a:r>
          </a:p>
          <a:p>
            <a:pPr marL="457200" lvl="1" indent="0">
              <a:buNone/>
            </a:pP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두 수의 합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%d"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sum);</a:t>
            </a:r>
          </a:p>
          <a:p>
            <a:pPr marL="457200" lvl="1" indent="0">
              <a:buNone/>
            </a:pP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457200" lvl="1" indent="0">
              <a:buNone/>
            </a:pP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 dirty="0"/>
          </a:p>
        </p:txBody>
      </p:sp>
      <p:sp>
        <p:nvSpPr>
          <p:cNvPr id="8" name="내용 개체 틀 7"/>
          <p:cNvSpPr>
            <a:spLocks noGrp="1"/>
          </p:cNvSpPr>
          <p:nvPr>
            <p:ph sz="half" idx="2"/>
          </p:nvPr>
        </p:nvSpPr>
        <p:spPr>
          <a:xfrm>
            <a:off x="6174259" y="1264883"/>
            <a:ext cx="5707380" cy="541084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 </a:t>
            </a:r>
            <a:r>
              <a:rPr lang="ko-KR" altLang="en-US" sz="2000" dirty="0"/>
              <a:t>결과 화면 </a:t>
            </a:r>
            <a:r>
              <a:rPr lang="en-US" altLang="ko-KR" sz="2000" dirty="0"/>
              <a:t> </a:t>
            </a:r>
          </a:p>
          <a:p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91ABED-AB80-47A6-9319-901D246FB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446" y="1656016"/>
            <a:ext cx="5602134" cy="79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726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2420" y="109752"/>
            <a:ext cx="5707380" cy="557513"/>
          </a:xfrm>
        </p:spPr>
        <p:txBody>
          <a:bodyPr/>
          <a:lstStyle/>
          <a:p>
            <a:r>
              <a:rPr lang="ko-KR" altLang="en-US" sz="2800" dirty="0"/>
              <a:t>소스 코드 </a:t>
            </a:r>
            <a:r>
              <a:rPr lang="en-US" altLang="ko-KR" sz="2800" dirty="0"/>
              <a:t>9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12420" y="924061"/>
            <a:ext cx="5707380" cy="5410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 {</a:t>
            </a:r>
          </a:p>
          <a:p>
            <a:pPr marL="0" indent="0">
              <a:buNone/>
            </a:pP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914400" lvl="2" indent="0">
              <a:buNone/>
            </a:pP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sum=0;</a:t>
            </a:r>
          </a:p>
          <a:p>
            <a:pPr marL="1371600" lvl="3" indent="0">
              <a:buNone/>
            </a:pPr>
            <a:r>
              <a:rPr lang="nn-NO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(i = 1; i &lt;= 1000; i++) {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1371600" lvl="3" indent="0">
              <a:buNone/>
            </a:pP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% 3 == 0 ||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% 7 == 0) {</a:t>
            </a:r>
          </a:p>
          <a:p>
            <a:pPr marL="1371600" lvl="3" indent="0">
              <a:buNone/>
            </a:pP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sum +=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marL="1371600" lvl="3" indent="0">
              <a:buNone/>
            </a:pP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marL="914400" lvl="2" indent="0">
              <a:buNone/>
            </a:pP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914400" lvl="2" indent="0">
              <a:buNone/>
            </a:pP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marL="457200" lvl="1" indent="0">
              <a:buNone/>
            </a:pP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457200" lvl="1" indent="0">
              <a:buNone/>
            </a:pP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"3</a:t>
            </a:r>
            <a:r>
              <a:rPr lang="ko-KR" altLang="en-US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배수와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7</a:t>
            </a:r>
            <a:r>
              <a:rPr lang="ko-KR" altLang="en-US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의 배수 합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%d"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sum);</a:t>
            </a:r>
          </a:p>
          <a:p>
            <a:pPr marL="0" indent="0">
              <a:buNone/>
            </a:pP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824AEFD5-DFDD-4BDD-8BC0-C7BBD1FDB5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924061"/>
            <a:ext cx="5707063" cy="984250"/>
          </a:xfr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6174259" y="109752"/>
            <a:ext cx="5707380" cy="557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7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8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174259" y="109752"/>
            <a:ext cx="5707380" cy="557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7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결과 화면 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06653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2420" y="109752"/>
            <a:ext cx="5707380" cy="557513"/>
          </a:xfrm>
        </p:spPr>
        <p:txBody>
          <a:bodyPr/>
          <a:lstStyle/>
          <a:p>
            <a:r>
              <a:rPr lang="ko-KR" altLang="en-US" sz="2800" dirty="0"/>
              <a:t>소스 코드 </a:t>
            </a:r>
            <a:r>
              <a:rPr lang="en-US" altLang="ko-KR" sz="2800" dirty="0"/>
              <a:t>2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12420" y="965624"/>
            <a:ext cx="5707380" cy="5410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 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marL="0" indent="0">
              <a:buNone/>
            </a:pP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457200" lvl="1" indent="0">
              <a:buNone/>
            </a:pP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 = 100;</a:t>
            </a:r>
          </a:p>
          <a:p>
            <a:pPr marL="457200" lvl="1" indent="0">
              <a:buNone/>
            </a:pP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결과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 : %d \n"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++a);</a:t>
            </a:r>
          </a:p>
          <a:p>
            <a:pPr marL="457200" lvl="1" indent="0">
              <a:buNone/>
            </a:pP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결과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 : %d \n"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a++);</a:t>
            </a:r>
          </a:p>
          <a:p>
            <a:pPr marL="457200" lvl="1" indent="0">
              <a:buNone/>
            </a:pP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결과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 : %d \n"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--a);</a:t>
            </a:r>
          </a:p>
          <a:p>
            <a:pPr marL="0" indent="0">
              <a:buNone/>
            </a:pP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F04DAB1F-793E-47DB-985F-CF14312DD8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4418" y="1080145"/>
            <a:ext cx="5707062" cy="1272627"/>
          </a:xfr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6174259" y="109752"/>
            <a:ext cx="5707380" cy="557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7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8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174259" y="109752"/>
            <a:ext cx="5707380" cy="557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7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결과 화면 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63287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2420" y="109752"/>
            <a:ext cx="5707380" cy="557513"/>
          </a:xfrm>
        </p:spPr>
        <p:txBody>
          <a:bodyPr/>
          <a:lstStyle/>
          <a:p>
            <a:r>
              <a:rPr lang="ko-KR" altLang="en-US" sz="2800" dirty="0"/>
              <a:t>소스 코드 </a:t>
            </a:r>
            <a:r>
              <a:rPr lang="en-US" altLang="ko-KR" sz="2800" dirty="0"/>
              <a:t>3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12420" y="1048751"/>
            <a:ext cx="2095220" cy="5410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marL="0" indent="0">
              <a:buNone/>
            </a:pP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457200" lvl="1" indent="0">
              <a:buNone/>
            </a:pP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a, b;</a:t>
            </a:r>
          </a:p>
          <a:p>
            <a:pPr marL="457200" lvl="1" indent="0">
              <a:buNone/>
            </a:pP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457200" lvl="1" indent="0">
              <a:buNone/>
            </a:pP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 = 3;</a:t>
            </a:r>
          </a:p>
          <a:p>
            <a:pPr marL="457200" lvl="1" indent="0">
              <a:buNone/>
            </a:pP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 = 5;</a:t>
            </a:r>
          </a:p>
          <a:p>
            <a:pPr marL="457200" lvl="1" indent="0">
              <a:buNone/>
            </a:pP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 = a + b;</a:t>
            </a:r>
          </a:p>
          <a:p>
            <a:pPr marL="457200" lvl="1" indent="0">
              <a:buNone/>
            </a:pP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 = b + a;</a:t>
            </a:r>
          </a:p>
          <a:p>
            <a:pPr marL="457200" lvl="1" indent="0">
              <a:buNone/>
            </a:pP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"%d\n"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a);</a:t>
            </a:r>
          </a:p>
          <a:p>
            <a:pPr marL="457200" lvl="1" indent="0">
              <a:buNone/>
            </a:pP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"%d\n"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b);</a:t>
            </a:r>
          </a:p>
          <a:p>
            <a:pPr marL="0" indent="0">
              <a:buNone/>
            </a:pP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5830E2E9-142D-43BA-8755-BE3F91CDED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1174378"/>
            <a:ext cx="5707062" cy="1217295"/>
          </a:xfr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6174259" y="109752"/>
            <a:ext cx="5707380" cy="557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7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8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174259" y="109752"/>
            <a:ext cx="5707380" cy="557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7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결과 화면 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B25EBF0-A468-4B05-9FED-2EE4E5C022AF}"/>
              </a:ext>
            </a:extLst>
          </p:cNvPr>
          <p:cNvSpPr txBox="1">
            <a:spLocks/>
          </p:cNvSpPr>
          <p:nvPr/>
        </p:nvSpPr>
        <p:spPr>
          <a:xfrm>
            <a:off x="2543891" y="1048751"/>
            <a:ext cx="2271390" cy="5410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457200" lvl="1" indent="0">
              <a:buNone/>
            </a:pP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a, b;</a:t>
            </a:r>
          </a:p>
          <a:p>
            <a:pPr marL="457200" lvl="1" indent="0">
              <a:buNone/>
            </a:pP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457200" lvl="1" indent="0">
              <a:buNone/>
            </a:pP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 = 3;</a:t>
            </a:r>
          </a:p>
          <a:p>
            <a:pPr marL="457200" lvl="1" indent="0">
              <a:buNone/>
            </a:pP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 = 5;</a:t>
            </a:r>
          </a:p>
          <a:p>
            <a:pPr marL="457200" lvl="1" indent="0">
              <a:buNone/>
            </a:pP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 = a - b;</a:t>
            </a:r>
          </a:p>
          <a:p>
            <a:pPr marL="457200" lvl="1" indent="0">
              <a:buNone/>
            </a:pP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 = b - a;</a:t>
            </a:r>
          </a:p>
          <a:p>
            <a:pPr marL="457200" lvl="1" indent="0">
              <a:buNone/>
            </a:pP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"%d\n"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a);</a:t>
            </a:r>
          </a:p>
          <a:p>
            <a:pPr marL="457200" lvl="1" indent="0">
              <a:buNone/>
            </a:pP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"%d\n"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b);</a:t>
            </a:r>
          </a:p>
          <a:p>
            <a:pPr marL="0" indent="0">
              <a:buNone/>
            </a:pP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AADC7C-FD15-4A1C-9FA4-835B893C36EC}"/>
              </a:ext>
            </a:extLst>
          </p:cNvPr>
          <p:cNvSpPr txBox="1"/>
          <p:nvPr/>
        </p:nvSpPr>
        <p:spPr>
          <a:xfrm>
            <a:off x="7722783" y="104875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왼쪽 코드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729571D-CC2B-4D7C-B5EC-DEC1008E7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482" y="3211713"/>
            <a:ext cx="5707380" cy="112250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E527130-DED0-44B2-891C-046DAF1C037F}"/>
              </a:ext>
            </a:extLst>
          </p:cNvPr>
          <p:cNvSpPr txBox="1"/>
          <p:nvPr/>
        </p:nvSpPr>
        <p:spPr>
          <a:xfrm>
            <a:off x="7722783" y="308367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오른쪽 코드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6153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2420" y="109752"/>
            <a:ext cx="5707380" cy="557513"/>
          </a:xfrm>
        </p:spPr>
        <p:txBody>
          <a:bodyPr/>
          <a:lstStyle/>
          <a:p>
            <a:r>
              <a:rPr lang="ko-KR" altLang="en-US" sz="2800" dirty="0"/>
              <a:t>소스 코드 </a:t>
            </a:r>
            <a:r>
              <a:rPr lang="en-US" altLang="ko-KR" sz="2800" dirty="0"/>
              <a:t>4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12420" y="924062"/>
            <a:ext cx="5707380" cy="5410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marL="0" indent="0">
              <a:buNone/>
            </a:pP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457200" lvl="1" indent="0">
              <a:buNone/>
            </a:pP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a, b, c;</a:t>
            </a:r>
          </a:p>
          <a:p>
            <a:pPr marL="457200" lvl="1" indent="0">
              <a:buNone/>
            </a:pP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 = 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'A'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marL="457200" lvl="1" indent="0">
              <a:buNone/>
            </a:pP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%c \n"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a);</a:t>
            </a:r>
          </a:p>
          <a:p>
            <a:pPr marL="457200" lvl="1" indent="0">
              <a:buNone/>
            </a:pP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%d \n"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a);</a:t>
            </a:r>
          </a:p>
          <a:p>
            <a:pPr marL="457200" lvl="1" indent="0">
              <a:buNone/>
            </a:pP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 = 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'a'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marL="457200" lvl="1" indent="0">
              <a:buNone/>
            </a:pP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 = b + 2;</a:t>
            </a:r>
          </a:p>
          <a:p>
            <a:pPr marL="457200" lvl="1" indent="0">
              <a:buNone/>
            </a:pP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%c \n"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b);</a:t>
            </a:r>
          </a:p>
          <a:p>
            <a:pPr marL="457200" lvl="1" indent="0">
              <a:buNone/>
            </a:pP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%c \n"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c);</a:t>
            </a:r>
          </a:p>
          <a:p>
            <a:pPr marL="457200" lvl="1" indent="0">
              <a:buNone/>
            </a:pP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 = 65;</a:t>
            </a:r>
          </a:p>
          <a:p>
            <a:pPr marL="457200" lvl="1" indent="0">
              <a:buNone/>
            </a:pPr>
            <a:r>
              <a:rPr lang="en-US" altLang="ko-KR" sz="11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1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%c \n"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c);</a:t>
            </a:r>
          </a:p>
          <a:p>
            <a:pPr marL="0" indent="0">
              <a:buNone/>
            </a:pP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174259" y="109752"/>
            <a:ext cx="5707380" cy="557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7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8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174259" y="109752"/>
            <a:ext cx="5707380" cy="557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7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결과 화면 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CFA0C4-BB51-4E8C-A766-AA9B674E3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24062"/>
            <a:ext cx="5784128" cy="153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615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2420" y="109752"/>
            <a:ext cx="5707380" cy="557513"/>
          </a:xfrm>
        </p:spPr>
        <p:txBody>
          <a:bodyPr/>
          <a:lstStyle/>
          <a:p>
            <a:r>
              <a:rPr lang="ko-KR" altLang="en-US" sz="2800" dirty="0"/>
              <a:t>소스 코드 </a:t>
            </a:r>
            <a:r>
              <a:rPr lang="en-US" altLang="ko-KR" sz="2800" dirty="0"/>
              <a:t>5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12420" y="924061"/>
            <a:ext cx="5707380" cy="5410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457200" lvl="1" indent="0">
              <a:buNone/>
            </a:pP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</a:t>
            </a:r>
          </a:p>
          <a:p>
            <a:pPr marL="457200" lvl="1" indent="0">
              <a:buNone/>
            </a:pP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marL="457200" lvl="1" indent="0">
              <a:buNone/>
            </a:pP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457200" lvl="1" indent="0">
              <a:buNone/>
            </a:pP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 = 100, b = 200;</a:t>
            </a:r>
          </a:p>
          <a:p>
            <a:pPr marL="457200" lvl="1" indent="0">
              <a:buNone/>
            </a:pP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result;</a:t>
            </a:r>
          </a:p>
          <a:p>
            <a:pPr marL="457200" lvl="1" indent="0">
              <a:buNone/>
            </a:pP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result = a / b;</a:t>
            </a:r>
          </a:p>
          <a:p>
            <a:pPr marL="457200" lvl="1" indent="0">
              <a:buNone/>
            </a:pP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"%d, %f"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result, result);</a:t>
            </a:r>
          </a:p>
          <a:p>
            <a:pPr marL="457200" lvl="1" indent="0">
              <a:buNone/>
            </a:pP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457200" lvl="1" indent="0">
              <a:buNone/>
            </a:pP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174259" y="109752"/>
            <a:ext cx="5707380" cy="557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7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8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174259" y="109752"/>
            <a:ext cx="5707380" cy="557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7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결과 화면 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2DBEE4F-598C-4387-B5DC-7AD35310B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858139"/>
            <a:ext cx="5707380" cy="86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597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2420" y="109752"/>
            <a:ext cx="5707380" cy="557513"/>
          </a:xfrm>
        </p:spPr>
        <p:txBody>
          <a:bodyPr/>
          <a:lstStyle/>
          <a:p>
            <a:r>
              <a:rPr lang="ko-KR" altLang="en-US" sz="2800" dirty="0"/>
              <a:t>소스 코드 </a:t>
            </a:r>
            <a:r>
              <a:rPr lang="en-US" altLang="ko-KR" sz="2800" dirty="0"/>
              <a:t>6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12420" y="932373"/>
            <a:ext cx="5707380" cy="5410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#define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_CRT_SECURE_NO_WARNINGS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 {</a:t>
            </a:r>
          </a:p>
          <a:p>
            <a:pPr marL="0" indent="0">
              <a:buNone/>
            </a:pP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457200" lvl="1" indent="0">
              <a:buNone/>
            </a:pPr>
            <a:r>
              <a:rPr lang="pl-PL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pl-PL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x, y, z, max;</a:t>
            </a:r>
          </a:p>
          <a:p>
            <a:pPr marL="457200" lvl="1" indent="0">
              <a:buNone/>
            </a:pP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457200" lvl="1" indent="0">
              <a:buNone/>
            </a:pP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"3</a:t>
            </a:r>
            <a:r>
              <a:rPr lang="ko-KR" altLang="en-US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개의 정수를 </a:t>
            </a:r>
            <a:r>
              <a:rPr lang="ko-KR" altLang="en-US" sz="12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입력하시오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marL="457200" lvl="1" indent="0">
              <a:buNone/>
            </a:pP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scanf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 %d %d"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&amp;x, &amp;y, &amp;z);</a:t>
            </a:r>
          </a:p>
          <a:p>
            <a:pPr marL="457200" lvl="1" indent="0">
              <a:buNone/>
            </a:pP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457200" lvl="1" indent="0">
              <a:buNone/>
            </a:pPr>
            <a:r>
              <a:rPr lang="es-E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 = (x &gt; y) ? x : y;</a:t>
            </a:r>
          </a:p>
          <a:p>
            <a:pPr marL="457200" lvl="1" indent="0">
              <a:buNone/>
            </a:pPr>
            <a:r>
              <a:rPr lang="pl-PL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 = (max &gt; z) ? max : z;</a:t>
            </a:r>
          </a:p>
          <a:p>
            <a:pPr marL="457200" lvl="1" indent="0">
              <a:buNone/>
            </a:pP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457200" lvl="1" indent="0">
              <a:buNone/>
            </a:pP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최대값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:%d"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max);</a:t>
            </a:r>
          </a:p>
          <a:p>
            <a:pPr marL="457200" lvl="1" indent="0">
              <a:buNone/>
            </a:pP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457200" lvl="1" indent="0">
              <a:buNone/>
            </a:pP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174259" y="109752"/>
            <a:ext cx="5707380" cy="557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7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8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174259" y="109752"/>
            <a:ext cx="5707380" cy="557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7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결과 화면 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4A4A8E2-734D-4B49-B01F-1B7999DB1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2" y="667265"/>
            <a:ext cx="5663234" cy="111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903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2420" y="109752"/>
            <a:ext cx="5707380" cy="557513"/>
          </a:xfrm>
        </p:spPr>
        <p:txBody>
          <a:bodyPr/>
          <a:lstStyle/>
          <a:p>
            <a:r>
              <a:rPr lang="ko-KR" altLang="en-US" sz="2800" dirty="0"/>
              <a:t>소스 코드 </a:t>
            </a:r>
            <a:r>
              <a:rPr lang="en-US" altLang="ko-KR" sz="2800" dirty="0"/>
              <a:t>7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12420" y="924060"/>
            <a:ext cx="5707380" cy="5410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 {</a:t>
            </a:r>
          </a:p>
          <a:p>
            <a:pPr marL="0" indent="0">
              <a:buNone/>
            </a:pP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457200" lvl="1" indent="0">
              <a:buNone/>
            </a:pP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a;</a:t>
            </a:r>
          </a:p>
          <a:p>
            <a:pPr marL="457200" lvl="1" indent="0">
              <a:buNone/>
            </a:pP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 = 2;</a:t>
            </a:r>
          </a:p>
          <a:p>
            <a:pPr marL="457200" lvl="1" indent="0">
              <a:buNone/>
            </a:pP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457200" lvl="1" indent="0">
              <a:buNone/>
            </a:pP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switch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(a)</a:t>
            </a:r>
          </a:p>
          <a:p>
            <a:pPr marL="457200" lvl="1" indent="0">
              <a:buNone/>
            </a:pP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marL="457200" lvl="1" indent="0">
              <a:buNone/>
            </a:pP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1: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"1</a:t>
            </a:r>
            <a:r>
              <a:rPr lang="ko-KR" altLang="en-US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이다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marL="457200" lvl="1" indent="0">
              <a:buNone/>
            </a:pP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2: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"2</a:t>
            </a:r>
            <a:r>
              <a:rPr lang="ko-KR" altLang="en-US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이다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marL="457200" lvl="1" indent="0">
              <a:buNone/>
            </a:pP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3: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"3</a:t>
            </a:r>
            <a:r>
              <a:rPr lang="ko-KR" altLang="en-US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이다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marL="457200" lvl="1" indent="0">
              <a:buNone/>
            </a:pP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marL="457200" lvl="1" indent="0">
              <a:buNone/>
            </a:pP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457200" lvl="1" indent="0">
              <a:buNone/>
            </a:pP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6C121D11-2969-4EC7-9AF7-B020732412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853518"/>
            <a:ext cx="5707062" cy="953848"/>
          </a:xfr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6174259" y="109752"/>
            <a:ext cx="5707380" cy="557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7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8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174259" y="109752"/>
            <a:ext cx="5707380" cy="557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7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결과 화면 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24558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2420" y="109752"/>
            <a:ext cx="5707380" cy="557513"/>
          </a:xfrm>
        </p:spPr>
        <p:txBody>
          <a:bodyPr/>
          <a:lstStyle/>
          <a:p>
            <a:r>
              <a:rPr lang="ko-KR" altLang="en-US" sz="2800" dirty="0"/>
              <a:t>소스 코드 </a:t>
            </a:r>
            <a:r>
              <a:rPr lang="en-US" altLang="ko-KR" sz="2800" dirty="0"/>
              <a:t>8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12420" y="957312"/>
            <a:ext cx="5707380" cy="54108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 {</a:t>
            </a:r>
          </a:p>
          <a:p>
            <a:pPr marL="457200" lvl="1" indent="0">
              <a:buNone/>
            </a:pP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a;</a:t>
            </a:r>
          </a:p>
          <a:p>
            <a:pPr marL="457200" lvl="1" indent="0">
              <a:buNone/>
            </a:pP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 = 2;</a:t>
            </a:r>
          </a:p>
          <a:p>
            <a:pPr marL="457200" lvl="1" indent="0">
              <a:buNone/>
            </a:pP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(a == 1) {</a:t>
            </a:r>
          </a:p>
          <a:p>
            <a:pPr marL="914400" lvl="2" indent="0">
              <a:buNone/>
            </a:pP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"1</a:t>
            </a:r>
            <a:r>
              <a:rPr lang="ko-KR" altLang="en-US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이다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marL="914400" lvl="2" indent="0">
              <a:buNone/>
            </a:pP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"2</a:t>
            </a:r>
            <a:r>
              <a:rPr lang="ko-KR" altLang="en-US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이다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marL="914400" lvl="2" indent="0">
              <a:buNone/>
            </a:pP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"3</a:t>
            </a:r>
            <a:r>
              <a:rPr lang="ko-KR" altLang="en-US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이다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marL="457200" lvl="1" indent="0">
              <a:buNone/>
            </a:pP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marL="457200" lvl="1" indent="0">
              <a:buNone/>
            </a:pP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457200" lvl="1" indent="0">
              <a:buNone/>
            </a:pP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ko-KR" altLang="en-US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(a == 2) {</a:t>
            </a:r>
          </a:p>
          <a:p>
            <a:pPr marL="914400" lvl="2" indent="0">
              <a:buNone/>
            </a:pP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"2</a:t>
            </a:r>
            <a:r>
              <a:rPr lang="ko-KR" altLang="en-US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이다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marL="914400" lvl="2" indent="0">
              <a:buNone/>
            </a:pP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"3</a:t>
            </a:r>
            <a:r>
              <a:rPr lang="ko-KR" altLang="en-US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이다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marL="457200" lvl="1" indent="0">
              <a:buNone/>
            </a:pP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marL="457200" lvl="1" indent="0">
              <a:buNone/>
            </a:pP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457200" lvl="1" indent="0">
              <a:buNone/>
            </a:pP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 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(a == 3) {</a:t>
            </a:r>
          </a:p>
          <a:p>
            <a:pPr marL="457200" lvl="1" indent="0">
              <a:buNone/>
            </a:pP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"3</a:t>
            </a:r>
            <a:r>
              <a:rPr lang="ko-KR" altLang="en-US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이다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}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1C936E9E-B8D0-4CFA-9969-85D296AF1E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40900" y="957312"/>
            <a:ext cx="5707062" cy="930156"/>
          </a:xfr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6174259" y="109752"/>
            <a:ext cx="5707380" cy="557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7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800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174259" y="109752"/>
            <a:ext cx="5707380" cy="557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7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결과 화면 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20091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8546F3C-457C-483B-A61D-CC1C39E9A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 중간점검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7F552CF-653E-4483-A1E0-16B8A1C855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어려운 부분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ACE14C2-B118-49CA-808E-B5C4C1E252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컴파일 과정 및 확장자</a:t>
            </a:r>
            <a:endParaRPr lang="en-US" altLang="ko-KR" sz="1800" dirty="0"/>
          </a:p>
          <a:p>
            <a:r>
              <a:rPr lang="en-US" altLang="ko-KR" sz="1800" dirty="0"/>
              <a:t>Switch-case</a:t>
            </a:r>
            <a:r>
              <a:rPr lang="ko-KR" altLang="en-US" sz="1800" dirty="0"/>
              <a:t> 문에 </a:t>
            </a:r>
            <a:r>
              <a:rPr lang="en-US" altLang="ko-KR" sz="1800" dirty="0"/>
              <a:t>‘:’</a:t>
            </a:r>
            <a:r>
              <a:rPr lang="ko-KR" altLang="en-US" sz="1800" dirty="0"/>
              <a:t>들어가는 부분</a:t>
            </a:r>
            <a:r>
              <a:rPr lang="en-US" altLang="ko-KR" sz="1800" dirty="0"/>
              <a:t>. </a:t>
            </a:r>
          </a:p>
          <a:p>
            <a:r>
              <a:rPr lang="ko-KR" altLang="en-US" sz="1800" dirty="0"/>
              <a:t>자료형 크기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D03B55C8-0039-4E83-A2EC-ACCE456A57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/>
              <a:t>잘 이해된 부분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DB709B1A-4A51-4795-A263-854951636BE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int / int </a:t>
            </a:r>
            <a:r>
              <a:rPr lang="ko-KR" altLang="en-US" sz="1800" dirty="0"/>
              <a:t>를 </a:t>
            </a:r>
            <a:r>
              <a:rPr lang="en-US" altLang="ko-KR" sz="1800" dirty="0"/>
              <a:t>float</a:t>
            </a:r>
            <a:r>
              <a:rPr lang="ko-KR" altLang="en-US" sz="1800" dirty="0"/>
              <a:t>으로 받으면 정수 부분만 잘리는 부분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파이썬과</a:t>
            </a:r>
            <a:r>
              <a:rPr lang="ko-KR" altLang="en-US" sz="1800" dirty="0"/>
              <a:t> 차이점 확실해짐</a:t>
            </a:r>
            <a:endParaRPr lang="en-US" altLang="ko-KR" sz="1800" dirty="0"/>
          </a:p>
          <a:p>
            <a:r>
              <a:rPr lang="ko-KR" altLang="en-US" sz="1800" dirty="0"/>
              <a:t>강제형변환 </a:t>
            </a:r>
            <a:r>
              <a:rPr lang="en-US" altLang="ko-KR" sz="1800" dirty="0"/>
              <a:t>c</a:t>
            </a:r>
            <a:r>
              <a:rPr lang="ko-KR" altLang="en-US" sz="1800" dirty="0"/>
              <a:t>언어는 </a:t>
            </a:r>
            <a:r>
              <a:rPr lang="en-US" altLang="ko-KR" sz="1800" dirty="0"/>
              <a:t>(</a:t>
            </a:r>
            <a:r>
              <a:rPr lang="ko-KR" altLang="en-US" sz="1800" dirty="0"/>
              <a:t>자료형</a:t>
            </a:r>
            <a:r>
              <a:rPr lang="en-US" altLang="ko-KR" sz="1800" dirty="0"/>
              <a:t>)</a:t>
            </a:r>
            <a:r>
              <a:rPr lang="ko-KR" altLang="en-US" sz="1800" dirty="0"/>
              <a:t>변수 구분 확실해짐</a:t>
            </a:r>
            <a:r>
              <a:rPr lang="en-US" altLang="ko-KR" sz="1800" dirty="0"/>
              <a:t> (Python</a:t>
            </a:r>
            <a:r>
              <a:rPr lang="ko-KR" altLang="en-US" sz="1800" dirty="0"/>
              <a:t>의 경우</a:t>
            </a:r>
            <a:r>
              <a:rPr lang="en-US" altLang="ko-KR" sz="1800" dirty="0"/>
              <a:t> </a:t>
            </a:r>
            <a:r>
              <a:rPr lang="ko-KR" altLang="en-US" sz="1800" dirty="0"/>
              <a:t>자료형</a:t>
            </a:r>
            <a:r>
              <a:rPr lang="en-US" altLang="ko-KR" sz="1800" dirty="0"/>
              <a:t>(</a:t>
            </a:r>
            <a:r>
              <a:rPr lang="ko-KR" altLang="en-US" sz="1800" dirty="0"/>
              <a:t>변수</a:t>
            </a:r>
            <a:r>
              <a:rPr lang="en-US" altLang="ko-KR" sz="1800" dirty="0"/>
              <a:t>))</a:t>
            </a:r>
          </a:p>
          <a:p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470043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740</Words>
  <Application>Microsoft Office PowerPoint</Application>
  <PresentationFormat>와이드스크린</PresentationFormat>
  <Paragraphs>181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돋움체</vt:lpstr>
      <vt:lpstr>맑은 고딕</vt:lpstr>
      <vt:lpstr>Arial</vt:lpstr>
      <vt:lpstr>Office 테마</vt:lpstr>
      <vt:lpstr>디자인 사용자 지정</vt:lpstr>
      <vt:lpstr>학번(20241519)   이름 (조예성)</vt:lpstr>
      <vt:lpstr>소스 코드 2</vt:lpstr>
      <vt:lpstr>소스 코드 3</vt:lpstr>
      <vt:lpstr>소스 코드 4</vt:lpstr>
      <vt:lpstr>소스 코드 5</vt:lpstr>
      <vt:lpstr>소스 코드 6</vt:lpstr>
      <vt:lpstr>소스 코드 7</vt:lpstr>
      <vt:lpstr>소스 코드 8</vt:lpstr>
      <vt:lpstr>C언어 중간점검</vt:lpstr>
      <vt:lpstr>소스 코드 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학번(                 )   이름 (              )</dc:title>
  <dc:creator>TEST</dc:creator>
  <cp:lastModifiedBy>102</cp:lastModifiedBy>
  <cp:revision>20</cp:revision>
  <dcterms:created xsi:type="dcterms:W3CDTF">2024-05-09T14:30:50Z</dcterms:created>
  <dcterms:modified xsi:type="dcterms:W3CDTF">2024-05-10T02:47:24Z</dcterms:modified>
</cp:coreProperties>
</file>