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6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5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7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3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1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4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5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59514"/>
            <a:ext cx="11567160" cy="7482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2420" y="1029730"/>
            <a:ext cx="11567160" cy="5147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2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01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16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11567160" cy="557513"/>
          </a:xfrm>
        </p:spPr>
        <p:txBody>
          <a:bodyPr>
            <a:noAutofit/>
          </a:bodyPr>
          <a:lstStyle>
            <a:lvl1pPr algn="ctr">
              <a:defRPr sz="37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766119"/>
            <a:ext cx="5707380" cy="541084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766119"/>
            <a:ext cx="5707380" cy="541084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                 )   </a:t>
            </a:r>
            <a:r>
              <a:rPr lang="ko-KR" altLang="en-US" dirty="0"/>
              <a:t>이름 </a:t>
            </a:r>
            <a:r>
              <a:rPr lang="en-US" altLang="ko-KR" dirty="0"/>
              <a:t>(              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312420" y="1264883"/>
            <a:ext cx="5707380" cy="54108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소스 코드</a:t>
            </a:r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174259" y="1264883"/>
            <a:ext cx="5707380" cy="5410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결과 화면 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07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65624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65624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28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104875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104875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615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2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24062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961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2406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45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6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32373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32373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69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0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24060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55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8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57312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57312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009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9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924061"/>
            <a:ext cx="5707380" cy="5410844"/>
          </a:xfrm>
        </p:spPr>
        <p:txBody>
          <a:bodyPr>
            <a:normAutofit/>
          </a:bodyPr>
          <a:lstStyle/>
          <a:p>
            <a:endParaRPr lang="ko-KR" altLang="en-US" sz="20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665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Office 테마</vt:lpstr>
      <vt:lpstr>디자인 사용자 지정</vt:lpstr>
      <vt:lpstr>학번(                 )   이름 (              )</vt:lpstr>
      <vt:lpstr>소스 코드 2</vt:lpstr>
      <vt:lpstr>소스 코드 3</vt:lpstr>
      <vt:lpstr>소스 코드 4</vt:lpstr>
      <vt:lpstr>소스 코드 5</vt:lpstr>
      <vt:lpstr>소스 코드 6</vt:lpstr>
      <vt:lpstr>소스 코드 7</vt:lpstr>
      <vt:lpstr>소스 코드 8</vt:lpstr>
      <vt:lpstr>소스 코드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학번(                 )   이름 (              )</dc:title>
  <dc:creator>TEST</dc:creator>
  <cp:lastModifiedBy>102</cp:lastModifiedBy>
  <cp:revision>5</cp:revision>
  <dcterms:created xsi:type="dcterms:W3CDTF">2024-05-09T14:30:50Z</dcterms:created>
  <dcterms:modified xsi:type="dcterms:W3CDTF">2024-05-10T00:21:52Z</dcterms:modified>
</cp:coreProperties>
</file>