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1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6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90496"/>
            <a:ext cx="11656540" cy="8666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611" y="1136822"/>
            <a:ext cx="11656540" cy="55846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8307" y="6356350"/>
            <a:ext cx="3040837" cy="365125"/>
          </a:xfrm>
        </p:spPr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3761" y="6356350"/>
            <a:ext cx="456125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707" y="6356350"/>
            <a:ext cx="3040837" cy="365125"/>
          </a:xfrm>
        </p:spPr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9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9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CB77-A8A3-46E4-AFE9-0CB73BA6B792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2F31-949E-4486-AC8C-BC96C0839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7E12F-098F-42C3-9EC2-B64CC2A83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</a:t>
            </a:r>
            <a:r>
              <a:rPr lang="ko-KR" altLang="en-US"/>
              <a:t>주 학습활동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7C408-3B24-4C80-9083-9887D59E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7417" y="4079875"/>
            <a:ext cx="5271083" cy="1655762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ko-KR" altLang="en-US" dirty="0"/>
              <a:t>학번</a:t>
            </a:r>
            <a:r>
              <a:rPr lang="en-US" altLang="ko-KR" dirty="0"/>
              <a:t>: 20241519 </a:t>
            </a:r>
          </a:p>
          <a:p>
            <a:pPr algn="l">
              <a:lnSpc>
                <a:spcPct val="20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조예성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A0415D-0EE2-42B2-AEF6-19741CABD13D}"/>
              </a:ext>
            </a:extLst>
          </p:cNvPr>
          <p:cNvCxnSpPr/>
          <p:nvPr/>
        </p:nvCxnSpPr>
        <p:spPr>
          <a:xfrm>
            <a:off x="184558" y="3615655"/>
            <a:ext cx="117361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13-1 </a:t>
            </a:r>
            <a:r>
              <a:rPr lang="ko-KR" altLang="en-US" dirty="0"/>
              <a:t>아래 코드를 함수를 사용하여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11" y="957186"/>
            <a:ext cx="3525097" cy="5736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7309" y="958408"/>
            <a:ext cx="665849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[ </a:t>
            </a:r>
            <a:r>
              <a:rPr lang="ko-KR" altLang="en-US" sz="1000" b="1" dirty="0">
                <a:solidFill>
                  <a:srgbClr val="FF0000"/>
                </a:solidFill>
              </a:rPr>
              <a:t>함수 활용 코드 </a:t>
            </a:r>
            <a:r>
              <a:rPr lang="en-US" altLang="ko-KR" sz="1000" b="1" dirty="0">
                <a:solidFill>
                  <a:srgbClr val="FF0000"/>
                </a:solidFill>
              </a:rPr>
              <a:t>]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coffee;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어떤 커피 드릴까요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(1: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보통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2: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3: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블랙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&amp;coffee);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(coffee);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커피 종류를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여러번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선택하였을 때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여러번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나와야 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"\n# 1.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뜨거운 물을 준비한다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2.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종이컵을 준비한다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3.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보통커피를 탄다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3.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설탕커피를 탄다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3.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블랙커피를 탄다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3.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아무거나 탄다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4.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물을 붓는다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 5.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스푼으로 저어서 녹인다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커피 여기 있습니다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다음 프로그램에서 경고</a:t>
            </a:r>
            <a:r>
              <a:rPr lang="en-US" altLang="ko-KR" dirty="0"/>
              <a:t>, </a:t>
            </a:r>
            <a:r>
              <a:rPr lang="ko-KR" altLang="ko-KR" dirty="0" err="1"/>
              <a:t>문법오류</a:t>
            </a:r>
            <a:r>
              <a:rPr lang="ko-KR" altLang="ko-KR" dirty="0"/>
              <a:t> 및 </a:t>
            </a:r>
            <a:r>
              <a:rPr lang="ko-KR" altLang="ko-KR" dirty="0" err="1"/>
              <a:t>실행오류를</a:t>
            </a:r>
            <a:r>
              <a:rPr lang="ko-KR" altLang="ko-KR" dirty="0"/>
              <a:t> 찾아 </a:t>
            </a:r>
            <a:r>
              <a:rPr lang="ko-KR" altLang="ko-KR" dirty="0" err="1"/>
              <a:t>수정하시오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54" y="2038936"/>
            <a:ext cx="4121253" cy="40602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77099" y="2038936"/>
            <a:ext cx="427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수정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2C2CA9-BA52-4172-A239-11875C8C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85" y="2038936"/>
            <a:ext cx="3562847" cy="3229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1BB02-AE68-427C-8544-685114900F59}"/>
              </a:ext>
            </a:extLst>
          </p:cNvPr>
          <p:cNvSpPr txBox="1"/>
          <p:nvPr/>
        </p:nvSpPr>
        <p:spPr>
          <a:xfrm>
            <a:off x="6551802" y="5603846"/>
            <a:ext cx="43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함수 프로토타이핑 안함</a:t>
            </a:r>
          </a:p>
        </p:txBody>
      </p:sp>
    </p:spTree>
    <p:extLst>
      <p:ext uri="{BB962C8B-B14F-4D97-AF65-F5344CB8AC3E}">
        <p14:creationId xmlns:p14="http://schemas.microsoft.com/office/powerpoint/2010/main" val="129122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13-3 </a:t>
            </a:r>
            <a:r>
              <a:rPr lang="ko-KR" altLang="ko-KR" dirty="0"/>
              <a:t>다음 프로그램의 결과를 기술하시오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461"/>
          <a:stretch/>
        </p:blipFill>
        <p:spPr>
          <a:xfrm>
            <a:off x="847289" y="1442204"/>
            <a:ext cx="3850546" cy="4908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52765" y="1072872"/>
            <a:ext cx="37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73F8A6-9EA3-4362-B27C-CE84522C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65" y="1454009"/>
            <a:ext cx="684943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13-4 </a:t>
            </a:r>
            <a:r>
              <a:rPr lang="ko-KR" altLang="ko-KR" dirty="0"/>
              <a:t>다음 </a:t>
            </a:r>
            <a:r>
              <a:rPr lang="ko-KR" altLang="ko-KR"/>
              <a:t>프로그램의 </a:t>
            </a:r>
            <a:r>
              <a:rPr lang="ko-KR" altLang="en-US"/>
              <a:t>코드와 결과를 캡처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647"/>
          <a:stretch/>
        </p:blipFill>
        <p:spPr>
          <a:xfrm>
            <a:off x="159930" y="1765814"/>
            <a:ext cx="3790604" cy="4061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8786" y="1838842"/>
            <a:ext cx="37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D01D0-0C4F-4D90-AFFC-04616E4E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03" y="1912433"/>
            <a:ext cx="5328671" cy="44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13-5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ko-KR" sz="2000" dirty="0"/>
              <a:t>세 개의 임의 정수를 입력 받아 가장 큰 수를 출력하는 프로그램을 함수를 구현하여 그 결과를 알아보는 프로그램을 작성하시오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코드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max(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num1, num2, num3;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개의 정수 중 가장 큰 정수를 출력합니다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입력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&gt;&gt;&gt;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scanf(</a:t>
            </a:r>
            <a:r>
              <a:rPr lang="pt-BR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%d %d"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&amp;num1, &amp;num2, &amp;num3);</a:t>
            </a:r>
          </a:p>
          <a:p>
            <a:pPr marL="457200" lvl="1" indent="0">
              <a:buNone/>
            </a:pP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입력한 세 개 정수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%d, %d, %d 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중에서 가장 큰 정수는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num1, num2, num3, max(num1,num2,num3));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max(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 =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457200" lvl="1" indent="0">
              <a:buNone/>
            </a:pP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 = (max &gt;=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max : 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864" y="169260"/>
            <a:ext cx="4337108" cy="7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4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437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13주 학습활동</vt:lpstr>
      <vt:lpstr>13-1 아래 코드를 함수를 사용하여 수정하시오.</vt:lpstr>
      <vt:lpstr>13-2</vt:lpstr>
      <vt:lpstr>13-3 다음 프로그램의 결과를 기술하시오. </vt:lpstr>
      <vt:lpstr>13-4 다음 프로그램의 코드와 결과를 캡처.</vt:lpstr>
      <vt:lpstr>13-5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13-1 아래 코드를 함수를 사용하여 수정하시오.</dc:title>
  <dc:creator>TEST</dc:creator>
  <cp:lastModifiedBy>102</cp:lastModifiedBy>
  <cp:revision>15</cp:revision>
  <dcterms:created xsi:type="dcterms:W3CDTF">2024-05-30T15:43:20Z</dcterms:created>
  <dcterms:modified xsi:type="dcterms:W3CDTF">2024-05-31T03:27:13Z</dcterms:modified>
</cp:coreProperties>
</file>