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57" r:id="rId5"/>
    <p:sldId id="258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4" autoAdjust="0"/>
    <p:restoredTop sz="94660"/>
  </p:normalViewPr>
  <p:slideViewPr>
    <p:cSldViewPr snapToGrid="0">
      <p:cViewPr>
        <p:scale>
          <a:sx n="75" d="100"/>
          <a:sy n="75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034E-BDD6-9700-BC94-C82EA072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68C74-BB65-193E-1D86-7E7F2EAB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77BA2-3DC1-0ED1-15A3-A138A71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BE437-4479-0F0F-7BC4-23CD367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DB9C2-95A9-ED51-E2A7-4D906B1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5AFF1-62E9-ED81-F61F-88B6165C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6B57D-05BF-536E-139E-4990FDB5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E97EA-C0BF-320A-A575-818DCD4D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FD2EB-7356-66F3-09C4-E332CB16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0E2C2-7BCE-B831-084A-1A6AA05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533E7-74E0-949C-74AA-C40B5A61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141A3-DD7E-65F0-CF7B-DD4EB5D0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D7067-60A7-6129-1F41-07DE396C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0D53A-3086-039E-3DD2-7B46BE2C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8C612-C546-7DC4-B30B-9BBB66D8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4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8BF1FB-08C7-2395-ADF6-023EC250F6F4}"/>
              </a:ext>
            </a:extLst>
          </p:cNvPr>
          <p:cNvSpPr/>
          <p:nvPr userDrawn="1"/>
        </p:nvSpPr>
        <p:spPr>
          <a:xfrm>
            <a:off x="468630" y="1298734"/>
            <a:ext cx="11254740" cy="5057616"/>
          </a:xfrm>
          <a:prstGeom prst="roundRect">
            <a:avLst>
              <a:gd name="adj" fmla="val 7264"/>
            </a:avLst>
          </a:prstGeom>
          <a:solidFill>
            <a:schemeClr val="bg1">
              <a:alpha val="21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prstMaterial="clear">
            <a:bevelT w="25400" h="25400" prst="angle"/>
            <a:contourClr>
              <a:srgbClr val="242424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235083-0D49-A055-35B9-1AB130BF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4" y="136525"/>
            <a:ext cx="10515600" cy="107934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BB31-367D-F1E2-EBF1-122C0052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" y="1429385"/>
            <a:ext cx="1117092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2E773-AB1D-583C-EC2D-EB1EDA67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11445-B08E-2F13-9FDA-95BB03C8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ED9E5-16BB-15A0-F029-78F9A7D8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6C478-1E0F-D86B-AFCE-66792BC1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A0F9-4484-E2FD-7B5B-9C7BF226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216BD-8822-4AF5-FF04-1B43F006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60525-D7D5-C87C-1628-DE5DBDFF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D0224-AE26-31C7-A5B4-81268EF0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F325-F86D-F572-A9E9-5986C916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43F36-BFC4-7BA3-80AE-C19A64A3D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DAA98-4F1C-AFDC-BC4E-B0C75609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56A64-0DF1-8181-71B0-16B6B04B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BC299-A61C-E20A-1A5E-B2761194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49182-744B-EE06-E76F-2DC47AA3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1A1E-D0B8-EF92-AB15-6150F024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68A6E-436C-D488-FE67-DB606BB7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B9DAF-32ED-2A11-2D32-99202528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7CB0D-8B6B-1F36-7E35-03CE7051B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67E5-1685-22BC-DE08-05CCE053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59587B-4A0C-036A-941B-77116E6F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F66C24-445A-1F2F-72D7-0908913E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D0D754-E83D-F481-13F9-73D56687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51B41-C041-7B32-E928-F53B28B8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17C0F-85E3-8161-30A9-E940330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6BB5B5-D176-77EF-68C8-BC2C158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E6B799-F354-9711-C785-E228C64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54FBC-4EB9-21C7-1EF6-F3ACA0FB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D13A8-03A2-2E2E-0FDA-9ACB7D04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C8F44-2495-B7FB-248E-9F000E6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FE7B-D714-179A-347B-00FFDDCF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627D0-2C98-D4F4-924D-9A7EF5B4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A11EB-2A75-9801-0818-A2159E1E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BCF45-BE17-E231-4DB9-399D4050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75C72-D63E-622F-9BF8-001F9BC4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12B75-2CDC-A7D5-1201-CABBC74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1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A138-846E-63D4-BA7F-CA3487EE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87C667-CA3A-420D-0F40-7574E249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4F399-DEF8-F555-BB05-4DACDDD3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C3098-0F4F-3B87-A160-09A8498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D00B1-1370-D5B8-5A6A-7EFC29AF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4391A-D698-896B-BBF6-15D2011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511CAA-17D6-6996-2951-0692C633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BCF5-456B-EF8C-8E27-42254B5F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45318-292E-23E4-D143-4C7367AB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2528D-93DA-44C0-967E-535AB6EC99D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EF177-4FDB-61DA-1DCC-F809335E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AB016-96F3-C905-9FF0-12FBC39B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E637C-D276-4961-9F8D-35236B93A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61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Variable" panose="02000003000000020004" pitchFamily="2" charset="-127"/>
          <a:ea typeface="Pretendard Variable" panose="02000003000000020004" pitchFamily="2" charset="-127"/>
          <a:cs typeface="Pretendard Variable" panose="020000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550E7-F809-58A4-21D9-112B2C86A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  Java Algorithm  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F468D-8D31-5A5F-825E-08F7CC0F2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20241519 </a:t>
            </a:r>
            <a:r>
              <a:rPr lang="ko-KR" altLang="en-US" dirty="0"/>
              <a:t>조예성</a:t>
            </a:r>
          </a:p>
        </p:txBody>
      </p:sp>
      <p:pic>
        <p:nvPicPr>
          <p:cNvPr id="5" name="그림 4" descr="디자인, 흑백이(가) 표시된 사진&#10;&#10;낮은 신뢰도로 자동 생성된 설명">
            <a:extLst>
              <a:ext uri="{FF2B5EF4-FFF2-40B4-BE49-F238E27FC236}">
                <a16:creationId xmlns:a16="http://schemas.microsoft.com/office/drawing/2014/main" id="{C62D1478-F21C-AF16-D8AF-8A7B0919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81" y="2581656"/>
            <a:ext cx="847344" cy="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7B69-85DA-E0DB-3F98-EDCDEF32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C4CE4-0C83-52D1-4E26-EB7F58C9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b="1" dirty="0"/>
              <a:t>묶음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b="1" dirty="0"/>
              <a:t>설계도</a:t>
            </a:r>
            <a:endParaRPr lang="en-US" altLang="ko-KR" b="1" dirty="0"/>
          </a:p>
          <a:p>
            <a:r>
              <a:rPr lang="ko-KR" altLang="en-US" b="1" dirty="0"/>
              <a:t>왜 사용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같은 </a:t>
            </a:r>
            <a:r>
              <a:rPr lang="ko-KR" altLang="en-US" b="1" dirty="0"/>
              <a:t>함수</a:t>
            </a:r>
            <a:r>
              <a:rPr lang="en-US" altLang="ko-KR" b="1" dirty="0"/>
              <a:t>(</a:t>
            </a:r>
            <a:r>
              <a:rPr lang="ko-KR" altLang="en-US" b="1" dirty="0"/>
              <a:t>메소드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u="sng" dirty="0"/>
              <a:t>2</a:t>
            </a:r>
            <a:r>
              <a:rPr lang="ko-KR" altLang="en-US" b="1" u="sng" dirty="0"/>
              <a:t>개 이상을 동시에 사용</a:t>
            </a:r>
            <a:r>
              <a:rPr lang="ko-KR" altLang="en-US" b="1" dirty="0"/>
              <a:t>하고 싶을 때 코드 중복 최소화 </a:t>
            </a:r>
            <a:r>
              <a:rPr lang="ko-KR" altLang="en-US" dirty="0"/>
              <a:t>하여 </a:t>
            </a:r>
            <a:br>
              <a:rPr lang="en-US" altLang="ko-KR" dirty="0"/>
            </a:br>
            <a:r>
              <a:rPr lang="ko-KR" altLang="en-US" dirty="0"/>
              <a:t>사용하게 만들어 줌</a:t>
            </a:r>
            <a:endParaRPr lang="en-US" altLang="ko-KR" dirty="0"/>
          </a:p>
          <a:p>
            <a:r>
              <a:rPr lang="ko-KR" altLang="en-US" dirty="0"/>
              <a:t>인터페이스란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 생성시 필요한 기능을 명시해두는 기능명세서</a:t>
            </a:r>
            <a:endParaRPr lang="en-US" altLang="ko-KR" dirty="0"/>
          </a:p>
          <a:p>
            <a:pPr lvl="1"/>
            <a:r>
              <a:rPr lang="ko-KR" altLang="en-US" dirty="0"/>
              <a:t>구체적인 기능은 클래스에서 완성</a:t>
            </a:r>
            <a:endParaRPr lang="en-US" altLang="ko-KR" dirty="0"/>
          </a:p>
          <a:p>
            <a:pPr lvl="1"/>
            <a:r>
              <a:rPr lang="ko-KR" altLang="en-US" dirty="0"/>
              <a:t>필수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90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F13AB-6D12-1C7C-0E6F-C003BB2D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15551EE0-3989-B800-8647-C882B6DB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57" y="1430669"/>
            <a:ext cx="9541668" cy="480812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493EB4-9E43-6B2C-740A-1292DD7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F8AF-6EF3-5922-9DB4-077AF0B3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D585B-3BFD-4EF7-A938-DE77AA21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7" y="1430669"/>
            <a:ext cx="9541669" cy="481807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B85A52-1912-F643-47C3-40A99E065362}"/>
              </a:ext>
            </a:extLst>
          </p:cNvPr>
          <p:cNvCxnSpPr>
            <a:cxnSpLocks/>
          </p:cNvCxnSpPr>
          <p:nvPr/>
        </p:nvCxnSpPr>
        <p:spPr>
          <a:xfrm>
            <a:off x="4718445" y="2395540"/>
            <a:ext cx="1919288" cy="38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588B93-0AB9-CD7E-AFF0-A172E39E3749}"/>
              </a:ext>
            </a:extLst>
          </p:cNvPr>
          <p:cNvCxnSpPr>
            <a:cxnSpLocks/>
          </p:cNvCxnSpPr>
          <p:nvPr/>
        </p:nvCxnSpPr>
        <p:spPr>
          <a:xfrm>
            <a:off x="4199332" y="3047258"/>
            <a:ext cx="2438401" cy="62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78C4CD-7C3E-ECD0-34BD-CDC536BB2306}"/>
              </a:ext>
            </a:extLst>
          </p:cNvPr>
          <p:cNvSpPr txBox="1"/>
          <p:nvPr/>
        </p:nvSpPr>
        <p:spPr>
          <a:xfrm>
            <a:off x="6748462" y="2590338"/>
            <a:ext cx="486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인터페이스를 사용하는 클래스는</a:t>
            </a:r>
            <a:b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무조건 두 기능</a:t>
            </a:r>
            <a: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메소드</a:t>
            </a:r>
            <a: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은 가져야 한다</a:t>
            </a:r>
            <a: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  <a:endParaRPr lang="ko-KR" altLang="en-US" sz="24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57F8FF-F045-451C-1801-43027ABF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5" y="1449262"/>
            <a:ext cx="9353165" cy="47180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7EAA02-4DD7-0851-D894-9081FE8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942E-F051-7D0D-C5C6-26960035FBB3}"/>
              </a:ext>
            </a:extLst>
          </p:cNvPr>
          <p:cNvSpPr txBox="1"/>
          <p:nvPr/>
        </p:nvSpPr>
        <p:spPr>
          <a:xfrm>
            <a:off x="5242560" y="1623060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MkAry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클래스를 </a:t>
            </a:r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AryInterface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 적용하여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44132-71CE-0389-2074-AB397A40F7D2}"/>
              </a:ext>
            </a:extLst>
          </p:cNvPr>
          <p:cNvSpPr txBox="1"/>
          <p:nvPr/>
        </p:nvSpPr>
        <p:spPr>
          <a:xfrm>
            <a:off x="3661410" y="1856454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정수형 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차원 배열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ary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19C9-AFAC-6A33-7EEF-CEF820B4A650}"/>
              </a:ext>
            </a:extLst>
          </p:cNvPr>
          <p:cNvSpPr txBox="1"/>
          <p:nvPr/>
        </p:nvSpPr>
        <p:spPr>
          <a:xfrm>
            <a:off x="3348990" y="2089848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숫자 값을 저장할 정수형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iNum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0D1A3-5A55-6DE0-0BC9-075DB5B36222}"/>
              </a:ext>
            </a:extLst>
          </p:cNvPr>
          <p:cNvSpPr txBox="1"/>
          <p:nvPr/>
        </p:nvSpPr>
        <p:spPr>
          <a:xfrm>
            <a:off x="3348990" y="2297262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MkAry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생성자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5239A-38C7-46BD-EEDB-42D0B5164B42}"/>
              </a:ext>
            </a:extLst>
          </p:cNvPr>
          <p:cNvSpPr txBox="1"/>
          <p:nvPr/>
        </p:nvSpPr>
        <p:spPr>
          <a:xfrm>
            <a:off x="3737610" y="2556636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넘겨 받은 숫자를 객체의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iNum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저장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4D23350-0F00-13C4-2505-31FC88BCFF19}"/>
              </a:ext>
            </a:extLst>
          </p:cNvPr>
          <p:cNvCxnSpPr>
            <a:cxnSpLocks/>
          </p:cNvCxnSpPr>
          <p:nvPr/>
        </p:nvCxnSpPr>
        <p:spPr>
          <a:xfrm flipV="1">
            <a:off x="2247900" y="2274514"/>
            <a:ext cx="601980" cy="466788"/>
          </a:xfrm>
          <a:prstGeom prst="curvedConnector3">
            <a:avLst>
              <a:gd name="adj1" fmla="val -715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46841F-9867-4E7E-42AD-AC744C7B87F8}"/>
              </a:ext>
            </a:extLst>
          </p:cNvPr>
          <p:cNvSpPr txBox="1"/>
          <p:nvPr/>
        </p:nvSpPr>
        <p:spPr>
          <a:xfrm>
            <a:off x="4789170" y="2785870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넘겨 받은 숫자로 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차원 배열 크기 지정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C9D99-6133-EF77-DF26-13CF982E858C}"/>
              </a:ext>
            </a:extLst>
          </p:cNvPr>
          <p:cNvSpPr txBox="1"/>
          <p:nvPr/>
        </p:nvSpPr>
        <p:spPr>
          <a:xfrm>
            <a:off x="3432810" y="3019264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MkPtrn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메소드 호출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D4584-ADB7-A8E8-398E-21AACF9AA97F}"/>
              </a:ext>
            </a:extLst>
          </p:cNvPr>
          <p:cNvSpPr txBox="1"/>
          <p:nvPr/>
        </p:nvSpPr>
        <p:spPr>
          <a:xfrm>
            <a:off x="4392930" y="3661415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AryInterface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상속받아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MkPtrn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메소드 제작</a:t>
            </a:r>
          </a:p>
        </p:txBody>
      </p:sp>
    </p:spTree>
    <p:extLst>
      <p:ext uri="{BB962C8B-B14F-4D97-AF65-F5344CB8AC3E}">
        <p14:creationId xmlns:p14="http://schemas.microsoft.com/office/powerpoint/2010/main" val="24736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5A98A2-5F72-82EA-714A-2FF60AA0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7"/>
          <a:stretch/>
        </p:blipFill>
        <p:spPr>
          <a:xfrm>
            <a:off x="725555" y="1452879"/>
            <a:ext cx="9434445" cy="475931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F21250-5A2A-8347-E942-1FAFDA68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작성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0EA43B2D-3D09-B56E-F481-4016190E40BE}"/>
              </a:ext>
            </a:extLst>
          </p:cNvPr>
          <p:cNvSpPr/>
          <p:nvPr/>
        </p:nvSpPr>
        <p:spPr>
          <a:xfrm>
            <a:off x="1595120" y="2123440"/>
            <a:ext cx="375920" cy="2804160"/>
          </a:xfrm>
          <a:prstGeom prst="leftBrace">
            <a:avLst>
              <a:gd name="adj1" fmla="val 43544"/>
              <a:gd name="adj2" fmla="val 4746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BB771-C461-4E34-158E-D05D396A4C9C}"/>
              </a:ext>
            </a:extLst>
          </p:cNvPr>
          <p:cNvSpPr txBox="1"/>
          <p:nvPr/>
        </p:nvSpPr>
        <p:spPr>
          <a:xfrm>
            <a:off x="345190" y="3244334"/>
            <a:ext cx="118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재귀 함수</a:t>
            </a:r>
            <a:endParaRPr lang="ko-KR" altLang="en-US" sz="2000" dirty="0">
              <a:solidFill>
                <a:srgbClr val="FFFF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1D2DD-9A83-BAC5-F935-DBB5DA5D1321}"/>
              </a:ext>
            </a:extLst>
          </p:cNvPr>
          <p:cNvSpPr txBox="1"/>
          <p:nvPr/>
        </p:nvSpPr>
        <p:spPr>
          <a:xfrm>
            <a:off x="350520" y="3644444"/>
            <a:ext cx="143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※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자기가 자기 자신을 호출하는 </a:t>
            </a:r>
            <a:b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B95E-5A56-2E46-396C-D5A2520DD165}"/>
              </a:ext>
            </a:extLst>
          </p:cNvPr>
          <p:cNvSpPr txBox="1"/>
          <p:nvPr/>
        </p:nvSpPr>
        <p:spPr>
          <a:xfrm>
            <a:off x="4289907" y="2354758"/>
            <a:ext cx="361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재귀 함수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탈출을 위한 조건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065C6B-D6F8-BE7E-A29A-FFEEA807B6E2}"/>
              </a:ext>
            </a:extLst>
          </p:cNvPr>
          <p:cNvCxnSpPr>
            <a:cxnSpLocks/>
          </p:cNvCxnSpPr>
          <p:nvPr/>
        </p:nvCxnSpPr>
        <p:spPr>
          <a:xfrm flipH="1">
            <a:off x="3241040" y="1970445"/>
            <a:ext cx="670560" cy="152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81023-5BB3-9D95-A0AF-ED877784EFA8}"/>
              </a:ext>
            </a:extLst>
          </p:cNvPr>
          <p:cNvSpPr txBox="1"/>
          <p:nvPr/>
        </p:nvSpPr>
        <p:spPr>
          <a:xfrm>
            <a:off x="4023360" y="1717636"/>
            <a:ext cx="692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함수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</a:t>
            </a:r>
            <a:r>
              <a:rPr lang="ko-KR" altLang="en-US" sz="2000" b="1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첫 호출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은 생성자에서 함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시작 매개변수 </a:t>
            </a:r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row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의 값은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</a:t>
            </a:r>
            <a:endParaRPr lang="ko-KR" altLang="en-US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FBF78-D7B6-9CDF-FD3C-4AF40E81D5D1}"/>
              </a:ext>
            </a:extLst>
          </p:cNvPr>
          <p:cNvSpPr txBox="1"/>
          <p:nvPr/>
        </p:nvSpPr>
        <p:spPr>
          <a:xfrm>
            <a:off x="5543243" y="2991879"/>
            <a:ext cx="548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부터</a:t>
            </a:r>
            <a:r>
              <a:rPr lang="ko-KR" altLang="en-US" sz="2000" b="1" dirty="0">
                <a:solidFill>
                  <a:srgbClr val="FFFF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iNum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까지 </a:t>
            </a:r>
            <a:r>
              <a:rPr lang="en-US" altLang="ko-KR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를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씩 증가하며 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A9E34-AD64-2A30-754B-B3DA7A12CC5E}"/>
              </a:ext>
            </a:extLst>
          </p:cNvPr>
          <p:cNvSpPr txBox="1"/>
          <p:nvPr/>
        </p:nvSpPr>
        <p:spPr>
          <a:xfrm>
            <a:off x="5678555" y="3391989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[0][0], [0][1], [0][2] … [0][9]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4E4AF-D3AD-4128-7442-9566762EB5B0}"/>
              </a:ext>
            </a:extLst>
          </p:cNvPr>
          <p:cNvSpPr txBox="1"/>
          <p:nvPr/>
        </p:nvSpPr>
        <p:spPr>
          <a:xfrm>
            <a:off x="5678555" y="3758343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[1][0], [1][1], [1][2] … [1][9]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51693-3FB9-D3A4-EF3A-9C77D44267B4}"/>
              </a:ext>
            </a:extLst>
          </p:cNvPr>
          <p:cNvSpPr txBox="1"/>
          <p:nvPr/>
        </p:nvSpPr>
        <p:spPr>
          <a:xfrm>
            <a:off x="5678555" y="4124697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[2][0], [2][1], [2][2] … [2][9]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41B06-480C-6A9F-1883-543512C6E538}"/>
              </a:ext>
            </a:extLst>
          </p:cNvPr>
          <p:cNvSpPr txBox="1"/>
          <p:nvPr/>
        </p:nvSpPr>
        <p:spPr>
          <a:xfrm>
            <a:off x="5678555" y="4789880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[9][0], [9][1], [9][2] … [9][9]</a:t>
            </a:r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1ADA6-A7A3-9BE5-0BB5-AEC1C3589524}"/>
              </a:ext>
            </a:extLst>
          </p:cNvPr>
          <p:cNvSpPr txBox="1"/>
          <p:nvPr/>
        </p:nvSpPr>
        <p:spPr>
          <a:xfrm>
            <a:off x="2158115" y="4095956"/>
            <a:ext cx="747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해당 위치의 숫자가 입력한 숫자보다 크다면</a:t>
            </a:r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입력한 숫자를 빼기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40E80-3EDD-EA36-D275-E4DA34B9CE6F}"/>
              </a:ext>
            </a:extLst>
          </p:cNvPr>
          <p:cNvSpPr txBox="1"/>
          <p:nvPr/>
        </p:nvSpPr>
        <p:spPr>
          <a:xfrm>
            <a:off x="6750878" y="4420548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21057-52E4-4018-D024-A950AA3957DA}"/>
              </a:ext>
            </a:extLst>
          </p:cNvPr>
          <p:cNvSpPr txBox="1"/>
          <p:nvPr/>
        </p:nvSpPr>
        <p:spPr>
          <a:xfrm>
            <a:off x="8710870" y="2159532"/>
            <a:ext cx="1558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0+0+1 = 1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0+1+1 = 2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0+2+1 = 3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0+9+1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66F3C3-A8DD-FE62-771F-E9AA87FE6846}"/>
              </a:ext>
            </a:extLst>
          </p:cNvPr>
          <p:cNvSpPr txBox="1"/>
          <p:nvPr/>
        </p:nvSpPr>
        <p:spPr>
          <a:xfrm>
            <a:off x="8710870" y="3538045"/>
            <a:ext cx="1642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1+0+1 = 2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1+1+1 = 3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1+2+1 = 4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1+9+1 = 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A545B0-8023-0DD0-0C59-37EA24C1AAD0}"/>
              </a:ext>
            </a:extLst>
          </p:cNvPr>
          <p:cNvSpPr txBox="1"/>
          <p:nvPr/>
        </p:nvSpPr>
        <p:spPr>
          <a:xfrm>
            <a:off x="4023360" y="4483887"/>
            <a:ext cx="485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Ex) 11-10 = 1</a:t>
            </a:r>
          </a:p>
          <a:p>
            <a:endParaRPr lang="ko-KR" altLang="en-US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C21E6D-DDB7-A386-DD7B-E4464B9025AD}"/>
              </a:ext>
            </a:extLst>
          </p:cNvPr>
          <p:cNvSpPr txBox="1"/>
          <p:nvPr/>
        </p:nvSpPr>
        <p:spPr>
          <a:xfrm>
            <a:off x="4023360" y="5328718"/>
            <a:ext cx="5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Main</a:t>
            </a:r>
            <a:r>
              <a:rPr lang="ko-KR" altLang="en-US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요청하면 생성된 배열을 반환하는 메소드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55D65-BA2B-D444-C027-635A2FE29DED}"/>
              </a:ext>
            </a:extLst>
          </p:cNvPr>
          <p:cNvSpPr txBox="1"/>
          <p:nvPr/>
        </p:nvSpPr>
        <p:spPr>
          <a:xfrm>
            <a:off x="8710870" y="4916558"/>
            <a:ext cx="1642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2+0+1 = 3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2+1+1 = 4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2+2+1 = 5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2+9+1 = 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8BB45-EBCF-6B5C-20E8-C528DA49113D}"/>
              </a:ext>
            </a:extLst>
          </p:cNvPr>
          <p:cNvSpPr txBox="1"/>
          <p:nvPr/>
        </p:nvSpPr>
        <p:spPr>
          <a:xfrm>
            <a:off x="10160000" y="2156536"/>
            <a:ext cx="1642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9+0+1 = 10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9+1+1 = 11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9+2+1 = 12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</a:t>
            </a:r>
          </a:p>
          <a:p>
            <a:r>
              <a:rPr lang="en-US" altLang="ko-KR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9+9+1 = 19</a:t>
            </a:r>
          </a:p>
        </p:txBody>
      </p:sp>
    </p:spTree>
    <p:extLst>
      <p:ext uri="{BB962C8B-B14F-4D97-AF65-F5344CB8AC3E}">
        <p14:creationId xmlns:p14="http://schemas.microsoft.com/office/powerpoint/2010/main" val="1520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9" grpId="0"/>
      <p:bldP spid="29" grpId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BBDA-A624-D588-E428-AFC048A88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7431271D-1605-0803-49A1-E644C7443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57" y="1430669"/>
            <a:ext cx="9541668" cy="480812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C96E53-D47A-9945-72D9-9333A8D4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코드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E55C9-D4F6-6166-BBA6-80B63F8F3C2D}"/>
              </a:ext>
            </a:extLst>
          </p:cNvPr>
          <p:cNvSpPr txBox="1"/>
          <p:nvPr/>
        </p:nvSpPr>
        <p:spPr>
          <a:xfrm>
            <a:off x="5813742" y="2112818"/>
            <a:ext cx="4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Pt1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이라는 이름으로 </a:t>
            </a:r>
            <a:r>
              <a:rPr lang="en-US" altLang="ko-KR" sz="2400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MkAry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객체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F8DF5-8436-F338-63F4-5144412D0A2E}"/>
              </a:ext>
            </a:extLst>
          </p:cNvPr>
          <p:cNvSpPr txBox="1"/>
          <p:nvPr/>
        </p:nvSpPr>
        <p:spPr>
          <a:xfrm>
            <a:off x="5813742" y="2558451"/>
            <a:ext cx="48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만들어진 배열을 가져와 </a:t>
            </a:r>
            <a:r>
              <a:rPr lang="en-US" altLang="ko-KR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ar1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EBD3-AB76-979F-FAF0-C9DE5B236AD5}"/>
              </a:ext>
            </a:extLst>
          </p:cNvPr>
          <p:cNvSpPr txBox="1"/>
          <p:nvPr/>
        </p:nvSpPr>
        <p:spPr>
          <a:xfrm>
            <a:off x="6524390" y="3234916"/>
            <a:ext cx="7472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배열의 길이로</a:t>
            </a:r>
            <a: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이중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for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문을 실행시켜</a:t>
            </a:r>
            <a:endParaRPr lang="en-US" altLang="ko-KR" sz="24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en-US" altLang="ko-KR" sz="2400" b="1" dirty="0" err="1">
                <a:solidFill>
                  <a:srgbClr val="00B0F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printf</a:t>
            </a:r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 출력</a:t>
            </a:r>
          </a:p>
        </p:txBody>
      </p:sp>
    </p:spTree>
    <p:extLst>
      <p:ext uri="{BB962C8B-B14F-4D97-AF65-F5344CB8AC3E}">
        <p14:creationId xmlns:p14="http://schemas.microsoft.com/office/powerpoint/2010/main" val="35096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19A80-96B5-B129-977F-203CC14F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75F159DA-9D72-A159-58F2-AB757A309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57" y="1430669"/>
            <a:ext cx="9541668" cy="480812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C3FD37-A3BA-2990-2638-766FC9F5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6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346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 Variable</vt:lpstr>
      <vt:lpstr>맑은 고딕</vt:lpstr>
      <vt:lpstr>Arial</vt:lpstr>
      <vt:lpstr>Office 테마</vt:lpstr>
      <vt:lpstr>         Java Algorithm  </vt:lpstr>
      <vt:lpstr>시작하기 전에..</vt:lpstr>
      <vt:lpstr>실행 결과</vt:lpstr>
      <vt:lpstr>인터페이스 작성</vt:lpstr>
      <vt:lpstr>클래스 작성</vt:lpstr>
      <vt:lpstr>메소드 작성</vt:lpstr>
      <vt:lpstr>실행 코드 작성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조예성</dc:creator>
  <cp:lastModifiedBy>조예성</cp:lastModifiedBy>
  <cp:revision>18</cp:revision>
  <dcterms:created xsi:type="dcterms:W3CDTF">2024-12-03T04:52:59Z</dcterms:created>
  <dcterms:modified xsi:type="dcterms:W3CDTF">2024-12-04T07:51:48Z</dcterms:modified>
</cp:coreProperties>
</file>