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8" r:id="rId6"/>
    <p:sldId id="265" r:id="rId7"/>
    <p:sldId id="264" r:id="rId8"/>
    <p:sldId id="269" r:id="rId9"/>
    <p:sldId id="284" r:id="rId10"/>
    <p:sldId id="270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65" d="100"/>
          <a:sy n="165" d="100"/>
        </p:scale>
        <p:origin x="150" y="2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2 </a:t>
            </a:r>
            <a:r>
              <a:rPr lang="ko-KR" altLang="en-US" sz="3600" dirty="0">
                <a:ea typeface="맑은 고딕" pitchFamily="50" charset="-127"/>
              </a:rPr>
              <a:t>학기</a:t>
            </a:r>
            <a:endParaRPr lang="en-US" altLang="ko-KR" sz="3600" dirty="0">
              <a:ea typeface="맑은 고딕" pitchFamily="50" charset="-127"/>
            </a:endParaRPr>
          </a:p>
          <a:p>
            <a:r>
              <a:rPr lang="en-US" altLang="ko-KR" sz="3600" dirty="0">
                <a:ea typeface="맑은 고딕" pitchFamily="50" charset="-127"/>
              </a:rPr>
              <a:t>JAVA</a:t>
            </a:r>
            <a:r>
              <a:rPr lang="ko-KR" altLang="en-US" sz="3600" dirty="0">
                <a:ea typeface="맑은 고딕" pitchFamily="50" charset="-127"/>
              </a:rPr>
              <a:t> </a:t>
            </a:r>
            <a:r>
              <a:rPr lang="en-US" altLang="ko-KR" sz="3600" dirty="0">
                <a:ea typeface="맑은 고딕" pitchFamily="50" charset="-127"/>
              </a:rPr>
              <a:t>Class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‘</a:t>
            </a:r>
            <a:r>
              <a:rPr lang="ko-KR" altLang="en-US" b="1" dirty="0"/>
              <a:t>이것이 자바다 </a:t>
            </a:r>
            <a:r>
              <a:rPr lang="en-US" altLang="ko-KR" b="1" dirty="0"/>
              <a:t>3</a:t>
            </a:r>
            <a:r>
              <a:rPr lang="ko-KR" altLang="en-US" b="1" dirty="0"/>
              <a:t>판</a:t>
            </a:r>
            <a:r>
              <a:rPr lang="en-US" altLang="ko-KR" b="1" dirty="0"/>
              <a:t>’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Made by Lewis 2024.09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E1BAD-CE5E-E27B-3C3A-E21979437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61175"/>
            <a:ext cx="871818" cy="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설치 및 실습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08618" y="1186261"/>
            <a:ext cx="2207197" cy="516484"/>
            <a:chOff x="2063140" y="1065139"/>
            <a:chExt cx="2207197" cy="516484"/>
          </a:xfrm>
        </p:grpSpPr>
        <p:sp>
          <p:nvSpPr>
            <p:cNvPr id="16" name="TextBox 15"/>
            <p:cNvSpPr txBox="1"/>
            <p:nvPr/>
          </p:nvSpPr>
          <p:spPr>
            <a:xfrm>
              <a:off x="2063140" y="1304624"/>
              <a:ext cx="2207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https://www.oracle.com/java/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10476" y="1141058"/>
            <a:ext cx="8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JDK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F0CF74-20B9-D874-C497-C3C9C040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56229"/>
            <a:ext cx="6423634" cy="224827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2F427F-B8D1-1F52-B8E4-507506C6D2E1}"/>
              </a:ext>
            </a:extLst>
          </p:cNvPr>
          <p:cNvSpPr/>
          <p:nvPr/>
        </p:nvSpPr>
        <p:spPr>
          <a:xfrm>
            <a:off x="6686110" y="2159954"/>
            <a:ext cx="1008112" cy="504056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5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설치 및 실습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8619" y="1186261"/>
            <a:ext cx="1734772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10476" y="1141058"/>
            <a:ext cx="8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JDK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1E6E8B-F07D-559C-C27F-F921559A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77320"/>
            <a:ext cx="5976664" cy="281393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2F427F-B8D1-1F52-B8E4-507506C6D2E1}"/>
              </a:ext>
            </a:extLst>
          </p:cNvPr>
          <p:cNvSpPr/>
          <p:nvPr/>
        </p:nvSpPr>
        <p:spPr>
          <a:xfrm>
            <a:off x="3131840" y="3507854"/>
            <a:ext cx="3600400" cy="504056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0D19D-B2CF-DF8F-B4DB-A9D78769F100}"/>
              </a:ext>
            </a:extLst>
          </p:cNvPr>
          <p:cNvSpPr txBox="1"/>
          <p:nvPr/>
        </p:nvSpPr>
        <p:spPr>
          <a:xfrm>
            <a:off x="611560" y="4362658"/>
            <a:ext cx="293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JAVA_HOME, PATH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86394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설치 및 실습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2F427F-B8D1-1F52-B8E4-507506C6D2E1}"/>
              </a:ext>
            </a:extLst>
          </p:cNvPr>
          <p:cNvSpPr/>
          <p:nvPr/>
        </p:nvSpPr>
        <p:spPr>
          <a:xfrm>
            <a:off x="1691680" y="1059582"/>
            <a:ext cx="1656184" cy="504056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F29CC-97F5-648B-41F1-7B4C8243438B}"/>
              </a:ext>
            </a:extLst>
          </p:cNvPr>
          <p:cNvSpPr txBox="1"/>
          <p:nvPr/>
        </p:nvSpPr>
        <p:spPr>
          <a:xfrm>
            <a:off x="755576" y="1119964"/>
            <a:ext cx="56703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package</a:t>
            </a:r>
            <a:r>
              <a:rPr lang="ko-KR" altLang="en-US" dirty="0"/>
              <a:t> Ch01.Ch01_1;</a:t>
            </a:r>
          </a:p>
          <a:p>
            <a:endParaRPr lang="ko-KR" altLang="en-US" dirty="0"/>
          </a:p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Hello</a:t>
            </a:r>
            <a:endParaRPr lang="ko-KR" altLang="en-US" dirty="0"/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[] </a:t>
            </a:r>
            <a:r>
              <a:rPr lang="ko-KR" altLang="en-US" dirty="0" err="1"/>
              <a:t>args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	{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System.out.println</a:t>
            </a:r>
            <a:r>
              <a:rPr lang="ko-KR" altLang="en-US" dirty="0"/>
              <a:t>("</a:t>
            </a:r>
            <a:r>
              <a:rPr lang="ko-KR" altLang="en-US" dirty="0" err="1"/>
              <a:t>Hello</a:t>
            </a:r>
            <a:r>
              <a:rPr lang="ko-KR" altLang="en-US" dirty="0"/>
              <a:t> </a:t>
            </a:r>
            <a:r>
              <a:rPr lang="ko-KR" altLang="en-US" dirty="0" err="1"/>
              <a:t>Java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}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286685-0C12-61F0-39DF-A6E668E8A2D0}"/>
              </a:ext>
            </a:extLst>
          </p:cNvPr>
          <p:cNvCxnSpPr/>
          <p:nvPr/>
        </p:nvCxnSpPr>
        <p:spPr>
          <a:xfrm flipH="1">
            <a:off x="3373742" y="1335988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9D2879-43CC-FF91-2C3F-07F0B39E6655}"/>
              </a:ext>
            </a:extLst>
          </p:cNvPr>
          <p:cNvSpPr txBox="1"/>
          <p:nvPr/>
        </p:nvSpPr>
        <p:spPr>
          <a:xfrm>
            <a:off x="3886424" y="113721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바이트코드 파일이 위치한 패키지 선언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CB465-5A60-0700-5950-6BD1AC94EC10}"/>
              </a:ext>
            </a:extLst>
          </p:cNvPr>
          <p:cNvSpPr txBox="1"/>
          <p:nvPr/>
        </p:nvSpPr>
        <p:spPr>
          <a:xfrm>
            <a:off x="611560" y="3921311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 </a:t>
            </a:r>
            <a:r>
              <a:rPr lang="en-US" altLang="ko-KR" dirty="0"/>
              <a:t>:  </a:t>
            </a:r>
            <a:r>
              <a:rPr lang="en-US" altLang="ko-KR" dirty="0" err="1"/>
              <a:t>javac</a:t>
            </a:r>
            <a:r>
              <a:rPr lang="en-US" altLang="ko-KR" dirty="0"/>
              <a:t> </a:t>
            </a:r>
            <a:r>
              <a:rPr lang="ko-KR" altLang="en-US" dirty="0"/>
              <a:t>파일명</a:t>
            </a:r>
            <a:r>
              <a:rPr lang="en-US" altLang="ko-KR" dirty="0"/>
              <a:t>.java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실행    </a:t>
            </a:r>
            <a:r>
              <a:rPr lang="en-US" altLang="ko-KR" dirty="0"/>
              <a:t>:  java </a:t>
            </a:r>
            <a:r>
              <a:rPr lang="ko-KR" altLang="en-US" dirty="0"/>
              <a:t>실행할 클래스</a:t>
            </a:r>
          </a:p>
        </p:txBody>
      </p:sp>
    </p:spTree>
    <p:extLst>
      <p:ext uri="{BB962C8B-B14F-4D97-AF65-F5344CB8AC3E}">
        <p14:creationId xmlns:p14="http://schemas.microsoft.com/office/powerpoint/2010/main" val="231457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F9133F-948D-3D15-20C5-086C3221B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이클립스 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86564-0233-EC07-E12E-E7473D00B7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www.eclipse.org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811ED-076C-3496-3268-93BD5CD4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45791"/>
            <a:ext cx="7092280" cy="264876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96627BE-7A6B-A5DA-5009-44F3C5D3024C}"/>
              </a:ext>
            </a:extLst>
          </p:cNvPr>
          <p:cNvSpPr/>
          <p:nvPr/>
        </p:nvSpPr>
        <p:spPr>
          <a:xfrm>
            <a:off x="6804248" y="1728756"/>
            <a:ext cx="1080120" cy="504056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225FC8-D810-68BA-4CB5-9FC7A27C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2848295"/>
            <a:ext cx="2548290" cy="186617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BB4EED1-E483-993A-0663-7E074451E33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344308" y="2232812"/>
            <a:ext cx="180020" cy="8429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EDD699-1A6B-248C-7B97-6C54896E26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코드 용어 및 주석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4B975-2533-DEE4-1405-A8E9071A12CB}"/>
              </a:ext>
            </a:extLst>
          </p:cNvPr>
          <p:cNvSpPr txBox="1"/>
          <p:nvPr/>
        </p:nvSpPr>
        <p:spPr>
          <a:xfrm>
            <a:off x="971600" y="1131590"/>
            <a:ext cx="62023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/>
              <a:t>패키지 선언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클래스명 </a:t>
            </a:r>
            <a:r>
              <a:rPr lang="en-US" altLang="ko-KR" dirty="0"/>
              <a:t>== </a:t>
            </a:r>
            <a:r>
              <a:rPr lang="ko-KR" altLang="en-US" dirty="0"/>
              <a:t>소스파일명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대소문자 구분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/>
              <a:t>메소드  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 startAt="4"/>
            </a:pPr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범위</a:t>
            </a:r>
            <a:r>
              <a:rPr lang="en-US" altLang="ko-KR" dirty="0"/>
              <a:t>, </a:t>
            </a:r>
            <a:r>
              <a:rPr lang="ko-KR" altLang="en-US" dirty="0" err="1"/>
              <a:t>도규먼트</a:t>
            </a:r>
            <a:r>
              <a:rPr lang="en-US" altLang="ko-KR" dirty="0"/>
              <a:t> </a:t>
            </a:r>
            <a:r>
              <a:rPr lang="ko-KR" altLang="en-US" dirty="0"/>
              <a:t>주석 확인</a:t>
            </a:r>
            <a:endParaRPr lang="en-US" altLang="ko-KR" dirty="0"/>
          </a:p>
          <a:p>
            <a:r>
              <a:rPr lang="en-US" altLang="ko-KR" dirty="0"/>
              <a:t>      //    /*  */  /** */</a:t>
            </a:r>
          </a:p>
          <a:p>
            <a:pPr marL="342900" indent="-342900">
              <a:buAutoNum type="arabicPeriod" startAt="5"/>
            </a:pPr>
            <a:r>
              <a:rPr lang="ko-KR" altLang="en-US" dirty="0"/>
              <a:t>문장 종료 세미콜론 사용 </a:t>
            </a:r>
            <a:r>
              <a:rPr lang="en-US" altLang="ko-KR" dirty="0"/>
              <a:t>(;)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92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End !!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91D042-9CB4-AA00-8030-53C41576C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Thanks.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88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강의 소개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과목 및 평가 방법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프로그래밍 언어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언어 분류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62854" y="3147814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JDK, JRE, JVM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각각의 용어 정의와 구분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Hello World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java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프로그램 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dirty="0"/>
              <a:t>이것이 자바다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ko-KR" altLang="en-US" dirty="0"/>
              <a:t>강의 소개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컴퓨터 개발 언어를 배우는 가장 좋은 방법은 많은 예제를 많이 타이핑해서 몸에 익히는 것이 가장 빠르게 익힐 수 있는 좋은 방법이다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2"/>
                </a:solidFill>
                <a:cs typeface="Arial" pitchFamily="34" charset="0"/>
              </a:rPr>
              <a:t>하만석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5896" y="4443958"/>
            <a:ext cx="2016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ms2003@empas.com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58995"/>
            <a:ext cx="9144000" cy="576064"/>
          </a:xfrm>
        </p:spPr>
        <p:txBody>
          <a:bodyPr/>
          <a:lstStyle/>
          <a:p>
            <a:r>
              <a:rPr lang="ko-KR" altLang="en-US" dirty="0"/>
              <a:t>이번 학기에 배우는 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209" y="825745"/>
            <a:ext cx="9144000" cy="288032"/>
          </a:xfrm>
        </p:spPr>
        <p:txBody>
          <a:bodyPr/>
          <a:lstStyle/>
          <a:p>
            <a:pPr lvl="0"/>
            <a:r>
              <a:rPr lang="ko-KR" altLang="en-US" dirty="0"/>
              <a:t>자바의 기본 문법 및 클래스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043496" y="206769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025637" y="307580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691568" y="2119957"/>
            <a:ext cx="2664296" cy="508033"/>
            <a:chOff x="803640" y="3591880"/>
            <a:chExt cx="2059657" cy="508033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822914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자바 언어의 기본 문법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591880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01 ~ 04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장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91568" y="3128069"/>
            <a:ext cx="2664408" cy="523801"/>
            <a:chOff x="803640" y="3591880"/>
            <a:chExt cx="2059743" cy="523801"/>
          </a:xfrm>
        </p:grpSpPr>
        <p:sp>
          <p:nvSpPr>
            <p:cNvPr id="15" name="TextBox 14"/>
            <p:cNvSpPr txBox="1"/>
            <p:nvPr/>
          </p:nvSpPr>
          <p:spPr>
            <a:xfrm>
              <a:off x="803726" y="383868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객체지향 프로그래밍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591880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05 ~ 11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장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10092" y="213327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4374" y="31330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10  min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99542"/>
            <a:ext cx="9144000" cy="576064"/>
          </a:xfrm>
        </p:spPr>
        <p:txBody>
          <a:bodyPr/>
          <a:lstStyle/>
          <a:p>
            <a:r>
              <a:rPr lang="en-US" altLang="ko-KR" dirty="0"/>
              <a:t>Programming Language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1520" y="3350185"/>
            <a:ext cx="1656184" cy="1035619"/>
            <a:chOff x="3779911" y="3327771"/>
            <a:chExt cx="1584178" cy="1035619"/>
          </a:xfrm>
          <a:noFill/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고급 언어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773408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1"/>
                  </a:solidFill>
                  <a:cs typeface="Arial" pitchFamily="34" charset="0"/>
                </a:rPr>
                <a:t>C++, Java, Python, JavaScript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79608" y="3350185"/>
            <a:ext cx="1656184" cy="773705"/>
            <a:chOff x="3779910" y="3327771"/>
            <a:chExt cx="1584178" cy="773705"/>
          </a:xfrm>
          <a:noFill/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저급 언어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3779910" y="3851896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b="1" dirty="0">
                  <a:solidFill>
                    <a:schemeClr val="accent1"/>
                  </a:solidFill>
                  <a:cs typeface="Arial" pitchFamily="34" charset="0"/>
                </a:rPr>
                <a:t>어셈블리어</a:t>
              </a:r>
              <a:endParaRPr 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07698" y="3350185"/>
            <a:ext cx="1656183" cy="789822"/>
            <a:chOff x="3779911" y="3327771"/>
            <a:chExt cx="1584177" cy="789822"/>
          </a:xfrm>
          <a:noFill/>
        </p:grpSpPr>
        <p:sp>
          <p:nvSpPr>
            <p:cNvPr id="2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스크립트 언어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 Placeholder 18"/>
            <p:cNvSpPr txBox="1">
              <a:spLocks/>
            </p:cNvSpPr>
            <p:nvPr/>
          </p:nvSpPr>
          <p:spPr>
            <a:xfrm>
              <a:off x="3779911" y="3868013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1"/>
                  </a:solidFill>
                  <a:cs typeface="Arial" pitchFamily="34" charset="0"/>
                </a:rPr>
                <a:t>Python, JavaScript, Ruby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35788" y="3350185"/>
            <a:ext cx="1656183" cy="768842"/>
            <a:chOff x="3779911" y="3327771"/>
            <a:chExt cx="1584177" cy="768842"/>
          </a:xfrm>
          <a:noFill/>
        </p:grpSpPr>
        <p:sp>
          <p:nvSpPr>
            <p:cNvPr id="3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컴파일 언어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 Placeholder 18"/>
            <p:cNvSpPr txBox="1">
              <a:spLocks/>
            </p:cNvSpPr>
            <p:nvPr/>
          </p:nvSpPr>
          <p:spPr>
            <a:xfrm>
              <a:off x="3779911" y="3847033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1"/>
                  </a:solidFill>
                  <a:cs typeface="Arial" pitchFamily="34" charset="0"/>
                </a:rPr>
                <a:t>C, C++, Java</a:t>
              </a:r>
            </a:p>
          </p:txBody>
        </p:sp>
      </p:grp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B4344F0B-626B-051B-ECD2-7C6BA7471B02}"/>
              </a:ext>
            </a:extLst>
          </p:cNvPr>
          <p:cNvSpPr txBox="1">
            <a:spLocks/>
          </p:cNvSpPr>
          <p:nvPr/>
        </p:nvSpPr>
        <p:spPr>
          <a:xfrm>
            <a:off x="179512" y="1483598"/>
            <a:ext cx="8784976" cy="94413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“0” , “1”</a:t>
            </a:r>
          </a:p>
        </p:txBody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1707654"/>
            <a:ext cx="249216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개념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&amp; </a:t>
            </a: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구성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/>
              <a:t>Difference Between JDK, JRE, and JVM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2D9C0-B38D-6EF2-9735-CA45E37B2B25}"/>
              </a:ext>
            </a:extLst>
          </p:cNvPr>
          <p:cNvSpPr txBox="1"/>
          <p:nvPr/>
        </p:nvSpPr>
        <p:spPr>
          <a:xfrm>
            <a:off x="251520" y="161579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1" i="0" dirty="0">
                <a:solidFill>
                  <a:srgbClr val="262D40"/>
                </a:solidFill>
                <a:effectLst/>
                <a:latin typeface="MaplestoryLight"/>
              </a:rPr>
              <a:t>* JDK (Java Development Kit)</a:t>
            </a:r>
          </a:p>
          <a:p>
            <a:pPr algn="l" latinLnBrk="1"/>
            <a:endParaRPr lang="en-US" altLang="ko-KR" b="1" dirty="0">
              <a:solidFill>
                <a:srgbClr val="262D40"/>
              </a:solidFill>
              <a:latin typeface="MaplestoryLight"/>
            </a:endParaRPr>
          </a:p>
          <a:p>
            <a:pPr algn="l" latinLnBrk="1"/>
            <a:endParaRPr lang="en-US" altLang="ko-KR" b="1" i="0" dirty="0">
              <a:solidFill>
                <a:srgbClr val="262D40"/>
              </a:solidFill>
              <a:effectLst/>
              <a:latin typeface="Maplestory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58B0FC-BAE3-C6A0-E519-72F224D8AA4B}"/>
              </a:ext>
            </a:extLst>
          </p:cNvPr>
          <p:cNvSpPr txBox="1"/>
          <p:nvPr/>
        </p:nvSpPr>
        <p:spPr>
          <a:xfrm>
            <a:off x="247373" y="2064685"/>
            <a:ext cx="466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1" i="0" dirty="0">
                <a:solidFill>
                  <a:srgbClr val="262D40"/>
                </a:solidFill>
                <a:effectLst/>
                <a:latin typeface="MaplestoryLight"/>
              </a:rPr>
              <a:t>* JRE (Java Runtime Environment)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FFBD4-ADAF-D247-C6BE-DE0C147A5C24}"/>
              </a:ext>
            </a:extLst>
          </p:cNvPr>
          <p:cNvSpPr txBox="1"/>
          <p:nvPr/>
        </p:nvSpPr>
        <p:spPr>
          <a:xfrm>
            <a:off x="256846" y="24904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1" i="0" dirty="0">
                <a:solidFill>
                  <a:srgbClr val="262D40"/>
                </a:solidFill>
                <a:effectLst/>
                <a:latin typeface="MaplestoryLight"/>
              </a:rPr>
              <a:t>* JVM (Java Virtual Machine)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9685271-BF9A-162D-5639-B7B6EFDB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301595"/>
            <a:ext cx="2667372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en-US" altLang="ko-KR" dirty="0"/>
              <a:t>Java keyword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987574"/>
            <a:ext cx="9144000" cy="288032"/>
          </a:xfrm>
        </p:spPr>
        <p:txBody>
          <a:bodyPr/>
          <a:lstStyle/>
          <a:p>
            <a:pPr lvl="0"/>
            <a:r>
              <a:rPr lang="ko-KR" altLang="en-US" dirty="0"/>
              <a:t>자바 언어에서 이미 정해진 특별한 의미를 가지는 단어</a:t>
            </a:r>
            <a:endParaRPr lang="en-US" altLang="ko-KR" dirty="0"/>
          </a:p>
        </p:txBody>
      </p:sp>
      <p:grpSp>
        <p:nvGrpSpPr>
          <p:cNvPr id="11" name="Group 10"/>
          <p:cNvGrpSpPr/>
          <p:nvPr/>
        </p:nvGrpSpPr>
        <p:grpSpPr>
          <a:xfrm>
            <a:off x="2411760" y="3060326"/>
            <a:ext cx="1734772" cy="1023592"/>
            <a:chOff x="421670" y="2625516"/>
            <a:chExt cx="1734772" cy="1023592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public, private, protected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2625516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59632" y="1702255"/>
            <a:ext cx="1734772" cy="1070482"/>
            <a:chOff x="2063141" y="1065139"/>
            <a:chExt cx="1734772" cy="1070482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int, float, double, bool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String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26444" y="3060326"/>
            <a:ext cx="1803032" cy="838926"/>
            <a:chOff x="421670" y="2625516"/>
            <a:chExt cx="1803032" cy="838926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class, new, this, null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9930" y="2625516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67617" y="1702255"/>
            <a:ext cx="1734772" cy="1070482"/>
            <a:chOff x="2063141" y="1065139"/>
            <a:chExt cx="1734772" cy="1070482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if, else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for, while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1261489" y="1657052"/>
            <a:ext cx="8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변수 선언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703E5-8F3B-A961-0E97-3094B093DDA9}"/>
              </a:ext>
            </a:extLst>
          </p:cNvPr>
          <p:cNvSpPr txBox="1"/>
          <p:nvPr/>
        </p:nvSpPr>
        <p:spPr>
          <a:xfrm>
            <a:off x="4470355" y="1667904"/>
            <a:ext cx="8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조건문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F7D8E8-3EF5-7C75-19C0-43C0735895A9}"/>
              </a:ext>
            </a:extLst>
          </p:cNvPr>
          <p:cNvSpPr txBox="1"/>
          <p:nvPr/>
        </p:nvSpPr>
        <p:spPr>
          <a:xfrm>
            <a:off x="2411760" y="3025274"/>
            <a:ext cx="87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접근 제어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26E5B2-CA92-1358-1273-BC13BF70B48A}"/>
              </a:ext>
            </a:extLst>
          </p:cNvPr>
          <p:cNvSpPr txBox="1"/>
          <p:nvPr/>
        </p:nvSpPr>
        <p:spPr>
          <a:xfrm>
            <a:off x="5672668" y="3023754"/>
            <a:ext cx="143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객체 관련</a:t>
            </a: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10  min</a:t>
            </a:r>
          </a:p>
        </p:txBody>
      </p:sp>
    </p:spTree>
    <p:extLst>
      <p:ext uri="{BB962C8B-B14F-4D97-AF65-F5344CB8AC3E}">
        <p14:creationId xmlns:p14="http://schemas.microsoft.com/office/powerpoint/2010/main" val="22477767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375</Words>
  <Application>Microsoft Office PowerPoint</Application>
  <PresentationFormat>화면 슬라이드 쇼(16:9)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MaplestoryLight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만석 하</cp:lastModifiedBy>
  <cp:revision>94</cp:revision>
  <dcterms:created xsi:type="dcterms:W3CDTF">2016-12-05T23:26:54Z</dcterms:created>
  <dcterms:modified xsi:type="dcterms:W3CDTF">2024-09-05T13:26:04Z</dcterms:modified>
</cp:coreProperties>
</file>