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E04-9D10-41A7-BFA5-94AC34B04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810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6931"/>
            <a:ext cx="71532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987824" y="4725144"/>
            <a:ext cx="122413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7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762"/>
            <a:ext cx="760095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61938"/>
            <a:ext cx="66484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5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4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5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춘선(TA리더) - Data&amp;Tech팀</cp:lastModifiedBy>
  <cp:revision>2</cp:revision>
  <dcterms:created xsi:type="dcterms:W3CDTF">2024-11-10T06:40:37Z</dcterms:created>
  <dcterms:modified xsi:type="dcterms:W3CDTF">2024-11-11T01:54:09Z</dcterms:modified>
</cp:coreProperties>
</file>