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5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7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2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C000-DBFE-41F5-932D-B5EF9F5AD95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05AEB-FB02-4586-837F-B46A536E1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2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42875"/>
            <a:ext cx="6734175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32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23900"/>
            <a:ext cx="91249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4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8832"/>
            <a:ext cx="8388424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4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638175"/>
            <a:ext cx="84677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44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2024-11-04T06:03:21Z</dcterms:created>
  <dcterms:modified xsi:type="dcterms:W3CDTF">2024-11-04T06:06:43Z</dcterms:modified>
</cp:coreProperties>
</file>